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D2819-33DD-4F8E-8D60-B9A81A41195F}" v="11" dt="2019-12-01T19:48:15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F0FD2819-33DD-4F8E-8D60-B9A81A41195F}"/>
    <pc:docChg chg="custSel addSld modSld">
      <pc:chgData name="SOUMYA VAJJHALA" userId="f3e3711e514002e0" providerId="LiveId" clId="{F0FD2819-33DD-4F8E-8D60-B9A81A41195F}" dt="2019-12-01T19:46:42.573" v="499" actId="1440"/>
      <pc:docMkLst>
        <pc:docMk/>
      </pc:docMkLst>
      <pc:sldChg chg="modSp">
        <pc:chgData name="SOUMYA VAJJHALA" userId="f3e3711e514002e0" providerId="LiveId" clId="{F0FD2819-33DD-4F8E-8D60-B9A81A41195F}" dt="2019-12-01T19:44:38.227" v="476" actId="20577"/>
        <pc:sldMkLst>
          <pc:docMk/>
          <pc:sldMk cId="4102434265" sldId="256"/>
        </pc:sldMkLst>
        <pc:spChg chg="mod">
          <ac:chgData name="SOUMYA VAJJHALA" userId="f3e3711e514002e0" providerId="LiveId" clId="{F0FD2819-33DD-4F8E-8D60-B9A81A41195F}" dt="2019-12-01T19:44:38.227" v="476" actId="20577"/>
          <ac:spMkLst>
            <pc:docMk/>
            <pc:sldMk cId="4102434265" sldId="256"/>
            <ac:spMk id="2" creationId="{0BA92CE0-F834-4C05-97E4-CAAD7F34856C}"/>
          </ac:spMkLst>
        </pc:spChg>
      </pc:sldChg>
      <pc:sldChg chg="addSp delSp modSp add">
        <pc:chgData name="SOUMYA VAJJHALA" userId="f3e3711e514002e0" providerId="LiveId" clId="{F0FD2819-33DD-4F8E-8D60-B9A81A41195F}" dt="2019-12-01T19:45:10.843" v="479" actId="962"/>
        <pc:sldMkLst>
          <pc:docMk/>
          <pc:sldMk cId="3533783178" sldId="257"/>
        </pc:sldMkLst>
        <pc:spChg chg="mod">
          <ac:chgData name="SOUMYA VAJJHALA" userId="f3e3711e514002e0" providerId="LiveId" clId="{F0FD2819-33DD-4F8E-8D60-B9A81A41195F}" dt="2019-12-01T19:40:06.554" v="11" actId="20577"/>
          <ac:spMkLst>
            <pc:docMk/>
            <pc:sldMk cId="3533783178" sldId="257"/>
            <ac:spMk id="2" creationId="{4D3DE297-BF5D-408B-925C-6FAA38082C0A}"/>
          </ac:spMkLst>
        </pc:spChg>
        <pc:spChg chg="del">
          <ac:chgData name="SOUMYA VAJJHALA" userId="f3e3711e514002e0" providerId="LiveId" clId="{F0FD2819-33DD-4F8E-8D60-B9A81A41195F}" dt="2019-12-01T19:45:08.796" v="477" actId="931"/>
          <ac:spMkLst>
            <pc:docMk/>
            <pc:sldMk cId="3533783178" sldId="257"/>
            <ac:spMk id="3" creationId="{FC206848-531D-4345-A99C-E432DB9A8CD0}"/>
          </ac:spMkLst>
        </pc:spChg>
        <pc:spChg chg="mod">
          <ac:chgData name="SOUMYA VAJJHALA" userId="f3e3711e514002e0" providerId="LiveId" clId="{F0FD2819-33DD-4F8E-8D60-B9A81A41195F}" dt="2019-12-01T19:43:47.670" v="445" actId="20577"/>
          <ac:spMkLst>
            <pc:docMk/>
            <pc:sldMk cId="3533783178" sldId="257"/>
            <ac:spMk id="4" creationId="{86C9FD16-C7B0-401B-8E5F-A74B48389036}"/>
          </ac:spMkLst>
        </pc:spChg>
        <pc:picChg chg="add mod">
          <ac:chgData name="SOUMYA VAJJHALA" userId="f3e3711e514002e0" providerId="LiveId" clId="{F0FD2819-33DD-4F8E-8D60-B9A81A41195F}" dt="2019-12-01T19:45:10.843" v="479" actId="962"/>
          <ac:picMkLst>
            <pc:docMk/>
            <pc:sldMk cId="3533783178" sldId="257"/>
            <ac:picMk id="6" creationId="{A4AAECEE-AB32-47CB-92C5-231A98CF6092}"/>
          </ac:picMkLst>
        </pc:picChg>
      </pc:sldChg>
      <pc:sldChg chg="modSp add modNotesTx">
        <pc:chgData name="SOUMYA VAJJHALA" userId="f3e3711e514002e0" providerId="LiveId" clId="{F0FD2819-33DD-4F8E-8D60-B9A81A41195F}" dt="2019-12-01T19:43:12.767" v="395" actId="20577"/>
        <pc:sldMkLst>
          <pc:docMk/>
          <pc:sldMk cId="2155011742" sldId="258"/>
        </pc:sldMkLst>
        <pc:spChg chg="mod">
          <ac:chgData name="SOUMYA VAJJHALA" userId="f3e3711e514002e0" providerId="LiveId" clId="{F0FD2819-33DD-4F8E-8D60-B9A81A41195F}" dt="2019-12-01T19:40:49.895" v="183" actId="20577"/>
          <ac:spMkLst>
            <pc:docMk/>
            <pc:sldMk cId="2155011742" sldId="258"/>
            <ac:spMk id="2" creationId="{3310CFB4-F5BD-45CC-9A33-F0F108F7DBDC}"/>
          </ac:spMkLst>
        </pc:spChg>
        <pc:spChg chg="mod">
          <ac:chgData name="SOUMYA VAJJHALA" userId="f3e3711e514002e0" providerId="LiveId" clId="{F0FD2819-33DD-4F8E-8D60-B9A81A41195F}" dt="2019-12-01T19:42:18.735" v="391" actId="20577"/>
          <ac:spMkLst>
            <pc:docMk/>
            <pc:sldMk cId="2155011742" sldId="258"/>
            <ac:spMk id="3" creationId="{8815A6F4-C528-4B6F-A6EA-474AD052A214}"/>
          </ac:spMkLst>
        </pc:spChg>
      </pc:sldChg>
      <pc:sldChg chg="modSp add">
        <pc:chgData name="SOUMYA VAJJHALA" userId="f3e3711e514002e0" providerId="LiveId" clId="{F0FD2819-33DD-4F8E-8D60-B9A81A41195F}" dt="2019-12-01T19:44:23.538" v="469" actId="27636"/>
        <pc:sldMkLst>
          <pc:docMk/>
          <pc:sldMk cId="1169407685" sldId="259"/>
        </pc:sldMkLst>
        <pc:spChg chg="mod">
          <ac:chgData name="SOUMYA VAJJHALA" userId="f3e3711e514002e0" providerId="LiveId" clId="{F0FD2819-33DD-4F8E-8D60-B9A81A41195F}" dt="2019-12-01T19:44:11.543" v="463" actId="20577"/>
          <ac:spMkLst>
            <pc:docMk/>
            <pc:sldMk cId="1169407685" sldId="259"/>
            <ac:spMk id="2" creationId="{DBB60271-7C91-480F-8B22-061FED556F61}"/>
          </ac:spMkLst>
        </pc:spChg>
        <pc:spChg chg="mod">
          <ac:chgData name="SOUMYA VAJJHALA" userId="f3e3711e514002e0" providerId="LiveId" clId="{F0FD2819-33DD-4F8E-8D60-B9A81A41195F}" dt="2019-12-01T19:44:23.538" v="469" actId="27636"/>
          <ac:spMkLst>
            <pc:docMk/>
            <pc:sldMk cId="1169407685" sldId="259"/>
            <ac:spMk id="3" creationId="{B401AFD2-5DFA-49CF-9F32-5CE5E1AE6CD7}"/>
          </ac:spMkLst>
        </pc:spChg>
      </pc:sldChg>
      <pc:sldChg chg="addSp delSp modSp add">
        <pc:chgData name="SOUMYA VAJJHALA" userId="f3e3711e514002e0" providerId="LiveId" clId="{F0FD2819-33DD-4F8E-8D60-B9A81A41195F}" dt="2019-12-01T19:46:42.573" v="499" actId="1440"/>
        <pc:sldMkLst>
          <pc:docMk/>
          <pc:sldMk cId="475204983" sldId="260"/>
        </pc:sldMkLst>
        <pc:spChg chg="mod">
          <ac:chgData name="SOUMYA VAJJHALA" userId="f3e3711e514002e0" providerId="LiveId" clId="{F0FD2819-33DD-4F8E-8D60-B9A81A41195F}" dt="2019-12-01T19:45:49.761" v="493" actId="20577"/>
          <ac:spMkLst>
            <pc:docMk/>
            <pc:sldMk cId="475204983" sldId="260"/>
            <ac:spMk id="2" creationId="{B088587C-F712-4C34-B3BD-1696B3FEEBB4}"/>
          </ac:spMkLst>
        </pc:spChg>
        <pc:spChg chg="del">
          <ac:chgData name="SOUMYA VAJJHALA" userId="f3e3711e514002e0" providerId="LiveId" clId="{F0FD2819-33DD-4F8E-8D60-B9A81A41195F}" dt="2019-12-01T19:45:56.752" v="494" actId="931"/>
          <ac:spMkLst>
            <pc:docMk/>
            <pc:sldMk cId="475204983" sldId="260"/>
            <ac:spMk id="3" creationId="{DA9D0B4A-D436-4326-9370-5309E57FB5B7}"/>
          </ac:spMkLst>
        </pc:spChg>
        <pc:picChg chg="add mod">
          <ac:chgData name="SOUMYA VAJJHALA" userId="f3e3711e514002e0" providerId="LiveId" clId="{F0FD2819-33DD-4F8E-8D60-B9A81A41195F}" dt="2019-12-01T19:46:42.573" v="499" actId="1440"/>
          <ac:picMkLst>
            <pc:docMk/>
            <pc:sldMk cId="475204983" sldId="260"/>
            <ac:picMk id="5" creationId="{274528E2-AD4E-45DF-91C1-7EDB2B3C60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7B67A-2EE9-418F-AC85-AA29A686B5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B19E-F223-4DFD-9E89-59556A11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Kodiak West Travel has locations in Juneau, Anchorage, and Victoria.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6B19E-F223-4DFD-9E89-59556A1141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22710F-C85D-486F-A879-A40D521F664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2EA-127D-42FA-8B4A-8C9BDEDF6221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7377-FBFB-4737-9594-44A6CA475221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4EF-8EAE-4CC2-9E6A-CACE5E5A19D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6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2DE6-802B-4F74-B884-D4D5536893CE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BD87-E8B4-4D9F-BFEC-350F1751AB0D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9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6DC8-2B56-4CAF-9F0F-7E9238700318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ECA8-A119-4B99-82B1-B7A33AB8093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72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0E9D-7BDA-4BEE-B456-1E91AF177D5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41F-A1E1-4589-8EB4-894FDA113C29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B74B-7223-46BC-9329-CCAC1FABCFCE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DAA-9FEA-440E-B915-7AD80DE73119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1381-2367-45CB-BC90-CECE88FE929E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AB00-8F0D-4FB9-806E-1B74FD7C6647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CB20-34D2-4801-9ABF-C1C08E98C895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E9F0-A5A2-4ECC-8C08-DBD1D5473EE3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7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1B00-7942-415A-9301-5D2E5FE6FFF1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7058B-E7DF-4C30-A894-58DF7FC9D4DE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2AAF77-8BC3-49D1-862E-3391222F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2CE0-F834-4C05-97E4-CAAD7F348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Kodiak West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24052-A5F4-440B-8579-F6F05AB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Travel</a:t>
            </a:r>
          </a:p>
          <a:p>
            <a:r>
              <a:rPr lang="en-US" dirty="0"/>
              <a:t>Your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AE46A-FA74-45AF-ABA2-EB34CEA0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6F189-20F8-4523-A05C-DEE064AC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E297-BF5D-408B-925C-6FAA3808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Dreams</a:t>
            </a:r>
          </a:p>
        </p:txBody>
      </p:sp>
      <p:pic>
        <p:nvPicPr>
          <p:cNvPr id="6" name="Picture Placeholder 5" descr="A view of a mountain&#10;&#10;Description automatically generated">
            <a:extLst>
              <a:ext uri="{FF2B5EF4-FFF2-40B4-BE49-F238E27FC236}">
                <a16:creationId xmlns:a16="http://schemas.microsoft.com/office/drawing/2014/main" id="{A4AAECEE-AB32-47CB-92C5-231A98CF60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7" b="207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FD16-C7B0-401B-8E5F-A74B48389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Whether you want to trek on a glacier or spend your time in quiet solitude, Kodiak west Travel can make your dream a reality. If you can dream it, we can help you get there.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B1CD9-E85D-480E-8E98-4E70954E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725AC-D233-4BE1-8E31-F2671BE0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CFB4-F5BD-45CC-9A33-F0F108F7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A6F4-C528-4B6F-A6EA-474AD052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20 years of experience in the travel industry</a:t>
            </a:r>
          </a:p>
          <a:p>
            <a:pPr lvl="1"/>
            <a:r>
              <a:rPr lang="en-US" dirty="0"/>
              <a:t>Certified Travel Associates</a:t>
            </a:r>
          </a:p>
          <a:p>
            <a:r>
              <a:rPr lang="en-US" dirty="0"/>
              <a:t>Specializing in land and sea travel</a:t>
            </a:r>
          </a:p>
          <a:p>
            <a:pPr lvl="1"/>
            <a:r>
              <a:rPr lang="en-US" dirty="0"/>
              <a:t>Pacific Northwest, including U.S. and Canada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59596-CEDE-4073-A777-CF140C2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B21F0-57C2-4194-A66F-3B429AF4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587C-F712-4C34-B3BD-1696B3FE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Vacation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528E2-AD4E-45DF-91C1-7EDB2B3C6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47" y="2557463"/>
            <a:ext cx="5901706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3E60-CFBC-4ACB-A0A9-8CB8A0E2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1AE85-5D12-4269-BC33-49019C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0271-7C91-480F-8B22-061FED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1AFD2-5DFA-49CF-9F32-5CE5E1AE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Kodiak West Travel was established in May of 2001 by Ken </a:t>
            </a:r>
            <a:r>
              <a:rPr lang="en-US" dirty="0" err="1"/>
              <a:t>Dakona</a:t>
            </a:r>
            <a:r>
              <a:rPr lang="en-US" dirty="0"/>
              <a:t> and Mariam Dorner, two Alaska residents whose sense of adventure and commitment to ecotourism is an inherent aspect of their travel itineraries.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32D-7CA2-4A09-8F32-C80E022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0A95D-212B-4C71-9D24-6877D957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AF77-8BC3-49D1-862E-3391222F86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148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Kodiak West Travel</vt:lpstr>
      <vt:lpstr>Your Dreams</vt:lpstr>
      <vt:lpstr>Our Expertise</vt:lpstr>
      <vt:lpstr>Your Vacation</vt:lpstr>
      <vt:lpstr>About Our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Kodiak West</dc:title>
  <dc:creator>SOUMYA VAJJHALA</dc:creator>
  <cp:lastModifiedBy>SOUMYA VAJJHALA</cp:lastModifiedBy>
  <cp:revision>1</cp:revision>
  <dcterms:created xsi:type="dcterms:W3CDTF">2019-12-01T19:38:21Z</dcterms:created>
  <dcterms:modified xsi:type="dcterms:W3CDTF">2019-12-01T19:48:25Z</dcterms:modified>
</cp:coreProperties>
</file>