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64" r:id="rId2"/>
    <p:sldId id="260" r:id="rId3"/>
    <p:sldId id="261" r:id="rId4"/>
    <p:sldId id="262" r:id="rId5"/>
    <p:sldId id="265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5CB5F-4605-480E-9824-30CCFA0E54A6}" v="50" dt="2019-12-01T20:07:58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1506" y="72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4725CB5F-4605-480E-9824-30CCFA0E54A6}"/>
    <pc:docChg chg="undo custSel addSld delSld modSld sldOrd modMainMaster">
      <pc:chgData name="SOUMYA VAJJHALA" userId="f3e3711e514002e0" providerId="LiveId" clId="{4725CB5F-4605-480E-9824-30CCFA0E54A6}" dt="2019-12-01T20:07:58.249" v="86"/>
      <pc:docMkLst>
        <pc:docMk/>
      </pc:docMkLst>
      <pc:sldChg chg="del">
        <pc:chgData name="SOUMYA VAJJHALA" userId="f3e3711e514002e0" providerId="LiveId" clId="{4725CB5F-4605-480E-9824-30CCFA0E54A6}" dt="2019-12-01T20:05:56.328" v="79" actId="2696"/>
        <pc:sldMkLst>
          <pc:docMk/>
          <pc:sldMk cId="1863023238" sldId="257"/>
        </pc:sldMkLst>
      </pc:sldChg>
      <pc:sldChg chg="modSp ord modTransition">
        <pc:chgData name="SOUMYA VAJJHALA" userId="f3e3711e514002e0" providerId="LiveId" clId="{4725CB5F-4605-480E-9824-30CCFA0E54A6}" dt="2019-12-01T20:07:58.249" v="86"/>
        <pc:sldMkLst>
          <pc:docMk/>
          <pc:sldMk cId="829478752" sldId="258"/>
        </pc:sldMkLst>
        <pc:spChg chg="mod">
          <ac:chgData name="SOUMYA VAJJHALA" userId="f3e3711e514002e0" providerId="LiveId" clId="{4725CB5F-4605-480E-9824-30CCFA0E54A6}" dt="2019-12-01T20:02:16.568" v="63" actId="947"/>
          <ac:spMkLst>
            <pc:docMk/>
            <pc:sldMk cId="829478752" sldId="258"/>
            <ac:spMk id="4" creationId="{00000000-0000-0000-0000-000000000000}"/>
          </ac:spMkLst>
        </pc:spChg>
      </pc:sldChg>
      <pc:sldChg chg="modSp ord modTransition">
        <pc:chgData name="SOUMYA VAJJHALA" userId="f3e3711e514002e0" providerId="LiveId" clId="{4725CB5F-4605-480E-9824-30CCFA0E54A6}" dt="2019-12-01T20:07:58.249" v="86"/>
        <pc:sldMkLst>
          <pc:docMk/>
          <pc:sldMk cId="1622807326" sldId="259"/>
        </pc:sldMkLst>
        <pc:spChg chg="mod">
          <ac:chgData name="SOUMYA VAJJHALA" userId="f3e3711e514002e0" providerId="LiveId" clId="{4725CB5F-4605-480E-9824-30CCFA0E54A6}" dt="2019-12-01T19:52:32.478" v="1"/>
          <ac:spMkLst>
            <pc:docMk/>
            <pc:sldMk cId="1622807326" sldId="259"/>
            <ac:spMk id="2" creationId="{00000000-0000-0000-0000-000000000000}"/>
          </ac:spMkLst>
        </pc:spChg>
      </pc:sldChg>
      <pc:sldChg chg="modSp ord modTransition">
        <pc:chgData name="SOUMYA VAJJHALA" userId="f3e3711e514002e0" providerId="LiveId" clId="{4725CB5F-4605-480E-9824-30CCFA0E54A6}" dt="2019-12-01T20:07:58.249" v="86"/>
        <pc:sldMkLst>
          <pc:docMk/>
          <pc:sldMk cId="583645046" sldId="260"/>
        </pc:sldMkLst>
        <pc:spChg chg="mod">
          <ac:chgData name="SOUMYA VAJJHALA" userId="f3e3711e514002e0" providerId="LiveId" clId="{4725CB5F-4605-480E-9824-30CCFA0E54A6}" dt="2019-12-01T20:03:04.759" v="66" actId="122"/>
          <ac:spMkLst>
            <pc:docMk/>
            <pc:sldMk cId="583645046" sldId="260"/>
            <ac:spMk id="2" creationId="{00000000-0000-0000-0000-000000000000}"/>
          </ac:spMkLst>
        </pc:spChg>
        <pc:spChg chg="mod">
          <ac:chgData name="SOUMYA VAJJHALA" userId="f3e3711e514002e0" providerId="LiveId" clId="{4725CB5F-4605-480E-9824-30CCFA0E54A6}" dt="2019-12-01T20:03:07.054" v="67" actId="122"/>
          <ac:spMkLst>
            <pc:docMk/>
            <pc:sldMk cId="583645046" sldId="260"/>
            <ac:spMk id="3" creationId="{00000000-0000-0000-0000-000000000000}"/>
          </ac:spMkLst>
        </pc:spChg>
      </pc:sldChg>
      <pc:sldChg chg="modSp ord modTransition">
        <pc:chgData name="SOUMYA VAJJHALA" userId="f3e3711e514002e0" providerId="LiveId" clId="{4725CB5F-4605-480E-9824-30CCFA0E54A6}" dt="2019-12-01T20:07:58.249" v="86"/>
        <pc:sldMkLst>
          <pc:docMk/>
          <pc:sldMk cId="1038816324" sldId="261"/>
        </pc:sldMkLst>
        <pc:spChg chg="mod">
          <ac:chgData name="SOUMYA VAJJHALA" userId="f3e3711e514002e0" providerId="LiveId" clId="{4725CB5F-4605-480E-9824-30CCFA0E54A6}" dt="2019-12-01T20:03:15.492" v="68" actId="2710"/>
          <ac:spMkLst>
            <pc:docMk/>
            <pc:sldMk cId="1038816324" sldId="261"/>
            <ac:spMk id="2" creationId="{00000000-0000-0000-0000-000000000000}"/>
          </ac:spMkLst>
        </pc:spChg>
      </pc:sldChg>
      <pc:sldChg chg="modSp modTransition">
        <pc:chgData name="SOUMYA VAJJHALA" userId="f3e3711e514002e0" providerId="LiveId" clId="{4725CB5F-4605-480E-9824-30CCFA0E54A6}" dt="2019-12-01T20:07:58.249" v="86"/>
        <pc:sldMkLst>
          <pc:docMk/>
          <pc:sldMk cId="1496063175" sldId="262"/>
        </pc:sldMkLst>
        <pc:spChg chg="mod">
          <ac:chgData name="SOUMYA VAJJHALA" userId="f3e3711e514002e0" providerId="LiveId" clId="{4725CB5F-4605-480E-9824-30CCFA0E54A6}" dt="2019-12-01T19:56:36.294" v="37"/>
          <ac:spMkLst>
            <pc:docMk/>
            <pc:sldMk cId="1496063175" sldId="262"/>
            <ac:spMk id="3" creationId="{00000000-0000-0000-0000-000000000000}"/>
          </ac:spMkLst>
        </pc:spChg>
      </pc:sldChg>
      <pc:sldChg chg="del">
        <pc:chgData name="SOUMYA VAJJHALA" userId="f3e3711e514002e0" providerId="LiveId" clId="{4725CB5F-4605-480E-9824-30CCFA0E54A6}" dt="2019-12-01T19:55:31.997" v="34" actId="2696"/>
        <pc:sldMkLst>
          <pc:docMk/>
          <pc:sldMk cId="1959685738" sldId="263"/>
        </pc:sldMkLst>
      </pc:sldChg>
      <pc:sldChg chg="modSp add ord modTransition setBg">
        <pc:chgData name="SOUMYA VAJJHALA" userId="f3e3711e514002e0" providerId="LiveId" clId="{4725CB5F-4605-480E-9824-30CCFA0E54A6}" dt="2019-12-01T20:07:58.249" v="86"/>
        <pc:sldMkLst>
          <pc:docMk/>
          <pc:sldMk cId="2360001570" sldId="264"/>
        </pc:sldMkLst>
        <pc:spChg chg="mod">
          <ac:chgData name="SOUMYA VAJJHALA" userId="f3e3711e514002e0" providerId="LiveId" clId="{4725CB5F-4605-480E-9824-30CCFA0E54A6}" dt="2019-12-01T20:00:50.667" v="58" actId="1076"/>
          <ac:spMkLst>
            <pc:docMk/>
            <pc:sldMk cId="2360001570" sldId="264"/>
            <ac:spMk id="3" creationId="{00000000-0000-0000-0000-000000000000}"/>
          </ac:spMkLst>
        </pc:spChg>
      </pc:sldChg>
      <pc:sldChg chg="modSp add modTransition">
        <pc:chgData name="SOUMYA VAJJHALA" userId="f3e3711e514002e0" providerId="LiveId" clId="{4725CB5F-4605-480E-9824-30CCFA0E54A6}" dt="2019-12-01T20:07:58.249" v="86"/>
        <pc:sldMkLst>
          <pc:docMk/>
          <pc:sldMk cId="2509816388" sldId="265"/>
        </pc:sldMkLst>
        <pc:spChg chg="mod">
          <ac:chgData name="SOUMYA VAJJHALA" userId="f3e3711e514002e0" providerId="LiveId" clId="{4725CB5F-4605-480E-9824-30CCFA0E54A6}" dt="2019-12-01T19:56:36.294" v="37"/>
          <ac:spMkLst>
            <pc:docMk/>
            <pc:sldMk cId="2509816388" sldId="265"/>
            <ac:spMk id="3" creationId="{00000000-0000-0000-0000-000000000000}"/>
          </ac:spMkLst>
        </pc:spChg>
      </pc:sldChg>
      <pc:sldMasterChg chg="modSp modSldLayout">
        <pc:chgData name="SOUMYA VAJJHALA" userId="f3e3711e514002e0" providerId="LiveId" clId="{4725CB5F-4605-480E-9824-30CCFA0E54A6}" dt="2019-12-01T19:52:32.478" v="1"/>
        <pc:sldMasterMkLst>
          <pc:docMk/>
          <pc:sldMasterMk cId="1605584857" sldId="2147483864"/>
        </pc:sldMasterMkLst>
        <pc:spChg chg="mod">
          <ac:chgData name="SOUMYA VAJJHALA" userId="f3e3711e514002e0" providerId="LiveId" clId="{4725CB5F-4605-480E-9824-30CCFA0E54A6}" dt="2019-12-01T19:52:32.478" v="1"/>
          <ac:spMkLst>
            <pc:docMk/>
            <pc:sldMasterMk cId="1605584857" sldId="2147483864"/>
            <ac:spMk id="2" creationId="{00000000-0000-0000-0000-000000000000}"/>
          </ac:spMkLst>
        </pc:spChg>
        <pc:spChg chg="mod">
          <ac:chgData name="SOUMYA VAJJHALA" userId="f3e3711e514002e0" providerId="LiveId" clId="{4725CB5F-4605-480E-9824-30CCFA0E54A6}" dt="2019-12-01T19:52:32.478" v="1"/>
          <ac:spMkLst>
            <pc:docMk/>
            <pc:sldMasterMk cId="1605584857" sldId="2147483864"/>
            <ac:spMk id="3" creationId="{00000000-0000-0000-0000-000000000000}"/>
          </ac:spMkLst>
        </pc:spChg>
        <pc:spChg chg="mod">
          <ac:chgData name="SOUMYA VAJJHALA" userId="f3e3711e514002e0" providerId="LiveId" clId="{4725CB5F-4605-480E-9824-30CCFA0E54A6}" dt="2019-12-01T19:52:32.478" v="1"/>
          <ac:spMkLst>
            <pc:docMk/>
            <pc:sldMasterMk cId="1605584857" sldId="2147483864"/>
            <ac:spMk id="4" creationId="{00000000-0000-0000-0000-000000000000}"/>
          </ac:spMkLst>
        </pc:spChg>
        <pc:spChg chg="mod">
          <ac:chgData name="SOUMYA VAJJHALA" userId="f3e3711e514002e0" providerId="LiveId" clId="{4725CB5F-4605-480E-9824-30CCFA0E54A6}" dt="2019-12-01T19:52:32.478" v="1"/>
          <ac:spMkLst>
            <pc:docMk/>
            <pc:sldMasterMk cId="1605584857" sldId="2147483864"/>
            <ac:spMk id="5" creationId="{00000000-0000-0000-0000-000000000000}"/>
          </ac:spMkLst>
        </pc:spChg>
        <pc:spChg chg="mod">
          <ac:chgData name="SOUMYA VAJJHALA" userId="f3e3711e514002e0" providerId="LiveId" clId="{4725CB5F-4605-480E-9824-30CCFA0E54A6}" dt="2019-12-01T19:52:32.478" v="1"/>
          <ac:spMkLst>
            <pc:docMk/>
            <pc:sldMasterMk cId="1605584857" sldId="2147483864"/>
            <ac:spMk id="6" creationId="{00000000-0000-0000-0000-000000000000}"/>
          </ac:spMkLst>
        </pc:spChg>
        <pc:sldLayoutChg chg="modSp">
          <pc:chgData name="SOUMYA VAJJHALA" userId="f3e3711e514002e0" providerId="LiveId" clId="{4725CB5F-4605-480E-9824-30CCFA0E54A6}" dt="2019-12-01T19:52:32.478" v="1"/>
          <pc:sldLayoutMkLst>
            <pc:docMk/>
            <pc:sldMasterMk cId="1605584857" sldId="2147483864"/>
            <pc:sldLayoutMk cId="1634196270" sldId="2147483865"/>
          </pc:sldLayoutMkLst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1634196270" sldId="2147483865"/>
              <ac:spMk id="2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1634196270" sldId="2147483865"/>
              <ac:spMk id="3" creationId="{00000000-0000-0000-0000-000000000000}"/>
            </ac:spMkLst>
          </pc:spChg>
        </pc:sldLayoutChg>
        <pc:sldLayoutChg chg="modSp">
          <pc:chgData name="SOUMYA VAJJHALA" userId="f3e3711e514002e0" providerId="LiveId" clId="{4725CB5F-4605-480E-9824-30CCFA0E54A6}" dt="2019-12-01T19:52:32.478" v="1"/>
          <pc:sldLayoutMkLst>
            <pc:docMk/>
            <pc:sldMasterMk cId="1605584857" sldId="2147483864"/>
            <pc:sldLayoutMk cId="661389444" sldId="2147483867"/>
          </pc:sldLayoutMkLst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661389444" sldId="2147483867"/>
              <ac:spMk id="2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661389444" sldId="2147483867"/>
              <ac:spMk id="3" creationId="{00000000-0000-0000-0000-000000000000}"/>
            </ac:spMkLst>
          </pc:spChg>
        </pc:sldLayoutChg>
        <pc:sldLayoutChg chg="modSp">
          <pc:chgData name="SOUMYA VAJJHALA" userId="f3e3711e514002e0" providerId="LiveId" clId="{4725CB5F-4605-480E-9824-30CCFA0E54A6}" dt="2019-12-01T19:52:32.478" v="1"/>
          <pc:sldLayoutMkLst>
            <pc:docMk/>
            <pc:sldMasterMk cId="1605584857" sldId="2147483864"/>
            <pc:sldLayoutMk cId="1371076423" sldId="2147483868"/>
          </pc:sldLayoutMkLst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1371076423" sldId="2147483868"/>
              <ac:spMk id="3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1371076423" sldId="2147483868"/>
              <ac:spMk id="4" creationId="{00000000-0000-0000-0000-000000000000}"/>
            </ac:spMkLst>
          </pc:spChg>
        </pc:sldLayoutChg>
        <pc:sldLayoutChg chg="modSp">
          <pc:chgData name="SOUMYA VAJJHALA" userId="f3e3711e514002e0" providerId="LiveId" clId="{4725CB5F-4605-480E-9824-30CCFA0E54A6}" dt="2019-12-01T19:52:32.478" v="1"/>
          <pc:sldLayoutMkLst>
            <pc:docMk/>
            <pc:sldMasterMk cId="1605584857" sldId="2147483864"/>
            <pc:sldLayoutMk cId="1919839944" sldId="2147483869"/>
          </pc:sldLayoutMkLst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1919839944" sldId="2147483869"/>
              <ac:spMk id="2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1919839944" sldId="2147483869"/>
              <ac:spMk id="3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1919839944" sldId="2147483869"/>
              <ac:spMk id="4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1919839944" sldId="2147483869"/>
              <ac:spMk id="5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1919839944" sldId="2147483869"/>
              <ac:spMk id="6" creationId="{00000000-0000-0000-0000-000000000000}"/>
            </ac:spMkLst>
          </pc:spChg>
        </pc:sldLayoutChg>
        <pc:sldLayoutChg chg="modSp">
          <pc:chgData name="SOUMYA VAJJHALA" userId="f3e3711e514002e0" providerId="LiveId" clId="{4725CB5F-4605-480E-9824-30CCFA0E54A6}" dt="2019-12-01T19:52:32.478" v="1"/>
          <pc:sldLayoutMkLst>
            <pc:docMk/>
            <pc:sldMasterMk cId="1605584857" sldId="2147483864"/>
            <pc:sldLayoutMk cId="4044783473" sldId="2147483872"/>
          </pc:sldLayoutMkLst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4044783473" sldId="2147483872"/>
              <ac:spMk id="2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4044783473" sldId="2147483872"/>
              <ac:spMk id="3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4044783473" sldId="2147483872"/>
              <ac:spMk id="4" creationId="{00000000-0000-0000-0000-000000000000}"/>
            </ac:spMkLst>
          </pc:spChg>
        </pc:sldLayoutChg>
        <pc:sldLayoutChg chg="modSp">
          <pc:chgData name="SOUMYA VAJJHALA" userId="f3e3711e514002e0" providerId="LiveId" clId="{4725CB5F-4605-480E-9824-30CCFA0E54A6}" dt="2019-12-01T19:52:32.478" v="1"/>
          <pc:sldLayoutMkLst>
            <pc:docMk/>
            <pc:sldMasterMk cId="1605584857" sldId="2147483864"/>
            <pc:sldLayoutMk cId="3818195506" sldId="2147483873"/>
          </pc:sldLayoutMkLst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3818195506" sldId="2147483873"/>
              <ac:spMk id="2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3818195506" sldId="2147483873"/>
              <ac:spMk id="3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3818195506" sldId="2147483873"/>
              <ac:spMk id="4" creationId="{00000000-0000-0000-0000-000000000000}"/>
            </ac:spMkLst>
          </pc:spChg>
        </pc:sldLayoutChg>
        <pc:sldLayoutChg chg="modSp">
          <pc:chgData name="SOUMYA VAJJHALA" userId="f3e3711e514002e0" providerId="LiveId" clId="{4725CB5F-4605-480E-9824-30CCFA0E54A6}" dt="2019-12-01T19:52:32.478" v="1"/>
          <pc:sldLayoutMkLst>
            <pc:docMk/>
            <pc:sldMasterMk cId="1605584857" sldId="2147483864"/>
            <pc:sldLayoutMk cId="733748705" sldId="2147483875"/>
          </pc:sldLayoutMkLst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733748705" sldId="2147483875"/>
              <ac:spMk id="2" creationId="{00000000-0000-0000-0000-000000000000}"/>
            </ac:spMkLst>
          </pc:spChg>
          <pc:spChg chg="mod">
            <ac:chgData name="SOUMYA VAJJHALA" userId="f3e3711e514002e0" providerId="LiveId" clId="{4725CB5F-4605-480E-9824-30CCFA0E54A6}" dt="2019-12-01T19:52:32.478" v="1"/>
            <ac:spMkLst>
              <pc:docMk/>
              <pc:sldMasterMk cId="1605584857" sldId="2147483864"/>
              <pc:sldLayoutMk cId="733748705" sldId="2147483875"/>
              <ac:spMk id="3" creationId="{00000000-0000-0000-0000-000000000000}"/>
            </ac:spMkLst>
          </pc:spChg>
        </pc:sldLayoutChg>
      </pc:sldMasterChg>
      <pc:sldMasterChg chg="modTransition modSldLayout">
        <pc:chgData name="SOUMYA VAJJHALA" userId="f3e3711e514002e0" providerId="LiveId" clId="{4725CB5F-4605-480E-9824-30CCFA0E54A6}" dt="2019-12-01T20:07:58.249" v="86"/>
        <pc:sldMasterMkLst>
          <pc:docMk/>
          <pc:sldMasterMk cId="2047013614" sldId="2147483900"/>
        </pc:sldMasterMkLst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3902438096" sldId="2147483901"/>
          </pc:sldLayoutMkLst>
        </pc:sldLayoutChg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495098709" sldId="2147483902"/>
          </pc:sldLayoutMkLst>
        </pc:sldLayoutChg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1275230993" sldId="2147483903"/>
          </pc:sldLayoutMkLst>
        </pc:sldLayoutChg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3939292461" sldId="2147483904"/>
          </pc:sldLayoutMkLst>
        </pc:sldLayoutChg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715097491" sldId="2147483905"/>
          </pc:sldLayoutMkLst>
        </pc:sldLayoutChg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3434919355" sldId="2147483906"/>
          </pc:sldLayoutMkLst>
        </pc:sldLayoutChg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3497864621" sldId="2147483907"/>
          </pc:sldLayoutMkLst>
        </pc:sldLayoutChg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2890331703" sldId="2147483908"/>
          </pc:sldLayoutMkLst>
        </pc:sldLayoutChg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2860250413" sldId="2147483909"/>
          </pc:sldLayoutMkLst>
        </pc:sldLayoutChg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1766478214" sldId="2147483910"/>
          </pc:sldLayoutMkLst>
        </pc:sldLayoutChg>
        <pc:sldLayoutChg chg="modTransition">
          <pc:chgData name="SOUMYA VAJJHALA" userId="f3e3711e514002e0" providerId="LiveId" clId="{4725CB5F-4605-480E-9824-30CCFA0E54A6}" dt="2019-12-01T20:07:58.249" v="86"/>
          <pc:sldLayoutMkLst>
            <pc:docMk/>
            <pc:sldMasterMk cId="2047013614" sldId="2147483900"/>
            <pc:sldLayoutMk cId="835702839" sldId="21474839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9E016143-E03C-4CFD-AFDC-14E5BDEA754C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438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47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70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78C94063-DF36-4330-A365-08DA1FA5B7D6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98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908A7C6C-0F39-4D70-8E8D-FE5B9C95FA73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30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9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097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4F170639-886C-4FCF-9EAB-ABB5DA3F3F4A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1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22230651-31F4-45D2-98AE-A2108F41BC07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64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33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342900"/>
            <a:fld id="{5E6440AA-91A0-436F-8FDB-C0F939DCAE21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50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0E59FD0C-5451-4CA0-86AF-E70AE3279989}" type="datetimeFigureOut">
              <a:rPr lang="en-US" smtClean="0">
                <a:solidFill>
                  <a:prstClr val="white">
                    <a:lumMod val="50000"/>
                    <a:lumOff val="50000"/>
                  </a:prstClr>
                </a:solidFill>
              </a:rPr>
              <a:pPr defTabSz="342900"/>
              <a:t>12/1/2019</a:t>
            </a:fld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endParaRPr lang="en-US" dirty="0">
              <a:solidFill>
                <a:prstClr val="white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4FAB73BC-B049-4115-A692-8D63A059BFB8}" type="slidenum">
              <a:rPr lang="en-US" smtClean="0">
                <a:solidFill>
                  <a:srgbClr val="818E9F"/>
                </a:solidFill>
              </a:rPr>
              <a:pPr defTabSz="342900"/>
              <a:t>‹#›</a:t>
            </a:fld>
            <a:endParaRPr lang="en-US" dirty="0">
              <a:solidFill>
                <a:srgbClr val="818E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01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10"/>
          <a:stretch/>
        </p:blipFill>
        <p:spPr>
          <a:xfrm>
            <a:off x="1152659" y="2863659"/>
            <a:ext cx="6858000" cy="26821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0" y="677752"/>
            <a:ext cx="913434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en-US" sz="8000" dirty="0">
                <a:solidFill>
                  <a:srgbClr val="000000"/>
                </a:solidFill>
                <a:latin typeface="Georgia" panose="02040502050405020303" pitchFamily="18" charset="0"/>
              </a:rPr>
              <a:t>Seattle</a:t>
            </a:r>
          </a:p>
          <a:p>
            <a:pPr algn="ctr" defTabSz="685800">
              <a:defRPr/>
            </a:pPr>
            <a:r>
              <a:rPr lang="en-US" sz="3600" dirty="0">
                <a:solidFill>
                  <a:srgbClr val="000000"/>
                </a:solidFill>
                <a:latin typeface="Georgia" panose="02040502050405020303" pitchFamily="18" charset="0"/>
              </a:rPr>
              <a:t>Making the Most of Your First 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9660" y="2644537"/>
            <a:ext cx="9134341" cy="1095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660" y="2733884"/>
            <a:ext cx="9134341" cy="404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4969" y="5739953"/>
            <a:ext cx="9134341" cy="1095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969" y="5829300"/>
            <a:ext cx="9134341" cy="404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srgbClr val="FFFFFF"/>
              </a:solidFill>
              <a:latin typeface="Corbel" panose="020B0503020204020204"/>
            </a:endParaRPr>
          </a:p>
        </p:txBody>
      </p:sp>
    </p:spTree>
    <p:extLst>
      <p:ext uri="{BB962C8B-B14F-4D97-AF65-F5344CB8AC3E}">
        <p14:creationId xmlns:p14="http://schemas.microsoft.com/office/powerpoint/2010/main" val="236000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Visit Seattle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Before or After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Your Cruise to Alaska!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Kodiak West Travel Can Help </a:t>
            </a:r>
            <a:br>
              <a:rPr lang="en-US" sz="21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100" dirty="0">
                <a:solidFill>
                  <a:schemeClr val="accent1">
                    <a:lumMod val="50000"/>
                  </a:schemeClr>
                </a:solidFill>
              </a:rPr>
              <a:t>You Develop Your Itinerary</a:t>
            </a:r>
          </a:p>
        </p:txBody>
      </p:sp>
    </p:spTree>
    <p:extLst>
      <p:ext uri="{BB962C8B-B14F-4D97-AF65-F5344CB8AC3E}">
        <p14:creationId xmlns:p14="http://schemas.microsoft.com/office/powerpoint/2010/main" val="58364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046" y="987427"/>
            <a:ext cx="3176334" cy="4873625"/>
          </a:xfrm>
        </p:spPr>
        <p:txBody>
          <a:bodyPr anchor="ctr"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/>
              <a:t>Although cruises to Alaska are held during summer months, a visit to Seattle in summer is no guarantee of sunshine! Keep your favorite umbrella handy!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9" r="183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881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Day One</a:t>
            </a:r>
            <a:br>
              <a:rPr lang="en-US" dirty="0"/>
            </a:br>
            <a:r>
              <a:rPr lang="en-US" dirty="0"/>
              <a:t>Sample </a:t>
            </a:r>
            <a:br>
              <a:rPr lang="en-US" dirty="0"/>
            </a:br>
            <a:r>
              <a:rPr lang="en-US" dirty="0"/>
              <a:t>Itinerary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Get an early start!</a:t>
            </a:r>
          </a:p>
          <a:p>
            <a:pPr lvl="1"/>
            <a:r>
              <a:rPr lang="en-US" sz="1400" dirty="0"/>
              <a:t>Pike Place Market for breakfast and shopping</a:t>
            </a:r>
          </a:p>
          <a:p>
            <a:pPr lvl="1"/>
            <a:r>
              <a:rPr lang="en-US" sz="1400" dirty="0"/>
              <a:t>Olympic Sculpture Park  and a stroll along the waterfront </a:t>
            </a:r>
          </a:p>
          <a:p>
            <a:r>
              <a:rPr lang="en-US" sz="1800" dirty="0"/>
              <a:t>Mid-afternoon</a:t>
            </a:r>
          </a:p>
          <a:p>
            <a:pPr lvl="1"/>
            <a:r>
              <a:rPr lang="en-US" sz="1500" dirty="0"/>
              <a:t>The Seattle Aquarium</a:t>
            </a:r>
          </a:p>
          <a:p>
            <a:r>
              <a:rPr lang="en-US" sz="1800" dirty="0"/>
              <a:t>Evening</a:t>
            </a:r>
          </a:p>
          <a:p>
            <a:pPr lvl="1"/>
            <a:r>
              <a:rPr lang="en-US" sz="1500" dirty="0"/>
              <a:t>Seattle Underground Tour</a:t>
            </a:r>
          </a:p>
          <a:p>
            <a:pPr lvl="1"/>
            <a:r>
              <a:rPr lang="en-US" sz="1500" dirty="0"/>
              <a:t>Pike Place Market for dinner</a:t>
            </a:r>
          </a:p>
        </p:txBody>
      </p:sp>
    </p:spTree>
    <p:extLst>
      <p:ext uri="{BB962C8B-B14F-4D97-AF65-F5344CB8AC3E}">
        <p14:creationId xmlns:p14="http://schemas.microsoft.com/office/powerpoint/2010/main" val="1496063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Two Sample Itinerary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Pike Place Market</a:t>
            </a:r>
          </a:p>
          <a:p>
            <a:pPr lvl="1"/>
            <a:r>
              <a:rPr lang="en-US" dirty="0"/>
              <a:t>Breakfast here again and visit the places you loved or missed</a:t>
            </a:r>
          </a:p>
          <a:p>
            <a:r>
              <a:rPr lang="en-US" dirty="0"/>
              <a:t>Experience Music Project and Science Fiction Museum</a:t>
            </a:r>
          </a:p>
          <a:p>
            <a:r>
              <a:rPr lang="en-US" dirty="0"/>
              <a:t>The Space Needle</a:t>
            </a:r>
          </a:p>
          <a:p>
            <a:pPr lvl="1"/>
            <a:r>
              <a:rPr lang="en-US" dirty="0"/>
              <a:t>Seattle’s iconic and most famous landmark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679" y="2361904"/>
            <a:ext cx="3702844" cy="2777132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0981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84855" y="2678231"/>
            <a:ext cx="5091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4500" b="1" i="1" dirty="0">
                <a:solidFill>
                  <a:schemeClr val="accent1">
                    <a:lumMod val="50000"/>
                  </a:schemeClr>
                </a:solidFill>
                <a:latin typeface="Corbel" panose="020B0503020204020204"/>
              </a:rPr>
              <a:t>And if you can spare</a:t>
            </a:r>
            <a:br>
              <a:rPr lang="en-US" sz="4500" b="1" i="1" dirty="0">
                <a:solidFill>
                  <a:schemeClr val="accent1">
                    <a:lumMod val="50000"/>
                  </a:schemeClr>
                </a:solidFill>
                <a:latin typeface="Corbel" panose="020B0503020204020204"/>
              </a:rPr>
            </a:br>
            <a:r>
              <a:rPr lang="en-US" sz="4500" b="1" i="1" dirty="0">
                <a:solidFill>
                  <a:schemeClr val="accent1">
                    <a:lumMod val="50000"/>
                  </a:schemeClr>
                </a:solidFill>
                <a:latin typeface="Corbel" panose="020B0503020204020204"/>
              </a:rPr>
              <a:t>one more day…</a:t>
            </a:r>
          </a:p>
        </p:txBody>
      </p:sp>
    </p:spTree>
    <p:extLst>
      <p:ext uri="{BB962C8B-B14F-4D97-AF65-F5344CB8AC3E}">
        <p14:creationId xmlns:p14="http://schemas.microsoft.com/office/powerpoint/2010/main" val="82947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169753"/>
            <a:ext cx="9144000" cy="854080"/>
          </a:xfrm>
          <a:prstGeom prst="rect">
            <a:avLst/>
          </a:prstGeom>
          <a:solidFill>
            <a:schemeClr val="accent1">
              <a:lumMod val="50000"/>
              <a:alpha val="66000"/>
            </a:schemeClr>
          </a:solidFill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4950" dirty="0">
                <a:solidFill>
                  <a:prstClr val="white"/>
                </a:solidFill>
                <a:latin typeface="Corbel" panose="020B0503020204020204"/>
              </a:rPr>
              <a:t>Visit Mt. Rainier National Park!</a:t>
            </a:r>
          </a:p>
        </p:txBody>
      </p:sp>
    </p:spTree>
    <p:extLst>
      <p:ext uri="{BB962C8B-B14F-4D97-AF65-F5344CB8AC3E}">
        <p14:creationId xmlns:p14="http://schemas.microsoft.com/office/powerpoint/2010/main" val="1622807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149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Georgia</vt:lpstr>
      <vt:lpstr>Office Theme</vt:lpstr>
      <vt:lpstr>PowerPoint Presentation</vt:lpstr>
      <vt:lpstr>Visit Seattle  Before or After  Your Cruise to Alaska!</vt:lpstr>
      <vt:lpstr>Although cruises to Alaska are held during summer months, a visit to Seattle in summer is no guarantee of sunshine! Keep your favorite umbrella handy!</vt:lpstr>
      <vt:lpstr>Day One Sample  Itinerary</vt:lpstr>
      <vt:lpstr>Day Two Sample Itinerary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</dc:title>
  <dc:creator>GO! Series</dc:creator>
  <cp:lastModifiedBy>SOUMYA VAJJHALA</cp:lastModifiedBy>
  <cp:revision>1</cp:revision>
  <dcterms:created xsi:type="dcterms:W3CDTF">2015-05-17T14:47:04Z</dcterms:created>
  <dcterms:modified xsi:type="dcterms:W3CDTF">2019-12-01T20:08:01Z</dcterms:modified>
</cp:coreProperties>
</file>