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32025-4050-4F70-A8AE-82E53AC0B352}" v="11" dt="2019-09-23T01:12:0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83432025-4050-4F70-A8AE-82E53AC0B352}"/>
    <pc:docChg chg="undo custSel addSld modSld">
      <pc:chgData name="SOUMYA VAJJHALA" userId="f3e3711e514002e0" providerId="LiveId" clId="{83432025-4050-4F70-A8AE-82E53AC0B352}" dt="2019-09-23T01:10:20" v="777" actId="1440"/>
      <pc:docMkLst>
        <pc:docMk/>
      </pc:docMkLst>
      <pc:sldChg chg="modSp">
        <pc:chgData name="SOUMYA VAJJHALA" userId="f3e3711e514002e0" providerId="LiveId" clId="{83432025-4050-4F70-A8AE-82E53AC0B352}" dt="2019-09-23T01:07:56.055" v="748" actId="20577"/>
        <pc:sldMkLst>
          <pc:docMk/>
          <pc:sldMk cId="3330891357" sldId="256"/>
        </pc:sldMkLst>
        <pc:spChg chg="mod">
          <ac:chgData name="SOUMYA VAJJHALA" userId="f3e3711e514002e0" providerId="LiveId" clId="{83432025-4050-4F70-A8AE-82E53AC0B352}" dt="2019-09-23T01:07:56.055" v="748" actId="20577"/>
          <ac:spMkLst>
            <pc:docMk/>
            <pc:sldMk cId="3330891357" sldId="256"/>
            <ac:spMk id="2" creationId="{2134DAC5-C18A-4CCA-B034-782E4B2EB0BD}"/>
          </ac:spMkLst>
        </pc:spChg>
      </pc:sldChg>
      <pc:sldChg chg="addSp delSp modSp add">
        <pc:chgData name="SOUMYA VAJJHALA" userId="f3e3711e514002e0" providerId="LiveId" clId="{83432025-4050-4F70-A8AE-82E53AC0B352}" dt="2019-09-23T01:08:31.674" v="751" actId="962"/>
        <pc:sldMkLst>
          <pc:docMk/>
          <pc:sldMk cId="892713089" sldId="257"/>
        </pc:sldMkLst>
        <pc:spChg chg="mod">
          <ac:chgData name="SOUMYA VAJJHALA" userId="f3e3711e514002e0" providerId="LiveId" clId="{83432025-4050-4F70-A8AE-82E53AC0B352}" dt="2019-09-23T01:01:21.169" v="11" actId="20577"/>
          <ac:spMkLst>
            <pc:docMk/>
            <pc:sldMk cId="892713089" sldId="257"/>
            <ac:spMk id="2" creationId="{085288BB-DAD2-4C2A-93ED-D854A4382176}"/>
          </ac:spMkLst>
        </pc:spChg>
        <pc:spChg chg="del">
          <ac:chgData name="SOUMYA VAJJHALA" userId="f3e3711e514002e0" providerId="LiveId" clId="{83432025-4050-4F70-A8AE-82E53AC0B352}" dt="2019-09-23T01:08:29.752" v="749" actId="931"/>
          <ac:spMkLst>
            <pc:docMk/>
            <pc:sldMk cId="892713089" sldId="257"/>
            <ac:spMk id="3" creationId="{D4446E63-515E-4EE0-A1E1-5DCF45E3CDFD}"/>
          </ac:spMkLst>
        </pc:spChg>
        <pc:spChg chg="mod">
          <ac:chgData name="SOUMYA VAJJHALA" userId="f3e3711e514002e0" providerId="LiveId" clId="{83432025-4050-4F70-A8AE-82E53AC0B352}" dt="2019-09-23T01:06:09.198" v="496" actId="20577"/>
          <ac:spMkLst>
            <pc:docMk/>
            <pc:sldMk cId="892713089" sldId="257"/>
            <ac:spMk id="4" creationId="{BB1DA28F-629E-40CF-924D-946287B38723}"/>
          </ac:spMkLst>
        </pc:spChg>
        <pc:picChg chg="add mod">
          <ac:chgData name="SOUMYA VAJJHALA" userId="f3e3711e514002e0" providerId="LiveId" clId="{83432025-4050-4F70-A8AE-82E53AC0B352}" dt="2019-09-23T01:08:31.674" v="751" actId="962"/>
          <ac:picMkLst>
            <pc:docMk/>
            <pc:sldMk cId="892713089" sldId="257"/>
            <ac:picMk id="6" creationId="{1FBB1229-8995-44B3-8CCC-FA96461EF498}"/>
          </ac:picMkLst>
        </pc:picChg>
      </pc:sldChg>
      <pc:sldChg chg="modSp add modNotesTx">
        <pc:chgData name="SOUMYA VAJJHALA" userId="f3e3711e514002e0" providerId="LiveId" clId="{83432025-4050-4F70-A8AE-82E53AC0B352}" dt="2019-09-23T01:04:24.207" v="444" actId="20577"/>
        <pc:sldMkLst>
          <pc:docMk/>
          <pc:sldMk cId="3650230884" sldId="258"/>
        </pc:sldMkLst>
        <pc:spChg chg="mod">
          <ac:chgData name="SOUMYA VAJJHALA" userId="f3e3711e514002e0" providerId="LiveId" clId="{83432025-4050-4F70-A8AE-82E53AC0B352}" dt="2019-09-23T01:02:59.934" v="192" actId="20577"/>
          <ac:spMkLst>
            <pc:docMk/>
            <pc:sldMk cId="3650230884" sldId="258"/>
            <ac:spMk id="2" creationId="{559B5587-26C7-4BD4-AAD8-1C015CEF90BB}"/>
          </ac:spMkLst>
        </pc:spChg>
        <pc:spChg chg="mod">
          <ac:chgData name="SOUMYA VAJJHALA" userId="f3e3711e514002e0" providerId="LiveId" clId="{83432025-4050-4F70-A8AE-82E53AC0B352}" dt="2019-09-23T01:03:53.214" v="373" actId="20577"/>
          <ac:spMkLst>
            <pc:docMk/>
            <pc:sldMk cId="3650230884" sldId="258"/>
            <ac:spMk id="3" creationId="{8CF37DA9-CDDA-426A-9751-C432205E8A36}"/>
          </ac:spMkLst>
        </pc:spChg>
      </pc:sldChg>
      <pc:sldChg chg="modSp add">
        <pc:chgData name="SOUMYA VAJJHALA" userId="f3e3711e514002e0" providerId="LiveId" clId="{83432025-4050-4F70-A8AE-82E53AC0B352}" dt="2019-09-23T01:07:32.479" v="741" actId="20577"/>
        <pc:sldMkLst>
          <pc:docMk/>
          <pc:sldMk cId="762842222" sldId="259"/>
        </pc:sldMkLst>
        <pc:spChg chg="mod">
          <ac:chgData name="SOUMYA VAJJHALA" userId="f3e3711e514002e0" providerId="LiveId" clId="{83432025-4050-4F70-A8AE-82E53AC0B352}" dt="2019-09-23T01:06:33.863" v="514" actId="20577"/>
          <ac:spMkLst>
            <pc:docMk/>
            <pc:sldMk cId="762842222" sldId="259"/>
            <ac:spMk id="2" creationId="{CDA9371C-8840-4CE6-91AA-22876A1A0FA6}"/>
          </ac:spMkLst>
        </pc:spChg>
        <pc:spChg chg="mod">
          <ac:chgData name="SOUMYA VAJJHALA" userId="f3e3711e514002e0" providerId="LiveId" clId="{83432025-4050-4F70-A8AE-82E53AC0B352}" dt="2019-09-23T01:07:32.479" v="741" actId="20577"/>
          <ac:spMkLst>
            <pc:docMk/>
            <pc:sldMk cId="762842222" sldId="259"/>
            <ac:spMk id="3" creationId="{1F4A6825-7838-489E-8290-3E3F916D33DC}"/>
          </ac:spMkLst>
        </pc:spChg>
      </pc:sldChg>
      <pc:sldChg chg="addSp delSp modSp add">
        <pc:chgData name="SOUMYA VAJJHALA" userId="f3e3711e514002e0" providerId="LiveId" clId="{83432025-4050-4F70-A8AE-82E53AC0B352}" dt="2019-09-23T01:10:20" v="777" actId="1440"/>
        <pc:sldMkLst>
          <pc:docMk/>
          <pc:sldMk cId="2029002873" sldId="260"/>
        </pc:sldMkLst>
        <pc:spChg chg="mod">
          <ac:chgData name="SOUMYA VAJJHALA" userId="f3e3711e514002e0" providerId="LiveId" clId="{83432025-4050-4F70-A8AE-82E53AC0B352}" dt="2019-09-23T01:09:08.372" v="765" actId="20577"/>
          <ac:spMkLst>
            <pc:docMk/>
            <pc:sldMk cId="2029002873" sldId="260"/>
            <ac:spMk id="2" creationId="{3440EAD5-934F-4A7C-8865-CAD2FCACE62A}"/>
          </ac:spMkLst>
        </pc:spChg>
        <pc:spChg chg="del">
          <ac:chgData name="SOUMYA VAJJHALA" userId="f3e3711e514002e0" providerId="LiveId" clId="{83432025-4050-4F70-A8AE-82E53AC0B352}" dt="2019-09-23T01:09:15.536" v="766" actId="931"/>
          <ac:spMkLst>
            <pc:docMk/>
            <pc:sldMk cId="2029002873" sldId="260"/>
            <ac:spMk id="3" creationId="{D381DDF1-EA46-4EB8-96DF-F34D6A175196}"/>
          </ac:spMkLst>
        </pc:spChg>
        <pc:spChg chg="add del mod">
          <ac:chgData name="SOUMYA VAJJHALA" userId="f3e3711e514002e0" providerId="LiveId" clId="{83432025-4050-4F70-A8AE-82E53AC0B352}" dt="2019-09-23T01:09:53.593" v="774" actId="931"/>
          <ac:spMkLst>
            <pc:docMk/>
            <pc:sldMk cId="2029002873" sldId="260"/>
            <ac:spMk id="7" creationId="{CA9C4CBB-78B4-45EC-B792-C2AD7308FBBE}"/>
          </ac:spMkLst>
        </pc:spChg>
        <pc:picChg chg="add del mod">
          <ac:chgData name="SOUMYA VAJJHALA" userId="f3e3711e514002e0" providerId="LiveId" clId="{83432025-4050-4F70-A8AE-82E53AC0B352}" dt="2019-09-23T01:09:50.348" v="773" actId="478"/>
          <ac:picMkLst>
            <pc:docMk/>
            <pc:sldMk cId="2029002873" sldId="260"/>
            <ac:picMk id="5" creationId="{FEE24C15-0AE9-46B2-8326-F7485D0B5E44}"/>
          </ac:picMkLst>
        </pc:picChg>
        <pc:picChg chg="add mod">
          <ac:chgData name="SOUMYA VAJJHALA" userId="f3e3711e514002e0" providerId="LiveId" clId="{83432025-4050-4F70-A8AE-82E53AC0B352}" dt="2019-09-23T01:10:20" v="777" actId="1440"/>
          <ac:picMkLst>
            <pc:docMk/>
            <pc:sldMk cId="2029002873" sldId="260"/>
            <ac:picMk id="9" creationId="{983025A1-0B14-41A5-BD4E-5E0A63DD99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FB71-1EFC-4A41-B982-0EBD9A6DB0F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3FACD-C618-46E7-8239-6DA66220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Kodiak West Travel has locations in Juneau, Anchorage, and Victoria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3FACD-C618-46E7-8239-6DA6622009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443AF3-F9DC-441D-9314-18D041A37615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70C-A64B-47BE-A232-D5B52FE5E0A1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68AD-A321-4340-B154-6C89AD7E719E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2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C47A-E5E9-4970-8B8D-B71DA646943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9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1DF1-172F-4450-8EEC-B2682EF7D096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8D0-3713-4FEA-9A86-16EBA8110660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6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41EB-DFD7-4106-B2E2-4D5A78ED5505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1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A904-B475-4CB8-9899-BD02769BEC30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2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F31C-7077-4E56-B0F8-D0EEF503D49F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88C-E58E-4A96-A6BC-B2B61BD5DC24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C8B2-5961-4E85-BC20-244E594080D5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B42A-6F32-42A0-A9A9-8818DD31F5B8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087D-9C5D-4F7D-B234-BB48AC9B983A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63F-A00A-4CBA-AC11-FD033ADE71E6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1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AD0-9B0D-4EFA-AE80-C3A9526953C6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0FAA-7951-41EE-90A3-B949C8DC9C11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41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7B95-1093-4E47-A9DB-0B291C52F1B6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BDBC7-9651-41B7-8B65-A99D971ED89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726174-7CEF-4FA0-AEF8-B5E48A35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AC5-C18A-4CCA-B034-782E4B2EB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Kodiak West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4180D-F410-45F8-8236-0C41C61E6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Travel</a:t>
            </a:r>
          </a:p>
          <a:p>
            <a:r>
              <a:rPr lang="en-US" dirty="0"/>
              <a:t>Your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71562-6AC7-46F0-89C9-A075D9C6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B42F-475B-4698-818D-CEDFBFDC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8BB-DAD2-4C2A-93ED-D854A438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Dreams</a:t>
            </a:r>
          </a:p>
        </p:txBody>
      </p:sp>
      <p:pic>
        <p:nvPicPr>
          <p:cNvPr id="6" name="Picture Placeholder 5" descr="A view of a mountain&#10;&#10;Description automatically generated">
            <a:extLst>
              <a:ext uri="{FF2B5EF4-FFF2-40B4-BE49-F238E27FC236}">
                <a16:creationId xmlns:a16="http://schemas.microsoft.com/office/drawing/2014/main" id="{1FBB1229-8995-44B3-8CCC-FA96461EF4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7" b="207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A28F-629E-40CF-924D-946287B3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Whether you want to trek on a glacier or spend your time in quiet solitude, Kodiak West Travel can make your dream a reality. If you can dream it, we can help you get there.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3203E9-F6F3-4095-845C-36BA2BD0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B12AE-E929-47C9-9EAD-4530D1C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5587-26C7-4BD4-AAD8-1C015CE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7DA9-CDDA-426A-9751-C432205E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 years of experience in the travel industry</a:t>
            </a:r>
          </a:p>
          <a:p>
            <a:pPr lvl="1"/>
            <a:r>
              <a:rPr lang="en-US" dirty="0"/>
              <a:t>Certified Travel Associates</a:t>
            </a:r>
          </a:p>
          <a:p>
            <a:r>
              <a:rPr lang="en-US" dirty="0"/>
              <a:t>Specializing in land and sea travel</a:t>
            </a:r>
          </a:p>
          <a:p>
            <a:pPr lvl="1"/>
            <a:r>
              <a:rPr lang="en-US" dirty="0"/>
              <a:t>Pacific Northwest, including US and Canada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7D7C7-C44C-4C37-B3CE-541942EC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FB64-E5E5-42F7-97D3-A2E454E8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EAD5-934F-4A7C-8865-CAD2FCA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Vacation</a:t>
            </a:r>
          </a:p>
        </p:txBody>
      </p:sp>
      <p:pic>
        <p:nvPicPr>
          <p:cNvPr id="9" name="Content Placeholder 8" descr="A large body of water surrounded by trees&#10;&#10;Description automatically generated">
            <a:extLst>
              <a:ext uri="{FF2B5EF4-FFF2-40B4-BE49-F238E27FC236}">
                <a16:creationId xmlns:a16="http://schemas.microsoft.com/office/drawing/2014/main" id="{983025A1-0B14-41A5-BD4E-5E0A63DD9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47" y="2557463"/>
            <a:ext cx="5901706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9194637-8C50-4F16-9005-B89BE769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DB1A06-29F1-412D-B898-1C6EC52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371C-8840-4CE6-91AA-22876A1A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6825-7838-489E-8290-3E3F916D3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Kodiak West Travel was established in May 2001 by Ken </a:t>
            </a:r>
            <a:r>
              <a:rPr lang="en-US" dirty="0" err="1"/>
              <a:t>Dakona</a:t>
            </a:r>
            <a:r>
              <a:rPr lang="en-US" dirty="0"/>
              <a:t> and Mariam Dormer, two Alaska residents, whose sense of adventure and commitment to ecotourism is an inherent aspect of their travel itineraries.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27CE2-6D11-4C38-90D8-7A30D95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401C-06D4-4ACD-A259-3B27E83F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6174-7CEF-4FA0-AEF8-B5E48A354D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144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Kodiak West Travel</vt:lpstr>
      <vt:lpstr>Your Dreams</vt:lpstr>
      <vt:lpstr>Our Expertise</vt:lpstr>
      <vt:lpstr>Your Vacation</vt:lpstr>
      <vt:lpstr>About 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Kodiak West</dc:title>
  <dc:creator>SOUMYA VAJJHALA</dc:creator>
  <cp:lastModifiedBy>SOUMYA VAJJHALA</cp:lastModifiedBy>
  <cp:revision>1</cp:revision>
  <dcterms:created xsi:type="dcterms:W3CDTF">2019-09-23T00:58:52Z</dcterms:created>
  <dcterms:modified xsi:type="dcterms:W3CDTF">2019-09-23T01:12:19Z</dcterms:modified>
</cp:coreProperties>
</file>