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sldIdLst>
    <p:sldId id="264" r:id="rId2"/>
    <p:sldId id="260" r:id="rId3"/>
    <p:sldId id="261" r:id="rId4"/>
    <p:sldId id="262" r:id="rId5"/>
    <p:sldId id="265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B7DA6-ADEA-4F08-A8B3-DE313E7D1105}" v="59" dt="2019-09-28T22:24:24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B90B7DA6-ADEA-4F08-A8B3-DE313E7D1105}"/>
    <pc:docChg chg="undo addSld delSld modSld sldOrd modMainMaster">
      <pc:chgData name="SOUMYA VAJJHALA" userId="f3e3711e514002e0" providerId="LiveId" clId="{B90B7DA6-ADEA-4F08-A8B3-DE313E7D1105}" dt="2019-09-28T22:23:25.986" v="69"/>
      <pc:docMkLst>
        <pc:docMk/>
      </pc:docMkLst>
      <pc:sldChg chg="del">
        <pc:chgData name="SOUMYA VAJJHALA" userId="f3e3711e514002e0" providerId="LiveId" clId="{B90B7DA6-ADEA-4F08-A8B3-DE313E7D1105}" dt="2019-09-28T22:21:48.318" v="60" actId="2696"/>
        <pc:sldMkLst>
          <pc:docMk/>
          <pc:sldMk cId="1863023238" sldId="257"/>
        </pc:sldMkLst>
      </pc:sldChg>
      <pc:sldChg chg="modSp ord modTransition">
        <pc:chgData name="SOUMYA VAJJHALA" userId="f3e3711e514002e0" providerId="LiveId" clId="{B90B7DA6-ADEA-4F08-A8B3-DE313E7D1105}" dt="2019-09-28T22:23:25.986" v="69"/>
        <pc:sldMkLst>
          <pc:docMk/>
          <pc:sldMk cId="829478752" sldId="258"/>
        </pc:sldMkLst>
        <pc:spChg chg="mod">
          <ac:chgData name="SOUMYA VAJJHALA" userId="f3e3711e514002e0" providerId="LiveId" clId="{B90B7DA6-ADEA-4F08-A8B3-DE313E7D1105}" dt="2019-09-28T22:09:52.887" v="44" actId="947"/>
          <ac:spMkLst>
            <pc:docMk/>
            <pc:sldMk cId="829478752" sldId="258"/>
            <ac:spMk id="4" creationId="{00000000-0000-0000-0000-000000000000}"/>
          </ac:spMkLst>
        </pc:spChg>
      </pc:sldChg>
      <pc:sldChg chg="modSp ord modTransition">
        <pc:chgData name="SOUMYA VAJJHALA" userId="f3e3711e514002e0" providerId="LiveId" clId="{B90B7DA6-ADEA-4F08-A8B3-DE313E7D1105}" dt="2019-09-28T22:23:25.986" v="69"/>
        <pc:sldMkLst>
          <pc:docMk/>
          <pc:sldMk cId="1622807326" sldId="259"/>
        </pc:sldMkLst>
        <pc:spChg chg="mod">
          <ac:chgData name="SOUMYA VAJJHALA" userId="f3e3711e514002e0" providerId="LiveId" clId="{B90B7DA6-ADEA-4F08-A8B3-DE313E7D1105}" dt="2019-09-28T22:01:21.047" v="0"/>
          <ac:spMkLst>
            <pc:docMk/>
            <pc:sldMk cId="1622807326" sldId="259"/>
            <ac:spMk id="2" creationId="{00000000-0000-0000-0000-000000000000}"/>
          </ac:spMkLst>
        </pc:spChg>
      </pc:sldChg>
      <pc:sldChg chg="modSp ord modTransition">
        <pc:chgData name="SOUMYA VAJJHALA" userId="f3e3711e514002e0" providerId="LiveId" clId="{B90B7DA6-ADEA-4F08-A8B3-DE313E7D1105}" dt="2019-09-28T22:23:25.986" v="69"/>
        <pc:sldMkLst>
          <pc:docMk/>
          <pc:sldMk cId="583645046" sldId="260"/>
        </pc:sldMkLst>
        <pc:spChg chg="mod">
          <ac:chgData name="SOUMYA VAJJHALA" userId="f3e3711e514002e0" providerId="LiveId" clId="{B90B7DA6-ADEA-4F08-A8B3-DE313E7D1105}" dt="2019-09-28T22:10:44.068" v="48" actId="122"/>
          <ac:spMkLst>
            <pc:docMk/>
            <pc:sldMk cId="583645046" sldId="260"/>
            <ac:spMk id="2" creationId="{00000000-0000-0000-0000-000000000000}"/>
          </ac:spMkLst>
        </pc:spChg>
        <pc:spChg chg="mod">
          <ac:chgData name="SOUMYA VAJJHALA" userId="f3e3711e514002e0" providerId="LiveId" clId="{B90B7DA6-ADEA-4F08-A8B3-DE313E7D1105}" dt="2019-09-28T22:10:54.794" v="49" actId="122"/>
          <ac:spMkLst>
            <pc:docMk/>
            <pc:sldMk cId="583645046" sldId="260"/>
            <ac:spMk id="3" creationId="{00000000-0000-0000-0000-000000000000}"/>
          </ac:spMkLst>
        </pc:spChg>
      </pc:sldChg>
      <pc:sldChg chg="modSp ord modTransition">
        <pc:chgData name="SOUMYA VAJJHALA" userId="f3e3711e514002e0" providerId="LiveId" clId="{B90B7DA6-ADEA-4F08-A8B3-DE313E7D1105}" dt="2019-09-28T22:23:25.986" v="69"/>
        <pc:sldMkLst>
          <pc:docMk/>
          <pc:sldMk cId="1038816324" sldId="261"/>
        </pc:sldMkLst>
        <pc:spChg chg="mod">
          <ac:chgData name="SOUMYA VAJJHALA" userId="f3e3711e514002e0" providerId="LiveId" clId="{B90B7DA6-ADEA-4F08-A8B3-DE313E7D1105}" dt="2019-09-28T22:11:08.044" v="50" actId="2710"/>
          <ac:spMkLst>
            <pc:docMk/>
            <pc:sldMk cId="1038816324" sldId="261"/>
            <ac:spMk id="2" creationId="{00000000-0000-0000-0000-000000000000}"/>
          </ac:spMkLst>
        </pc:spChg>
      </pc:sldChg>
      <pc:sldChg chg="modSp ord modTransition">
        <pc:chgData name="SOUMYA VAJJHALA" userId="f3e3711e514002e0" providerId="LiveId" clId="{B90B7DA6-ADEA-4F08-A8B3-DE313E7D1105}" dt="2019-09-28T22:23:25.986" v="69"/>
        <pc:sldMkLst>
          <pc:docMk/>
          <pc:sldMk cId="1496063175" sldId="262"/>
        </pc:sldMkLst>
        <pc:spChg chg="mod">
          <ac:chgData name="SOUMYA VAJJHALA" userId="f3e3711e514002e0" providerId="LiveId" clId="{B90B7DA6-ADEA-4F08-A8B3-DE313E7D1105}" dt="2019-09-28T22:06:13.053" v="35"/>
          <ac:spMkLst>
            <pc:docMk/>
            <pc:sldMk cId="1496063175" sldId="262"/>
            <ac:spMk id="3" creationId="{00000000-0000-0000-0000-000000000000}"/>
          </ac:spMkLst>
        </pc:spChg>
      </pc:sldChg>
      <pc:sldChg chg="del">
        <pc:chgData name="SOUMYA VAJJHALA" userId="f3e3711e514002e0" providerId="LiveId" clId="{B90B7DA6-ADEA-4F08-A8B3-DE313E7D1105}" dt="2019-09-28T22:05:28.752" v="33" actId="2696"/>
        <pc:sldMkLst>
          <pc:docMk/>
          <pc:sldMk cId="1959685738" sldId="263"/>
        </pc:sldMkLst>
      </pc:sldChg>
      <pc:sldChg chg="modSp add ord modTransition setBg">
        <pc:chgData name="SOUMYA VAJJHALA" userId="f3e3711e514002e0" providerId="LiveId" clId="{B90B7DA6-ADEA-4F08-A8B3-DE313E7D1105}" dt="2019-09-28T22:23:25.986" v="69"/>
        <pc:sldMkLst>
          <pc:docMk/>
          <pc:sldMk cId="1404370098" sldId="264"/>
        </pc:sldMkLst>
        <pc:spChg chg="mod">
          <ac:chgData name="SOUMYA VAJJHALA" userId="f3e3711e514002e0" providerId="LiveId" clId="{B90B7DA6-ADEA-4F08-A8B3-DE313E7D1105}" dt="2019-09-28T22:08:23.508" v="43" actId="403"/>
          <ac:spMkLst>
            <pc:docMk/>
            <pc:sldMk cId="1404370098" sldId="264"/>
            <ac:spMk id="3" creationId="{00000000-0000-0000-0000-000000000000}"/>
          </ac:spMkLst>
        </pc:spChg>
      </pc:sldChg>
      <pc:sldChg chg="modSp add ord modTransition">
        <pc:chgData name="SOUMYA VAJJHALA" userId="f3e3711e514002e0" providerId="LiveId" clId="{B90B7DA6-ADEA-4F08-A8B3-DE313E7D1105}" dt="2019-09-28T22:23:25.986" v="69"/>
        <pc:sldMkLst>
          <pc:docMk/>
          <pc:sldMk cId="76303506" sldId="265"/>
        </pc:sldMkLst>
        <pc:spChg chg="mod">
          <ac:chgData name="SOUMYA VAJJHALA" userId="f3e3711e514002e0" providerId="LiveId" clId="{B90B7DA6-ADEA-4F08-A8B3-DE313E7D1105}" dt="2019-09-28T22:06:13.053" v="35"/>
          <ac:spMkLst>
            <pc:docMk/>
            <pc:sldMk cId="76303506" sldId="265"/>
            <ac:spMk id="3" creationId="{00000000-0000-0000-0000-000000000000}"/>
          </ac:spMkLst>
        </pc:spChg>
      </pc:sldChg>
      <pc:sldMasterChg chg="modSp modSldLayout">
        <pc:chgData name="SOUMYA VAJJHALA" userId="f3e3711e514002e0" providerId="LiveId" clId="{B90B7DA6-ADEA-4F08-A8B3-DE313E7D1105}" dt="2019-09-28T22:01:21.047" v="0"/>
        <pc:sldMasterMkLst>
          <pc:docMk/>
          <pc:sldMasterMk cId="1605584857" sldId="2147483864"/>
        </pc:sldMasterMkLst>
        <pc:spChg chg="mod">
          <ac:chgData name="SOUMYA VAJJHALA" userId="f3e3711e514002e0" providerId="LiveId" clId="{B90B7DA6-ADEA-4F08-A8B3-DE313E7D1105}" dt="2019-09-28T22:01:21.047" v="0"/>
          <ac:spMkLst>
            <pc:docMk/>
            <pc:sldMasterMk cId="1605584857" sldId="2147483864"/>
            <ac:spMk id="2" creationId="{00000000-0000-0000-0000-000000000000}"/>
          </ac:spMkLst>
        </pc:spChg>
        <pc:spChg chg="mod">
          <ac:chgData name="SOUMYA VAJJHALA" userId="f3e3711e514002e0" providerId="LiveId" clId="{B90B7DA6-ADEA-4F08-A8B3-DE313E7D1105}" dt="2019-09-28T22:01:21.047" v="0"/>
          <ac:spMkLst>
            <pc:docMk/>
            <pc:sldMasterMk cId="1605584857" sldId="2147483864"/>
            <ac:spMk id="3" creationId="{00000000-0000-0000-0000-000000000000}"/>
          </ac:spMkLst>
        </pc:spChg>
        <pc:spChg chg="mod">
          <ac:chgData name="SOUMYA VAJJHALA" userId="f3e3711e514002e0" providerId="LiveId" clId="{B90B7DA6-ADEA-4F08-A8B3-DE313E7D1105}" dt="2019-09-28T22:01:21.047" v="0"/>
          <ac:spMkLst>
            <pc:docMk/>
            <pc:sldMasterMk cId="1605584857" sldId="2147483864"/>
            <ac:spMk id="4" creationId="{00000000-0000-0000-0000-000000000000}"/>
          </ac:spMkLst>
        </pc:spChg>
        <pc:spChg chg="mod">
          <ac:chgData name="SOUMYA VAJJHALA" userId="f3e3711e514002e0" providerId="LiveId" clId="{B90B7DA6-ADEA-4F08-A8B3-DE313E7D1105}" dt="2019-09-28T22:01:21.047" v="0"/>
          <ac:spMkLst>
            <pc:docMk/>
            <pc:sldMasterMk cId="1605584857" sldId="2147483864"/>
            <ac:spMk id="5" creationId="{00000000-0000-0000-0000-000000000000}"/>
          </ac:spMkLst>
        </pc:spChg>
        <pc:spChg chg="mod">
          <ac:chgData name="SOUMYA VAJJHALA" userId="f3e3711e514002e0" providerId="LiveId" clId="{B90B7DA6-ADEA-4F08-A8B3-DE313E7D1105}" dt="2019-09-28T22:01:21.047" v="0"/>
          <ac:spMkLst>
            <pc:docMk/>
            <pc:sldMasterMk cId="1605584857" sldId="2147483864"/>
            <ac:spMk id="6" creationId="{00000000-0000-0000-0000-000000000000}"/>
          </ac:spMkLst>
        </pc:spChg>
        <pc:sldLayoutChg chg="modSp">
          <pc:chgData name="SOUMYA VAJJHALA" userId="f3e3711e514002e0" providerId="LiveId" clId="{B90B7DA6-ADEA-4F08-A8B3-DE313E7D1105}" dt="2019-09-28T22:01:21.047" v="0"/>
          <pc:sldLayoutMkLst>
            <pc:docMk/>
            <pc:sldMasterMk cId="1605584857" sldId="2147483864"/>
            <pc:sldLayoutMk cId="1634196270" sldId="2147483865"/>
          </pc:sldLayoutMkLst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1634196270" sldId="2147483865"/>
              <ac:spMk id="2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1634196270" sldId="2147483865"/>
              <ac:spMk id="3" creationId="{00000000-0000-0000-0000-000000000000}"/>
            </ac:spMkLst>
          </pc:spChg>
        </pc:sldLayoutChg>
        <pc:sldLayoutChg chg="modSp">
          <pc:chgData name="SOUMYA VAJJHALA" userId="f3e3711e514002e0" providerId="LiveId" clId="{B90B7DA6-ADEA-4F08-A8B3-DE313E7D1105}" dt="2019-09-28T22:01:21.047" v="0"/>
          <pc:sldLayoutMkLst>
            <pc:docMk/>
            <pc:sldMasterMk cId="1605584857" sldId="2147483864"/>
            <pc:sldLayoutMk cId="661389444" sldId="2147483867"/>
          </pc:sldLayoutMkLst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661389444" sldId="2147483867"/>
              <ac:spMk id="2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661389444" sldId="2147483867"/>
              <ac:spMk id="3" creationId="{00000000-0000-0000-0000-000000000000}"/>
            </ac:spMkLst>
          </pc:spChg>
        </pc:sldLayoutChg>
        <pc:sldLayoutChg chg="modSp">
          <pc:chgData name="SOUMYA VAJJHALA" userId="f3e3711e514002e0" providerId="LiveId" clId="{B90B7DA6-ADEA-4F08-A8B3-DE313E7D1105}" dt="2019-09-28T22:01:21.047" v="0"/>
          <pc:sldLayoutMkLst>
            <pc:docMk/>
            <pc:sldMasterMk cId="1605584857" sldId="2147483864"/>
            <pc:sldLayoutMk cId="1371076423" sldId="2147483868"/>
          </pc:sldLayoutMkLst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1371076423" sldId="2147483868"/>
              <ac:spMk id="3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1371076423" sldId="2147483868"/>
              <ac:spMk id="4" creationId="{00000000-0000-0000-0000-000000000000}"/>
            </ac:spMkLst>
          </pc:spChg>
        </pc:sldLayoutChg>
        <pc:sldLayoutChg chg="modSp">
          <pc:chgData name="SOUMYA VAJJHALA" userId="f3e3711e514002e0" providerId="LiveId" clId="{B90B7DA6-ADEA-4F08-A8B3-DE313E7D1105}" dt="2019-09-28T22:01:21.047" v="0"/>
          <pc:sldLayoutMkLst>
            <pc:docMk/>
            <pc:sldMasterMk cId="1605584857" sldId="2147483864"/>
            <pc:sldLayoutMk cId="1919839944" sldId="2147483869"/>
          </pc:sldLayoutMkLst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1919839944" sldId="2147483869"/>
              <ac:spMk id="2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1919839944" sldId="2147483869"/>
              <ac:spMk id="3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1919839944" sldId="2147483869"/>
              <ac:spMk id="4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1919839944" sldId="2147483869"/>
              <ac:spMk id="5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1919839944" sldId="2147483869"/>
              <ac:spMk id="6" creationId="{00000000-0000-0000-0000-000000000000}"/>
            </ac:spMkLst>
          </pc:spChg>
        </pc:sldLayoutChg>
        <pc:sldLayoutChg chg="modSp">
          <pc:chgData name="SOUMYA VAJJHALA" userId="f3e3711e514002e0" providerId="LiveId" clId="{B90B7DA6-ADEA-4F08-A8B3-DE313E7D1105}" dt="2019-09-28T22:01:21.047" v="0"/>
          <pc:sldLayoutMkLst>
            <pc:docMk/>
            <pc:sldMasterMk cId="1605584857" sldId="2147483864"/>
            <pc:sldLayoutMk cId="4044783473" sldId="2147483872"/>
          </pc:sldLayoutMkLst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4044783473" sldId="2147483872"/>
              <ac:spMk id="2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4044783473" sldId="2147483872"/>
              <ac:spMk id="3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4044783473" sldId="2147483872"/>
              <ac:spMk id="4" creationId="{00000000-0000-0000-0000-000000000000}"/>
            </ac:spMkLst>
          </pc:spChg>
        </pc:sldLayoutChg>
        <pc:sldLayoutChg chg="modSp">
          <pc:chgData name="SOUMYA VAJJHALA" userId="f3e3711e514002e0" providerId="LiveId" clId="{B90B7DA6-ADEA-4F08-A8B3-DE313E7D1105}" dt="2019-09-28T22:01:21.047" v="0"/>
          <pc:sldLayoutMkLst>
            <pc:docMk/>
            <pc:sldMasterMk cId="1605584857" sldId="2147483864"/>
            <pc:sldLayoutMk cId="3818195506" sldId="2147483873"/>
          </pc:sldLayoutMkLst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3818195506" sldId="2147483873"/>
              <ac:spMk id="2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3818195506" sldId="2147483873"/>
              <ac:spMk id="3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3818195506" sldId="2147483873"/>
              <ac:spMk id="4" creationId="{00000000-0000-0000-0000-000000000000}"/>
            </ac:spMkLst>
          </pc:spChg>
        </pc:sldLayoutChg>
        <pc:sldLayoutChg chg="modSp">
          <pc:chgData name="SOUMYA VAJJHALA" userId="f3e3711e514002e0" providerId="LiveId" clId="{B90B7DA6-ADEA-4F08-A8B3-DE313E7D1105}" dt="2019-09-28T22:01:21.047" v="0"/>
          <pc:sldLayoutMkLst>
            <pc:docMk/>
            <pc:sldMasterMk cId="1605584857" sldId="2147483864"/>
            <pc:sldLayoutMk cId="733748705" sldId="2147483875"/>
          </pc:sldLayoutMkLst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733748705" sldId="2147483875"/>
              <ac:spMk id="2" creationId="{00000000-0000-0000-0000-000000000000}"/>
            </ac:spMkLst>
          </pc:spChg>
          <pc:spChg chg="mod">
            <ac:chgData name="SOUMYA VAJJHALA" userId="f3e3711e514002e0" providerId="LiveId" clId="{B90B7DA6-ADEA-4F08-A8B3-DE313E7D1105}" dt="2019-09-28T22:01:21.047" v="0"/>
            <ac:spMkLst>
              <pc:docMk/>
              <pc:sldMasterMk cId="1605584857" sldId="2147483864"/>
              <pc:sldLayoutMk cId="733748705" sldId="2147483875"/>
              <ac:spMk id="3" creationId="{00000000-0000-0000-0000-000000000000}"/>
            </ac:spMkLst>
          </pc:spChg>
        </pc:sldLayoutChg>
      </pc:sldMasterChg>
      <pc:sldMasterChg chg="modTransition modSldLayout">
        <pc:chgData name="SOUMYA VAJJHALA" userId="f3e3711e514002e0" providerId="LiveId" clId="{B90B7DA6-ADEA-4F08-A8B3-DE313E7D1105}" dt="2019-09-28T22:23:25.986" v="69"/>
        <pc:sldMasterMkLst>
          <pc:docMk/>
          <pc:sldMasterMk cId="1044736884" sldId="2147483924"/>
        </pc:sldMasterMkLst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3959073353" sldId="2147483925"/>
          </pc:sldLayoutMkLst>
        </pc:sldLayoutChg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1176222049" sldId="2147483926"/>
          </pc:sldLayoutMkLst>
        </pc:sldLayoutChg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1954421762" sldId="2147483927"/>
          </pc:sldLayoutMkLst>
        </pc:sldLayoutChg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1793611092" sldId="2147483928"/>
          </pc:sldLayoutMkLst>
        </pc:sldLayoutChg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1063454463" sldId="2147483929"/>
          </pc:sldLayoutMkLst>
        </pc:sldLayoutChg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3234782217" sldId="2147483930"/>
          </pc:sldLayoutMkLst>
        </pc:sldLayoutChg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2006347281" sldId="2147483931"/>
          </pc:sldLayoutMkLst>
        </pc:sldLayoutChg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4099236210" sldId="2147483932"/>
          </pc:sldLayoutMkLst>
        </pc:sldLayoutChg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348937994" sldId="2147483933"/>
          </pc:sldLayoutMkLst>
        </pc:sldLayoutChg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3487784475" sldId="2147483934"/>
          </pc:sldLayoutMkLst>
        </pc:sldLayoutChg>
        <pc:sldLayoutChg chg="modTransition">
          <pc:chgData name="SOUMYA VAJJHALA" userId="f3e3711e514002e0" providerId="LiveId" clId="{B90B7DA6-ADEA-4F08-A8B3-DE313E7D1105}" dt="2019-09-28T22:23:25.986" v="69"/>
          <pc:sldLayoutMkLst>
            <pc:docMk/>
            <pc:sldMasterMk cId="1044736884" sldId="2147483924"/>
            <pc:sldLayoutMk cId="4189876705" sldId="21474839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67D85-0EFA-434A-BB97-0C124A3C440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DFA83-E281-4AC1-9D46-BD808766C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A78E7A88-2F93-46D8-94EB-9253A0F68569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7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15ADD0A5-C209-4342-8206-5C85DA156D76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8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8D1E1596-453C-44C3-A873-9E4102FADA23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7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79210807-7E32-4BBD-AB88-AD113F5D049B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2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3ACCF6D0-25BA-4C1A-BE15-E134A53F5DB1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2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E7B5AF7B-FB72-40E4-8A98-63A431FB0BC6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1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F660C251-BFFB-4916-B66D-07B594E0FF56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5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42CE89A-4A36-4E7A-8BE3-F1981503530C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8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450B6DC-3FEF-4C32-8E79-33503095FEAA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4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D73DD8C9-0447-4FE4-963B-620BBA06FC15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3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37671A7D-50B3-45E1-BF20-7A1030D44B04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2696D8E6-15B3-4348-8FB9-6EB44F876E10}" type="datetime1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t>9/28/2019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3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10"/>
          <a:stretch/>
        </p:blipFill>
        <p:spPr>
          <a:xfrm>
            <a:off x="1536879" y="2675211"/>
            <a:ext cx="9144000" cy="357622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0" y="457200"/>
            <a:ext cx="121791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Seattle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Making the Most of Your First 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79" y="2383049"/>
            <a:ext cx="12179121" cy="146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79" y="2502179"/>
            <a:ext cx="12179121" cy="539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626" y="6510270"/>
            <a:ext cx="12179121" cy="146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626" y="6629400"/>
            <a:ext cx="12179121" cy="539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4C57E-AFBE-43BA-AD61-75480792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FCA68-A550-428A-8889-DAAE892B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1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7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Visit Seattle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Before or After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Your Cruise to Alaska!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Kodiak West Travel Can Help </a:t>
            </a:r>
            <a:br>
              <a:rPr lang="en-US" sz="21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You Develop Your Itinerary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6EAEC-71A4-4176-A6E1-2E5FD210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7BE81-75DC-406D-83EA-A2851F59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2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4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46" y="987426"/>
            <a:ext cx="3176334" cy="4873625"/>
          </a:xfrm>
        </p:spPr>
        <p:txBody>
          <a:bodyPr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/>
              <a:t>Although cruises to Alaska are held during summer months, a visit to Seattle in summer is no guarantee of sunshine! Keep your favorite umbrella handy!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303E0-3543-4C31-93FC-045CC737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8C456-8A1A-4D42-AD80-32CD79C8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3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1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One</a:t>
            </a:r>
            <a:br>
              <a:rPr lang="en-US" dirty="0"/>
            </a:br>
            <a:r>
              <a:rPr lang="en-US" dirty="0"/>
              <a:t>Sample </a:t>
            </a:r>
            <a:br>
              <a:rPr lang="en-US" dirty="0"/>
            </a:br>
            <a:r>
              <a:rPr lang="en-US" dirty="0"/>
              <a:t>Itinerary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Get an early start!</a:t>
            </a:r>
          </a:p>
          <a:p>
            <a:pPr lvl="1"/>
            <a:r>
              <a:rPr lang="en-US" sz="1400" dirty="0"/>
              <a:t>Pike Market Place for breakfast and shopping</a:t>
            </a:r>
          </a:p>
          <a:p>
            <a:pPr lvl="1"/>
            <a:r>
              <a:rPr lang="en-US" sz="1400" dirty="0"/>
              <a:t>Olympic Sculpture Park  and a stroll along the waterfront </a:t>
            </a:r>
          </a:p>
          <a:p>
            <a:r>
              <a:rPr lang="en-US" sz="1800" dirty="0"/>
              <a:t>Mid-afternoon</a:t>
            </a:r>
          </a:p>
          <a:p>
            <a:pPr lvl="1"/>
            <a:r>
              <a:rPr lang="en-US" sz="1500" dirty="0"/>
              <a:t>The Seattle Aquarium</a:t>
            </a:r>
          </a:p>
          <a:p>
            <a:r>
              <a:rPr lang="en-US" sz="1800" dirty="0"/>
              <a:t>Evening</a:t>
            </a:r>
          </a:p>
          <a:p>
            <a:pPr lvl="1"/>
            <a:r>
              <a:rPr lang="en-US" sz="1500" dirty="0"/>
              <a:t>Seattle Underground Tour</a:t>
            </a:r>
          </a:p>
          <a:p>
            <a:pPr lvl="1"/>
            <a:r>
              <a:rPr lang="en-US" sz="1500" dirty="0"/>
              <a:t>Pike Market Place Place for dinner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631D8-0A5A-474F-8D45-7BC0A417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F1EAC-7CB4-4AB9-AE17-870867C6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4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6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Two Sample Itinerary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Pike Market Place</a:t>
            </a:r>
          </a:p>
          <a:p>
            <a:pPr lvl="1"/>
            <a:r>
              <a:rPr lang="en-US" dirty="0"/>
              <a:t>Breakfast here again and visit the places you loved or missed</a:t>
            </a:r>
          </a:p>
          <a:p>
            <a:r>
              <a:rPr lang="en-US" dirty="0"/>
              <a:t>Experience Music Project and Science Fiction Museum</a:t>
            </a:r>
          </a:p>
          <a:p>
            <a:r>
              <a:rPr lang="en-US" dirty="0"/>
              <a:t>The Space Needle</a:t>
            </a:r>
          </a:p>
          <a:p>
            <a:pPr lvl="1"/>
            <a:r>
              <a:rPr lang="en-US" dirty="0"/>
              <a:t>Seattle’s iconic and most famous landmark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5B8BB-593B-428B-B66B-BFBF0C54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84A51-0229-4C74-B450-361425B0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5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8855" y="2678231"/>
            <a:ext cx="5091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4500" dirty="0">
                <a:solidFill>
                  <a:schemeClr val="accent1">
                    <a:lumMod val="50000"/>
                  </a:schemeClr>
                </a:solidFill>
                <a:latin typeface="Corbel" panose="020B0503020204020204"/>
              </a:rPr>
              <a:t>And if you can spare</a:t>
            </a:r>
            <a:br>
              <a:rPr lang="en-US" sz="4500" dirty="0">
                <a:solidFill>
                  <a:schemeClr val="accent1">
                    <a:lumMod val="50000"/>
                  </a:schemeClr>
                </a:solidFill>
                <a:latin typeface="Corbel" panose="020B0503020204020204"/>
              </a:rPr>
            </a:br>
            <a:r>
              <a:rPr lang="en-US" sz="4500" dirty="0">
                <a:solidFill>
                  <a:schemeClr val="accent1">
                    <a:lumMod val="50000"/>
                  </a:schemeClr>
                </a:solidFill>
                <a:latin typeface="Corbel" panose="020B0503020204020204"/>
              </a:rPr>
              <a:t>one more day…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C1FAAA-5FEA-4164-A26B-A0507832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53378-1A0B-4D17-881F-A22BBA70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6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7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169753"/>
            <a:ext cx="9144000" cy="854080"/>
          </a:xfrm>
          <a:prstGeom prst="rect">
            <a:avLst/>
          </a:prstGeom>
          <a:solidFill>
            <a:schemeClr val="accent1">
              <a:lumMod val="50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4950" dirty="0">
                <a:solidFill>
                  <a:prstClr val="white"/>
                </a:solidFill>
                <a:latin typeface="Corbel" panose="020B0503020204020204"/>
              </a:rPr>
              <a:t>Visit Mt. Rainier National Park!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4C5E9-A878-47A9-B0D9-27595995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Seattle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274BD-33EC-4595-8DF5-6C8D3A71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7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80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140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Georgia</vt:lpstr>
      <vt:lpstr>Office Theme</vt:lpstr>
      <vt:lpstr>PowerPoint Presentation</vt:lpstr>
      <vt:lpstr>Visit Seattle  Before or After  Your Cruise to Alaska!</vt:lpstr>
      <vt:lpstr>Although cruises to Alaska are held during summer months, a visit to Seattle in summer is no guarantee of sunshine! Keep your favorite umbrella handy!</vt:lpstr>
      <vt:lpstr>Day One Sample  Itinerary</vt:lpstr>
      <vt:lpstr>Day Two Sample Itinerary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</dc:title>
  <dc:creator>GO! Series</dc:creator>
  <cp:lastModifiedBy>SOUMYA VAJJHALA</cp:lastModifiedBy>
  <cp:revision>1</cp:revision>
  <dcterms:created xsi:type="dcterms:W3CDTF">2015-05-17T14:47:04Z</dcterms:created>
  <dcterms:modified xsi:type="dcterms:W3CDTF">2019-09-28T22:24:35Z</dcterms:modified>
</cp:coreProperties>
</file>