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</p:sldMasterIdLst>
  <p:sldIdLst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923" y="2228004"/>
            <a:ext cx="10653003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8CB64A"/>
                </a:solidFill>
              </a:rPr>
              <a:pPr/>
              <a:t>11/6/2015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0591-73A6-425E-9AA1-D0AE9DC905AD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390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924" y="2228003"/>
            <a:ext cx="51993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9" y="2228004"/>
            <a:ext cx="5210216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8CB64A"/>
                </a:solidFill>
              </a:rPr>
              <a:pPr/>
              <a:t>11/6/2015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0591-73A6-425E-9AA1-D0AE9DC905AD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1693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97457" y="599726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4924" y="2228003"/>
            <a:ext cx="5199369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9" y="2228004"/>
            <a:ext cx="5210216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73B9-B457-4FB4-91B2-D6F2D89D7420}" type="datetimeFigureOut">
              <a:rPr lang="en-US" smtClean="0">
                <a:solidFill>
                  <a:srgbClr val="8CB64A"/>
                </a:solidFill>
              </a:rPr>
              <a:pPr/>
              <a:t>11/6/2015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B0591-73A6-425E-9AA1-D0AE9DC905AD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653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603529" y="5141974"/>
            <a:ext cx="10984943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925" y="3036573"/>
            <a:ext cx="1065300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5" y="4541417"/>
            <a:ext cx="1065300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A573B9-B457-4FB4-91B2-D6F2D89D7420}" type="datetimeFigureOut">
              <a:rPr lang="en-US" smtClean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11/6/2015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D4B0591-73A6-425E-9AA1-D0AE9DC905AD}" type="slidenum">
              <a:rPr lang="en-US" smtClean="0">
                <a:solidFill>
                  <a:srgbClr val="366658">
                    <a:lumMod val="75000"/>
                    <a:lumOff val="25000"/>
                  </a:srgbClr>
                </a:solidFill>
              </a:rPr>
              <a:pPr/>
              <a:t>‹#›</a:t>
            </a:fld>
            <a:endParaRPr lang="en-US">
              <a:solidFill>
                <a:srgbClr val="366658">
                  <a:lumMod val="75000"/>
                  <a:lumOff val="2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40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3" y="2228003"/>
            <a:ext cx="10653003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2436" y="59561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A573B9-B457-4FB4-91B2-D6F2D89D7420}" type="datetimeFigureOut">
              <a:rPr lang="en-US" smtClean="0">
                <a:solidFill>
                  <a:srgbClr val="8CB64A"/>
                </a:solidFill>
              </a:rPr>
              <a:pPr/>
              <a:t>11/6/2015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924" y="5951811"/>
            <a:ext cx="6494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635" y="5956137"/>
            <a:ext cx="102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4B0591-73A6-425E-9AA1-D0AE9DC905AD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456" y="441325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001" y="441325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88801" y="441325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876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3" y="2228003"/>
            <a:ext cx="10653003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2436" y="59561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A573B9-B457-4FB4-91B2-D6F2D89D7420}" type="datetimeFigureOut">
              <a:rPr lang="en-US" smtClean="0">
                <a:solidFill>
                  <a:srgbClr val="8CB64A"/>
                </a:solidFill>
              </a:rPr>
              <a:pPr/>
              <a:t>11/6/2015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924" y="5951811"/>
            <a:ext cx="6494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635" y="5956137"/>
            <a:ext cx="102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4B0591-73A6-425E-9AA1-D0AE9DC905AD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456" y="441325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001" y="441325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88801" y="441325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77539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3" y="2228003"/>
            <a:ext cx="10653003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2436" y="59561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A573B9-B457-4FB4-91B2-D6F2D89D7420}" type="datetimeFigureOut">
              <a:rPr lang="en-US" smtClean="0">
                <a:solidFill>
                  <a:srgbClr val="8CB64A"/>
                </a:solidFill>
              </a:rPr>
              <a:pPr/>
              <a:t>11/6/2015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924" y="5951811"/>
            <a:ext cx="6494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635" y="5956137"/>
            <a:ext cx="102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4B0591-73A6-425E-9AA1-D0AE9DC905AD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456" y="441325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001" y="441325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88801" y="441325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28076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23" y="687475"/>
            <a:ext cx="10653003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4923" y="2228003"/>
            <a:ext cx="10653003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12436" y="595613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1A573B9-B457-4FB4-91B2-D6F2D89D7420}" type="datetimeFigureOut">
              <a:rPr lang="en-US" smtClean="0">
                <a:solidFill>
                  <a:srgbClr val="8CB64A"/>
                </a:solidFill>
              </a:rPr>
              <a:pPr/>
              <a:t>11/6/2015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4924" y="5951811"/>
            <a:ext cx="64941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>
              <a:solidFill>
                <a:srgbClr val="8CB64A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00635" y="5956137"/>
            <a:ext cx="10272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D4B0591-73A6-425E-9AA1-D0AE9DC905AD}" type="slidenum">
              <a:rPr lang="en-US" smtClean="0">
                <a:solidFill>
                  <a:srgbClr val="8CB64A"/>
                </a:solidFill>
              </a:rPr>
              <a:pPr/>
              <a:t>‹#›</a:t>
            </a:fld>
            <a:endParaRPr lang="en-US">
              <a:solidFill>
                <a:srgbClr val="8CB64A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7456" y="441325"/>
            <a:ext cx="3626545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7968001" y="441325"/>
            <a:ext cx="36144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88801" y="441325"/>
            <a:ext cx="36144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032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Alaskan Wildlife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Capturing Nature with Your Lens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97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 Careful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5009" y="2438401"/>
            <a:ext cx="3900488" cy="26587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>
          <a:xfrm>
            <a:off x="6187282" y="2228004"/>
            <a:ext cx="4099718" cy="3633047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smtClean="0"/>
              <a:t>common sense</a:t>
            </a:r>
            <a:endParaRPr lang="en-US" dirty="0" smtClean="0"/>
          </a:p>
          <a:p>
            <a:pPr lvl="1"/>
            <a:r>
              <a:rPr lang="en-US" dirty="0" smtClean="0"/>
              <a:t>Never approach a real bear or bear cub</a:t>
            </a:r>
          </a:p>
          <a:p>
            <a:pPr lvl="1"/>
            <a:r>
              <a:rPr lang="en-US" dirty="0" smtClean="0"/>
              <a:t>Your best pictures will be those in which you are not intruding on a wild animal’s home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09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Lights, Camera, Action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025" y="2743360"/>
            <a:ext cx="3900488" cy="2601595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4" name="Tex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25000"/>
                  </a:schemeClr>
                </a:solidFill>
              </a:rPr>
              <a:t>Be prepared at all times with your camera. You will want to be ready if nature decides to fly right by you.</a:t>
            </a:r>
          </a:p>
        </p:txBody>
      </p:sp>
    </p:spTree>
    <p:extLst>
      <p:ext uri="{BB962C8B-B14F-4D97-AF65-F5344CB8AC3E}">
        <p14:creationId xmlns:p14="http://schemas.microsoft.com/office/powerpoint/2010/main" val="42363579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5" t="696" r="26875" b="2531"/>
          <a:stretch/>
        </p:blipFill>
        <p:spPr>
          <a:xfrm>
            <a:off x="4191000" y="686234"/>
            <a:ext cx="3196090" cy="383607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209801" y="4495800"/>
            <a:ext cx="7989751" cy="1504844"/>
          </a:xfrm>
        </p:spPr>
        <p:txBody>
          <a:bodyPr/>
          <a:lstStyle/>
          <a:p>
            <a:pPr algn="ctr"/>
            <a:r>
              <a:rPr lang="en-US" dirty="0" smtClean="0"/>
              <a:t>Be aware of the scenery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209801" y="6000644"/>
            <a:ext cx="7989751" cy="60055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Look in all directions to find the best photographic opportunities</a:t>
            </a:r>
            <a:br>
              <a:rPr lang="en-US" dirty="0" smtClean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4178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3.xml><?xml version="1.0" encoding="utf-8"?>
<a:theme xmlns:a="http://schemas.openxmlformats.org/drawingml/2006/main" name="2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ppt/theme/theme4.xml><?xml version="1.0" encoding="utf-8"?>
<a:theme xmlns:a="http://schemas.openxmlformats.org/drawingml/2006/main" name="3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</Words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Gill Sans MT</vt:lpstr>
      <vt:lpstr>Wingdings 2</vt:lpstr>
      <vt:lpstr>Dividend</vt:lpstr>
      <vt:lpstr>1_Dividend</vt:lpstr>
      <vt:lpstr>2_Dividend</vt:lpstr>
      <vt:lpstr>3_Dividend</vt:lpstr>
      <vt:lpstr>Alaskan Wildlife</vt:lpstr>
      <vt:lpstr>Be Careful</vt:lpstr>
      <vt:lpstr>Lights, Camera, Action</vt:lpstr>
      <vt:lpstr>Be aware of the scenery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Alaskan Wildlife</dc:title>
  <dc:creator>GO! Series</dc:creator>
  <dcterms:created xsi:type="dcterms:W3CDTF">2015-05-17T15:06:33Z</dcterms:created>
  <dcterms:modified xsi:type="dcterms:W3CDTF">2015-11-06T13:10:29Z</dcterms:modified>
</cp:coreProperties>
</file>