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5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5" r:id="rId3"/>
    <p:sldId id="266" r:id="rId4"/>
    <p:sldId id="259" r:id="rId5"/>
    <p:sldId id="260" r:id="rId6"/>
    <p:sldId id="261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6F6B0-B577-4792-AFB8-CA4C17DAE29F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Lastname_Firstname_1B_Ecotours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247AA-8E3B-4126-9799-717114B78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9477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5D21-8686-40B6-B066-8CCE33FC41D1}" type="datetime1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Lastname_Firstname_1B_Ecotours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5A98-5AAA-4C65-B654-53648B524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414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5A98-5AAA-4C65-B654-53648B52484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71D2F2-2721-49B6-919D-7BF98C86DE35}" type="datetime1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Lastname_Firstname_1B_Ecotours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3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673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4353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839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091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304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7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3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1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7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  <p:sldLayoutId id="2147484267" r:id="rId12"/>
    <p:sldLayoutId id="2147484268" r:id="rId13"/>
    <p:sldLayoutId id="2147484269" r:id="rId14"/>
    <p:sldLayoutId id="2147484270" r:id="rId15"/>
    <p:sldLayoutId id="214748427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10"/>
          <a:stretch/>
        </p:blipFill>
        <p:spPr>
          <a:xfrm>
            <a:off x="3023057" y="2879440"/>
            <a:ext cx="6158764" cy="23473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1217912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Seattle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Making the Most of Your First Port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79" y="2383049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79" y="2502179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6626" y="6510270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6626" y="6629400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Seattle</a:t>
            </a:r>
            <a:br>
              <a:rPr lang="en-US" dirty="0" smtClean="0"/>
            </a:br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rain in January to May and October to December</a:t>
            </a:r>
          </a:p>
          <a:p>
            <a:r>
              <a:rPr lang="en-US" dirty="0"/>
              <a:t>Average yearly precipitation is 37 inches</a:t>
            </a:r>
          </a:p>
          <a:p>
            <a:r>
              <a:rPr lang="en-US" dirty="0"/>
              <a:t>Average temperature in July and August is 75 </a:t>
            </a:r>
            <a:r>
              <a:rPr lang="en-US" dirty="0" smtClean="0"/>
              <a:t>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Visit Seattle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Before or After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Your Cruise to Alaska!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Kodiak West Travel Can Help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You Develop Your Itinerary</a:t>
            </a:r>
          </a:p>
        </p:txBody>
      </p:sp>
    </p:spTree>
    <p:extLst>
      <p:ext uri="{BB962C8B-B14F-4D97-AF65-F5344CB8AC3E}">
        <p14:creationId xmlns:p14="http://schemas.microsoft.com/office/powerpoint/2010/main" val="18453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821" y="1426369"/>
            <a:ext cx="3854528" cy="3696248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Although cruises to Alaska are held during summer months, a visit to Seattle in summer is no guarantee of sunshine! Keep your favorite umbrella handy!</a:t>
            </a:r>
            <a:endParaRPr lang="en-US" sz="2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426369"/>
            <a:ext cx="5181600" cy="3454400"/>
          </a:xfrm>
        </p:spPr>
      </p:pic>
    </p:spTree>
    <p:extLst>
      <p:ext uri="{BB962C8B-B14F-4D97-AF65-F5344CB8AC3E}">
        <p14:creationId xmlns:p14="http://schemas.microsoft.com/office/powerpoint/2010/main" val="16234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Day One</a:t>
            </a:r>
            <a:br>
              <a:rPr lang="en-US" dirty="0" smtClean="0"/>
            </a:br>
            <a:r>
              <a:rPr lang="en-US" dirty="0" smtClean="0"/>
              <a:t>Sample </a:t>
            </a:r>
            <a:br>
              <a:rPr lang="en-US" dirty="0" smtClean="0"/>
            </a:br>
            <a:r>
              <a:rPr lang="en-US" dirty="0" smtClean="0"/>
              <a:t>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 an early start!</a:t>
            </a:r>
          </a:p>
          <a:p>
            <a:pPr lvl="1"/>
            <a:r>
              <a:rPr lang="en-US" sz="2200" dirty="0" smtClean="0"/>
              <a:t>Pike Place Market </a:t>
            </a:r>
            <a:r>
              <a:rPr lang="en-US" sz="2200" dirty="0"/>
              <a:t>for breakfast and shopping</a:t>
            </a:r>
          </a:p>
          <a:p>
            <a:pPr lvl="1"/>
            <a:r>
              <a:rPr lang="en-US" sz="2200" dirty="0"/>
              <a:t>Olympic Sculpture Park  and a stroll along the waterfront </a:t>
            </a:r>
          </a:p>
          <a:p>
            <a:r>
              <a:rPr lang="en-US" sz="2400" dirty="0"/>
              <a:t>Mid-afternoon</a:t>
            </a:r>
          </a:p>
          <a:p>
            <a:pPr lvl="1"/>
            <a:r>
              <a:rPr lang="en-US" sz="2000" dirty="0"/>
              <a:t>The Seattle Aquarium</a:t>
            </a:r>
          </a:p>
          <a:p>
            <a:r>
              <a:rPr lang="en-US" sz="2400" dirty="0"/>
              <a:t>Evening</a:t>
            </a:r>
          </a:p>
          <a:p>
            <a:pPr lvl="1"/>
            <a:r>
              <a:rPr lang="en-US" sz="2000" dirty="0"/>
              <a:t>Seattle Underground </a:t>
            </a:r>
            <a:r>
              <a:rPr lang="en-US" sz="2000" dirty="0" smtClean="0"/>
              <a:t>Tour</a:t>
            </a:r>
          </a:p>
          <a:p>
            <a:pPr lvl="1"/>
            <a:r>
              <a:rPr lang="en-US" sz="2000" dirty="0" smtClean="0"/>
              <a:t>Pike Place</a:t>
            </a:r>
            <a:r>
              <a:rPr lang="en-US" sz="2000" baseline="0" dirty="0" smtClean="0"/>
              <a:t> Market for dinner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0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Day Two Sample 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Pike Place Market</a:t>
            </a:r>
          </a:p>
          <a:p>
            <a:pPr lvl="1"/>
            <a:r>
              <a:rPr lang="en-US" dirty="0" smtClean="0"/>
              <a:t>Breakfast here again and visit the places you loved or missed</a:t>
            </a:r>
          </a:p>
          <a:p>
            <a:r>
              <a:rPr lang="en-US" dirty="0" smtClean="0"/>
              <a:t>Experience Music Project and Science Fiction Museum</a:t>
            </a:r>
          </a:p>
          <a:p>
            <a:r>
              <a:rPr lang="en-US" dirty="0" smtClean="0"/>
              <a:t>The Space Needle</a:t>
            </a:r>
          </a:p>
          <a:p>
            <a:pPr lvl="1"/>
            <a:r>
              <a:rPr lang="en-US" dirty="0" smtClean="0"/>
              <a:t>Seattle’s iconic and most famous landmark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397324"/>
            <a:ext cx="4313238" cy="323492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25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6473" y="2427974"/>
            <a:ext cx="678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accent1">
                    <a:lumMod val="50000"/>
                  </a:schemeClr>
                </a:solidFill>
              </a:rPr>
              <a:t>And if you can spare</a:t>
            </a:r>
            <a:br>
              <a:rPr lang="en-US" sz="60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000" b="1" i="1" dirty="0">
                <a:solidFill>
                  <a:schemeClr val="accent1">
                    <a:lumMod val="50000"/>
                  </a:schemeClr>
                </a:solidFill>
              </a:rPr>
              <a:t>one more day…</a:t>
            </a:r>
          </a:p>
        </p:txBody>
      </p:sp>
    </p:spTree>
    <p:extLst>
      <p:ext uri="{BB962C8B-B14F-4D97-AF65-F5344CB8AC3E}">
        <p14:creationId xmlns:p14="http://schemas.microsoft.com/office/powerpoint/2010/main" val="401025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50004"/>
            <a:ext cx="12192000" cy="1107996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Visit Mt. Rainier National Park!</a:t>
            </a:r>
          </a:p>
        </p:txBody>
      </p:sp>
    </p:spTree>
    <p:extLst>
      <p:ext uri="{BB962C8B-B14F-4D97-AF65-F5344CB8AC3E}">
        <p14:creationId xmlns:p14="http://schemas.microsoft.com/office/powerpoint/2010/main" val="26211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159</Words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PowerPoint Presentation</vt:lpstr>
      <vt:lpstr>Seattle</vt:lpstr>
      <vt:lpstr>Seattle Weather</vt:lpstr>
      <vt:lpstr>Visit Seattle  Before or After  Your Cruise to Alaska!</vt:lpstr>
      <vt:lpstr>Although cruises to Alaska are held during summer months, a visit to Seattle in summer is no guarantee of sunshine! Keep your favorite umbrella handy!</vt:lpstr>
      <vt:lpstr>Day One Sample  Itinerary</vt:lpstr>
      <vt:lpstr>Day Two Sample Itinerary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</dc:title>
  <dc:creator>GO! Series</dc:creator>
  <cp:keywords>Seattle</cp:keywords>
  <dcterms:created xsi:type="dcterms:W3CDTF">2012-11-21T17:05:15Z</dcterms:created>
  <dcterms:modified xsi:type="dcterms:W3CDTF">2015-06-19T00:25:34Z</dcterms:modified>
</cp:coreProperties>
</file>