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904B-375B-10B6-E91A-E04E2BB0F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096C-25E2-05AF-FE21-DC27F47B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D5E1-95F2-D6B5-149D-8DD99E70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CEFC-6462-6F97-B9E8-C4099F7B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4793-DD46-7B21-13DA-E312681F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3ADD-3889-C6A2-B194-79236C50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0137D-BA25-6E59-21C5-9A4B1C55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59B3-BB5C-AC88-E9A9-F3FCF996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9E76-A09F-9D15-06F1-3052EB6C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3DC-95C1-1EDF-F9FA-5C6242D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289F1-3A01-4FD6-8696-8383CF553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DB3C-BDD2-FA08-D279-37C6BDD8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41E7-FD9B-D2F4-FEAE-570F7DD1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17FC-40FB-B108-3126-68BF3AD2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6E2C-5ADA-CD31-24E3-4FB278C3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99BD-FA6B-AA4D-F559-8FFAA533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20C4-7138-54C5-F347-B08E0C91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9F94-12EE-D7DF-D130-A03826F7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65E8-564F-879E-5E7C-8EAFC797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F70C-4053-89FB-6D10-9636B33C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1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28D8-D75E-D8CA-EEDB-0AF5626D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5D13-F99E-97FA-DFF0-9658CD8E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C4CE-2209-AB30-6961-33818EED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9BB7-DE8F-C091-F339-0336A455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D1B5-503A-5841-F3F9-42065F0A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5BE-2245-7118-4C8B-4F48BE0A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E2DA-87F9-68A0-45F1-CA013F84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72D78-13B6-09E2-EBD6-81BF20FE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CBE1-A38B-644C-C73C-208197A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30450-F585-1350-3F7C-5592C216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C430-DC3F-97FC-1FD7-D309665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CF2F-EE96-1D04-91A4-0CBBC9F7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1A58-B9B8-6570-CBE2-1C71D1442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C332-3EDF-FD30-9250-955F196E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E7A76-E9D5-CFBF-D357-651F42C21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77B4D-F34A-5672-A605-73EF02496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BABB-FA4D-E74A-D685-89A494DF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3300E-75A0-E8C1-AA42-10878714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FEF9C-465C-7C1D-20D6-06B27A40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7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9088-0129-D3D6-A23D-8B909BA1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6232B-F05F-E2BE-D698-B5882116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F29EF-87D0-D57F-9EB0-831972C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BAC46-C70F-8274-D1D8-3BF311F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B742A-F874-2DCF-12A0-CB7112F4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6169A-1975-6630-6246-DF3E24E2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DD4B-EFDF-EE7B-ABDF-7494B78A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4CF7-6497-4D3C-8994-58F16FD8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8206-1DFF-A23D-7086-B8F3A856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33ED7-A7D8-B309-9347-ADF978D6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3057-2BE3-04F1-563B-74558034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4DBD-0D00-BCE4-1A04-22163A40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272F-16F8-3AAA-7348-35486F0C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29D9-9938-1EE3-2A56-8654A86A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0C81F-DB06-EB9E-8CE5-834E9C381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9D7AA-BE8A-FD3A-CCC2-8930B86E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1B94E-12DD-8A41-A0BA-77A1F725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4B2-350B-B12C-2FBA-1BFE9D02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7641-B9A5-39F2-C51E-5B4E87C7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2D2F1-BC4E-883C-D95F-0F6779F7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87D5-338D-6235-B19D-59A965E3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1E25-9DFE-FA3A-BC75-2AC32EFA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293D-52C4-4F08-A18C-A6263EE2ED3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E5D-6618-FAC9-8711-AA5EC0168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091-8D39-D193-FC3A-6F33D909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04B7-1C3B-42FA-84C3-01D3A5F3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A50B82-CDFE-1C24-8AC3-CE7BB38787D9}"/>
              </a:ext>
            </a:extLst>
          </p:cNvPr>
          <p:cNvSpPr txBox="1"/>
          <p:nvPr/>
        </p:nvSpPr>
        <p:spPr>
          <a:xfrm>
            <a:off x="576072" y="283464"/>
            <a:ext cx="1058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HEALTH INSURANCE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FF2E1-35E7-1332-4EB8-AFF40AEA6DBC}"/>
              </a:ext>
            </a:extLst>
          </p:cNvPr>
          <p:cNvSpPr txBox="1"/>
          <p:nvPr/>
        </p:nvSpPr>
        <p:spPr>
          <a:xfrm>
            <a:off x="3264408" y="4635544"/>
            <a:ext cx="8705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BDNS ET Assignment Using SPARK ML</a:t>
            </a:r>
          </a:p>
          <a:p>
            <a:endParaRPr lang="en-IN" sz="2000" b="1" dirty="0"/>
          </a:p>
          <a:p>
            <a:pPr algn="r"/>
            <a:r>
              <a:rPr lang="en-IN" sz="2000" b="1" dirty="0"/>
              <a:t>		    </a:t>
            </a:r>
            <a:r>
              <a:rPr lang="en-IN" sz="2000" b="1" dirty="0" smtClean="0"/>
              <a:t>Soumyojit Basu</a:t>
            </a:r>
            <a:endParaRPr lang="en-IN" sz="2000" b="1" dirty="0"/>
          </a:p>
          <a:p>
            <a:pPr algn="r"/>
            <a:r>
              <a:rPr lang="en-IN" sz="2000" b="1" dirty="0"/>
              <a:t>   		</a:t>
            </a:r>
            <a:r>
              <a:rPr lang="en-IN" sz="2000" b="1"/>
              <a:t> </a:t>
            </a:r>
            <a:r>
              <a:rPr lang="en-IN" sz="2000" b="1" dirty="0"/>
              <a:t>C</a:t>
            </a:r>
            <a:r>
              <a:rPr lang="en-IN" sz="2000" b="1" smtClean="0"/>
              <a:t>23032   </a:t>
            </a:r>
            <a:endParaRPr lang="en-IN" sz="2000" b="1" dirty="0"/>
          </a:p>
          <a:p>
            <a:pPr algn="r"/>
            <a:r>
              <a:rPr lang="en-IN" sz="2000" b="1" dirty="0"/>
              <a:t>	</a:t>
            </a:r>
            <a:r>
              <a:rPr lang="en-IN" sz="2000" b="1"/>
              <a:t>       </a:t>
            </a:r>
            <a:r>
              <a:rPr lang="en-IN" sz="2000" b="1" smtClean="0"/>
              <a:t>PGPDS</a:t>
            </a:r>
            <a:endParaRPr lang="en-IN" sz="2000" b="1" dirty="0"/>
          </a:p>
          <a:p>
            <a:pPr algn="r"/>
            <a:r>
              <a:rPr lang="en-IN" sz="2000" b="1" dirty="0"/>
              <a:t>		    Praxis Business School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3" y="977022"/>
            <a:ext cx="7197635" cy="36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0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F010-D8B7-B913-3AE9-E803434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E688-12F0-4008-2D4F-F2A6650F4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49168" cy="2572639"/>
          </a:xfrm>
        </p:spPr>
        <p:txBody>
          <a:bodyPr/>
          <a:lstStyle/>
          <a:p>
            <a:r>
              <a:rPr lang="en-IN" dirty="0"/>
              <a:t>String Indexer</a:t>
            </a:r>
          </a:p>
          <a:p>
            <a:r>
              <a:rPr lang="en-IN" dirty="0"/>
              <a:t>One Hot Encoder</a:t>
            </a:r>
          </a:p>
          <a:p>
            <a:r>
              <a:rPr lang="en-IN" dirty="0"/>
              <a:t>Vector Assembler</a:t>
            </a:r>
          </a:p>
          <a:p>
            <a:r>
              <a:rPr lang="en-IN" dirty="0"/>
              <a:t>Label Indexer</a:t>
            </a:r>
          </a:p>
          <a:p>
            <a:r>
              <a:rPr lang="en-IN" dirty="0"/>
              <a:t>Standard Scaler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794D05-938E-70CC-BC3F-E97F33BA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74" y="5392737"/>
            <a:ext cx="8064517" cy="134346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2833C-A324-292E-97E5-814E6B98F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75294" y="1690687"/>
            <a:ext cx="4178515" cy="16002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27B7EC-D1BD-C647-BD74-3169A8625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34" y="1690687"/>
            <a:ext cx="3892750" cy="151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09A710-A53A-EA38-F936-30F8D428B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294" y="3377092"/>
            <a:ext cx="4153937" cy="2015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C0072-A239-8719-F25F-91416546A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091" y="3358804"/>
            <a:ext cx="3702240" cy="20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9ABE-C9C6-3D88-39FD-FA59A0BF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C98E-1850-CAEE-CA40-EF2C811DE5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split the data into two datasets – Train &amp; Test</a:t>
            </a:r>
          </a:p>
          <a:p>
            <a:r>
              <a:rPr lang="en-IN" dirty="0"/>
              <a:t>80% of the data for training</a:t>
            </a:r>
          </a:p>
          <a:p>
            <a:r>
              <a:rPr lang="en-IN" dirty="0"/>
              <a:t>20% of data for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AD96C0-1CEC-918D-25E7-95E2FE83E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6128" y="1807516"/>
            <a:ext cx="5650992" cy="4254956"/>
          </a:xfrm>
        </p:spPr>
      </p:pic>
    </p:spTree>
    <p:extLst>
      <p:ext uri="{BB962C8B-B14F-4D97-AF65-F5344CB8AC3E}">
        <p14:creationId xmlns:p14="http://schemas.microsoft.com/office/powerpoint/2010/main" val="55908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0C8C-C62A-7E52-E227-FD8C2FA4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3A99-B1FD-D07F-59AE-1CFA1A2CA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GBT Classifier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4 different models used for training the data and the outputs were evaluated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53F48-77A2-1545-BE82-BD6E2A34C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334072"/>
            <a:ext cx="4648439" cy="12637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D6776-03A8-CAAC-BE65-AD8C86D6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732724"/>
            <a:ext cx="4648439" cy="1016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636C6-E226-BBBA-5D06-08FE7681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883713"/>
            <a:ext cx="4648439" cy="105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C02DF7-0017-F1CB-AE0A-4653B2CDD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5072804"/>
            <a:ext cx="4648439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0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926-3D41-4F7E-EDD0-0159F287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04663-2116-C00F-A2F4-F70ADA75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1349"/>
            <a:ext cx="4949952" cy="901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AF10A-CDD8-E548-26E0-190D9F70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50" y="1831349"/>
            <a:ext cx="4824982" cy="901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C733E-D570-6441-E673-860334D1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9188"/>
            <a:ext cx="4949952" cy="997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40167-A6B3-78A3-97BE-DC7464D48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850" y="3839188"/>
            <a:ext cx="4949950" cy="9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B98B-F5BF-3642-7E84-DED546D1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B557F-3178-3039-1259-4F63F41AA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89869" cy="4911280"/>
          </a:xfrm>
        </p:spPr>
      </p:pic>
    </p:spTree>
    <p:extLst>
      <p:ext uri="{BB962C8B-B14F-4D97-AF65-F5344CB8AC3E}">
        <p14:creationId xmlns:p14="http://schemas.microsoft.com/office/powerpoint/2010/main" val="123566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84F4-C311-C635-5200-C7071C5C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D3E68-D078-87AF-2678-ED5F022E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138"/>
            <a:ext cx="9823704" cy="4377510"/>
          </a:xfrm>
        </p:spPr>
      </p:pic>
    </p:spTree>
    <p:extLst>
      <p:ext uri="{BB962C8B-B14F-4D97-AF65-F5344CB8AC3E}">
        <p14:creationId xmlns:p14="http://schemas.microsoft.com/office/powerpoint/2010/main" val="228671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33CC-D93E-4CB5-1962-A14936A6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BEST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7D931-8C4A-893E-B3C2-6AC96EC0B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26" y="2057400"/>
            <a:ext cx="10651610" cy="4133088"/>
          </a:xfrm>
        </p:spPr>
      </p:pic>
    </p:spTree>
    <p:extLst>
      <p:ext uri="{BB962C8B-B14F-4D97-AF65-F5344CB8AC3E}">
        <p14:creationId xmlns:p14="http://schemas.microsoft.com/office/powerpoint/2010/main" val="169778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8721-6717-FB2E-34B1-4AE6574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B1DA-0907-DB94-FC9C-FF6F5682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predict health insurance using various features</a:t>
            </a:r>
          </a:p>
        </p:txBody>
      </p:sp>
    </p:spTree>
    <p:extLst>
      <p:ext uri="{BB962C8B-B14F-4D97-AF65-F5344CB8AC3E}">
        <p14:creationId xmlns:p14="http://schemas.microsoft.com/office/powerpoint/2010/main" val="20769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A169-7CEF-900F-B509-9777B0B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0594-A135-41D3-556A-034B8BDC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1367"/>
            <a:ext cx="5181600" cy="4375595"/>
          </a:xfrm>
        </p:spPr>
        <p:txBody>
          <a:bodyPr/>
          <a:lstStyle/>
          <a:p>
            <a:r>
              <a:rPr lang="en-IN" dirty="0"/>
              <a:t>Data stored in Mongo DB remote server.</a:t>
            </a:r>
          </a:p>
          <a:p>
            <a:r>
              <a:rPr lang="en-IN" dirty="0"/>
              <a:t>Clever Cloud used to host the data</a:t>
            </a:r>
          </a:p>
          <a:p>
            <a:r>
              <a:rPr lang="en-IN" dirty="0"/>
              <a:t>Data fetched from the cloud using Clever Cloud credentials and proceeded with EDA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C4F109-491B-FE56-D6B6-9D3A7E4E3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8"/>
            <a:ext cx="5276086" cy="4609528"/>
          </a:xfrm>
        </p:spPr>
      </p:pic>
    </p:spTree>
    <p:extLst>
      <p:ext uri="{BB962C8B-B14F-4D97-AF65-F5344CB8AC3E}">
        <p14:creationId xmlns:p14="http://schemas.microsoft.com/office/powerpoint/2010/main" val="213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8B9-7A71-FEEE-6879-C762114D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BAD4-D563-D69D-2E6A-7D9C5FD69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Health Insurance dataset downloaded from Kaggle</a:t>
            </a:r>
          </a:p>
          <a:p>
            <a:r>
              <a:rPr lang="en-IN" dirty="0"/>
              <a:t>There are 11 columns</a:t>
            </a:r>
          </a:p>
          <a:p>
            <a:r>
              <a:rPr lang="en-IN" dirty="0"/>
              <a:t>The “Response” column is the target variable</a:t>
            </a:r>
          </a:p>
          <a:p>
            <a:r>
              <a:rPr lang="en-IN" dirty="0"/>
              <a:t>There are no null values in the dataset</a:t>
            </a:r>
          </a:p>
          <a:p>
            <a:r>
              <a:rPr lang="en-IN" dirty="0"/>
              <a:t>There are 2974 records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BFC1568-E36D-70FC-5312-10FAFF96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6025" y="1825624"/>
            <a:ext cx="5697775" cy="3532760"/>
          </a:xfrm>
        </p:spPr>
      </p:pic>
    </p:spTree>
    <p:extLst>
      <p:ext uri="{BB962C8B-B14F-4D97-AF65-F5344CB8AC3E}">
        <p14:creationId xmlns:p14="http://schemas.microsoft.com/office/powerpoint/2010/main" val="8375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FA60-E236-3BA2-A7F8-D2115A66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INITIALISING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4259-27FD-D916-0B35-B643AF7A2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Installed </a:t>
            </a:r>
            <a:r>
              <a:rPr lang="en-IN" dirty="0" err="1"/>
              <a:t>Pyspark</a:t>
            </a:r>
            <a:r>
              <a:rPr lang="en-IN" dirty="0"/>
              <a:t> in google </a:t>
            </a:r>
            <a:r>
              <a:rPr lang="en-IN" dirty="0" err="1"/>
              <a:t>colab</a:t>
            </a:r>
            <a:endParaRPr lang="en-IN" dirty="0"/>
          </a:p>
          <a:p>
            <a:r>
              <a:rPr lang="en-IN" dirty="0"/>
              <a:t>Imported all the necessary libraries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763B8-BAB7-1385-7ACE-C9E84B377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7"/>
          </a:xfrm>
        </p:spPr>
      </p:pic>
    </p:spTree>
    <p:extLst>
      <p:ext uri="{BB962C8B-B14F-4D97-AF65-F5344CB8AC3E}">
        <p14:creationId xmlns:p14="http://schemas.microsoft.com/office/powerpoint/2010/main" val="120298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21BA-70F1-4374-9689-B5BD1D9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SPARK DATAFRAME &amp; COLUMN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4382-4298-299E-8CD3-E58FC537B0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Created Spark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Checked and converted the column datatypes as required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63F608-AA46-663C-4D04-ABFBCEE150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254752" cy="23115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F646B-F184-EC9F-2960-0A1CE61D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366084"/>
            <a:ext cx="5254752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ACAC-6A0C-290E-D070-BA90CF4C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51C050-7306-F5E2-B927-076732A7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" y="1690688"/>
            <a:ext cx="4581143" cy="50027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C584F-A212-83D6-EA21-246A4D08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88" y="1591055"/>
            <a:ext cx="7020982" cy="51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1492-FB67-4D29-1C61-C1D32D33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1909E-E0F6-9685-A2DA-E1E396D03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44" y="2313432"/>
            <a:ext cx="10588752" cy="3236976"/>
          </a:xfrm>
        </p:spPr>
      </p:pic>
    </p:spTree>
    <p:extLst>
      <p:ext uri="{BB962C8B-B14F-4D97-AF65-F5344CB8AC3E}">
        <p14:creationId xmlns:p14="http://schemas.microsoft.com/office/powerpoint/2010/main" val="189068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8941-3B56-4242-4969-55793A05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3192-640A-79ED-D9C4-58668CEF2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None of the variables have  values more than 0.5</a:t>
            </a:r>
          </a:p>
          <a:p>
            <a:r>
              <a:rPr lang="en-IN" dirty="0"/>
              <a:t>Thus there is minimal chance of multicollinearity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9ED933-4E05-4E35-019A-53CDA79D8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880" y="1825625"/>
            <a:ext cx="5714999" cy="4667250"/>
          </a:xfrm>
        </p:spPr>
      </p:pic>
    </p:spTree>
    <p:extLst>
      <p:ext uri="{BB962C8B-B14F-4D97-AF65-F5344CB8AC3E}">
        <p14:creationId xmlns:p14="http://schemas.microsoft.com/office/powerpoint/2010/main" val="212819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207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OBJECTIVE</vt:lpstr>
      <vt:lpstr>MONGO DB</vt:lpstr>
      <vt:lpstr>DATASET</vt:lpstr>
      <vt:lpstr>INITIALISING SPARK</vt:lpstr>
      <vt:lpstr>SPARK DATAFRAME &amp; COLUMN DATATYPE</vt:lpstr>
      <vt:lpstr>Feature Distribution</vt:lpstr>
      <vt:lpstr>CHECKING FOR NULL VALUES</vt:lpstr>
      <vt:lpstr>CORRELATION HEAT MAP</vt:lpstr>
      <vt:lpstr>DATA PRE-PROCESSING</vt:lpstr>
      <vt:lpstr>TRAIN TEST SPLIT</vt:lpstr>
      <vt:lpstr>MODEL TRAINING</vt:lpstr>
      <vt:lpstr>MODEL EVALUATION</vt:lpstr>
      <vt:lpstr>CONFUSION MATRIX</vt:lpstr>
      <vt:lpstr>ROC CURVE</vt:lpstr>
      <vt:lpstr>CONCLUSION - 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Soumyojit  Basu</dc:creator>
  <cp:lastModifiedBy>Dell</cp:lastModifiedBy>
  <cp:revision>16</cp:revision>
  <dcterms:created xsi:type="dcterms:W3CDTF">2023-01-21T12:13:24Z</dcterms:created>
  <dcterms:modified xsi:type="dcterms:W3CDTF">2023-07-06T16:45:22Z</dcterms:modified>
</cp:coreProperties>
</file>