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8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8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8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lnSpc>
                <a:spcPct val="100000"/>
              </a:lnSpc>
              <a:defRPr sz="11200" b="0" spc="0">
                <a:solidFill>
                  <a:srgbClr val="497D7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solidFill>
                  <a:srgbClr val="497D7A"/>
                </a:solidFill>
              </a:defRPr>
            </a:lvl1pPr>
            <a:lvl2pPr marL="0" indent="22860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solidFill>
                  <a:srgbClr val="497D7A"/>
                </a:solidFill>
              </a:defRPr>
            </a:lvl2pPr>
            <a:lvl3pPr marL="0" indent="45720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solidFill>
                  <a:srgbClr val="497D7A"/>
                </a:solidFill>
              </a:defRPr>
            </a:lvl3pPr>
            <a:lvl4pPr marL="0" indent="68580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solidFill>
                  <a:srgbClr val="497D7A"/>
                </a:solidFill>
              </a:defRPr>
            </a:lvl4pPr>
            <a:lvl5pPr marL="0" indent="91440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solidFill>
                  <a:srgbClr val="497D7A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8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uilding Better Slides…"/>
          <p:cNvSpPr txBox="1"/>
          <p:nvPr/>
        </p:nvSpPr>
        <p:spPr>
          <a:xfrm>
            <a:off x="439956" y="702474"/>
            <a:ext cx="22668064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9800" b="1">
                <a:solidFill>
                  <a:srgbClr val="497D7A"/>
                </a:solidFill>
              </a:defRPr>
            </a:pPr>
            <a:r>
              <a:rPr sz="8000" dirty="0">
                <a:solidFill>
                  <a:srgbClr val="00B050"/>
                </a:solidFill>
              </a:rPr>
              <a:t>Building Better </a:t>
            </a:r>
            <a:r>
              <a:rPr sz="8000" dirty="0" smtClean="0">
                <a:solidFill>
                  <a:srgbClr val="00B050"/>
                </a:solidFill>
              </a:rPr>
              <a:t>Slides</a:t>
            </a:r>
            <a:r>
              <a:rPr lang="en-US" sz="8000" dirty="0" smtClean="0">
                <a:solidFill>
                  <a:srgbClr val="00B050"/>
                </a:solidFill>
              </a:rPr>
              <a:t> </a:t>
            </a:r>
            <a:r>
              <a:rPr sz="8000" dirty="0" smtClean="0">
                <a:solidFill>
                  <a:srgbClr val="00B050"/>
                </a:solidFill>
              </a:rPr>
              <a:t>via </a:t>
            </a:r>
            <a:r>
              <a:rPr sz="8000" dirty="0">
                <a:solidFill>
                  <a:srgbClr val="00B050"/>
                </a:solidFill>
              </a:rPr>
              <a:t>Principles of Design</a:t>
            </a:r>
          </a:p>
        </p:txBody>
      </p:sp>
      <p:sp>
        <p:nvSpPr>
          <p:cNvPr id="161" name="(and other random viz thoughts from AAM)"/>
          <p:cNvSpPr txBox="1"/>
          <p:nvPr/>
        </p:nvSpPr>
        <p:spPr>
          <a:xfrm>
            <a:off x="3913542" y="2032511"/>
            <a:ext cx="15093876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solidFill>
                  <a:srgbClr val="000B29"/>
                </a:solidFill>
              </a:defRPr>
            </a:lvl1pPr>
          </a:lstStyle>
          <a:p>
            <a:pPr algn="ctr"/>
            <a:r>
              <a:rPr sz="6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(and other random </a:t>
            </a:r>
            <a:r>
              <a:rPr sz="6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</a:t>
            </a:r>
            <a:r>
              <a:rPr sz="6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thoughts from AAM)</a:t>
            </a:r>
          </a:p>
        </p:txBody>
      </p:sp>
      <p:sp>
        <p:nvSpPr>
          <p:cNvPr id="162" name="Adam A Miller…"/>
          <p:cNvSpPr txBox="1"/>
          <p:nvPr/>
        </p:nvSpPr>
        <p:spPr>
          <a:xfrm>
            <a:off x="7426567" y="10395015"/>
            <a:ext cx="8588496" cy="3098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A Miller</a:t>
            </a:r>
          </a:p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Northwestern/CIERA</a:t>
            </a:r>
          </a:p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LSSTC DSFP Session 17</a:t>
            </a:r>
          </a:p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February 2023</a:t>
            </a:r>
          </a:p>
        </p:txBody>
      </p:sp>
      <p:pic>
        <p:nvPicPr>
          <p:cNvPr id="163" name="iu.png" descr="iu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5637" y="4393225"/>
            <a:ext cx="4550356" cy="4550357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© Apple"/>
          <p:cNvSpPr txBox="1"/>
          <p:nvPr/>
        </p:nvSpPr>
        <p:spPr>
          <a:xfrm>
            <a:off x="13387653" y="8806187"/>
            <a:ext cx="1216679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 defTabSz="821531">
              <a:defRPr sz="2200">
                <a:solidFill>
                  <a:srgbClr val="497D7A"/>
                </a:solidFill>
              </a:defRPr>
            </a:lvl1pPr>
          </a:lstStyle>
          <a:p>
            <a:r>
              <a:rPr dirty="0"/>
              <a:t>© </a:t>
            </a:r>
            <a:r>
              <a:rPr b="1" dirty="0"/>
              <a:t>Apple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uilding Better Slides…"/>
          <p:cNvSpPr txBox="1"/>
          <p:nvPr/>
        </p:nvSpPr>
        <p:spPr>
          <a:xfrm>
            <a:off x="0" y="157951"/>
            <a:ext cx="10557376" cy="23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9800" b="1">
                <a:solidFill>
                  <a:srgbClr val="497D7A"/>
                </a:solidFill>
              </a:defRPr>
            </a:pPr>
            <a:r>
              <a:rPr sz="7200" dirty="0">
                <a:solidFill>
                  <a:srgbClr val="00B050"/>
                </a:solidFill>
              </a:rPr>
              <a:t>Building Better </a:t>
            </a:r>
            <a:r>
              <a:rPr sz="7200" dirty="0" smtClean="0">
                <a:solidFill>
                  <a:srgbClr val="00B050"/>
                </a:solidFill>
              </a:rPr>
              <a:t>Slides</a:t>
            </a:r>
            <a:r>
              <a:rPr lang="en-US" sz="7200" dirty="0" smtClean="0">
                <a:solidFill>
                  <a:srgbClr val="00B050"/>
                </a:solidFill>
              </a:rPr>
              <a:t> </a:t>
            </a:r>
          </a:p>
          <a:p>
            <a:pPr defTabSz="821531">
              <a:defRPr sz="9800" b="1">
                <a:solidFill>
                  <a:srgbClr val="497D7A"/>
                </a:solidFill>
              </a:defRPr>
            </a:pPr>
            <a:r>
              <a:rPr sz="7200" dirty="0" smtClean="0">
                <a:solidFill>
                  <a:srgbClr val="00B050"/>
                </a:solidFill>
              </a:rPr>
              <a:t>via </a:t>
            </a:r>
            <a:r>
              <a:rPr sz="7200" dirty="0">
                <a:solidFill>
                  <a:srgbClr val="00B050"/>
                </a:solidFill>
              </a:rPr>
              <a:t>Principles of Design</a:t>
            </a:r>
          </a:p>
        </p:txBody>
      </p:sp>
      <p:sp>
        <p:nvSpPr>
          <p:cNvPr id="161" name="(and other random viz thoughts from AAM)"/>
          <p:cNvSpPr txBox="1"/>
          <p:nvPr/>
        </p:nvSpPr>
        <p:spPr>
          <a:xfrm>
            <a:off x="126195" y="2518212"/>
            <a:ext cx="7150996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solidFill>
                  <a:srgbClr val="000B29"/>
                </a:solidFill>
              </a:defRPr>
            </a:lvl1pPr>
          </a:lstStyle>
          <a:p>
            <a:pPr algn="ctr"/>
            <a:r>
              <a:rPr sz="6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(and other random </a:t>
            </a:r>
            <a:r>
              <a:rPr sz="6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</a:t>
            </a:r>
            <a:r>
              <a:rPr sz="6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6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6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thoughts </a:t>
            </a:r>
            <a:r>
              <a:rPr sz="6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AAM)</a:t>
            </a:r>
          </a:p>
        </p:txBody>
      </p:sp>
      <p:sp>
        <p:nvSpPr>
          <p:cNvPr id="162" name="Adam A Miller…"/>
          <p:cNvSpPr txBox="1"/>
          <p:nvPr/>
        </p:nvSpPr>
        <p:spPr>
          <a:xfrm>
            <a:off x="14708777" y="9923715"/>
            <a:ext cx="9675223" cy="3098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A Miller</a:t>
            </a:r>
          </a:p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Northwestern/CIERA</a:t>
            </a:r>
          </a:p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LSSTC DSFP Session 17</a:t>
            </a:r>
          </a:p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February 2023</a:t>
            </a:r>
          </a:p>
        </p:txBody>
      </p:sp>
      <p:pic>
        <p:nvPicPr>
          <p:cNvPr id="163" name="iu.png" descr="iu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68182" y="4393225"/>
            <a:ext cx="4550356" cy="4550357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© Apple"/>
          <p:cNvSpPr txBox="1"/>
          <p:nvPr/>
        </p:nvSpPr>
        <p:spPr>
          <a:xfrm>
            <a:off x="13310198" y="8943582"/>
            <a:ext cx="1216679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 defTabSz="821531">
              <a:defRPr sz="2200">
                <a:solidFill>
                  <a:srgbClr val="497D7A"/>
                </a:solidFill>
              </a:defRPr>
            </a:lvl1pPr>
          </a:lstStyle>
          <a:p>
            <a:r>
              <a:rPr dirty="0"/>
              <a:t>© </a:t>
            </a:r>
            <a:r>
              <a:rPr b="1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14598997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uilding Better Slides…"/>
          <p:cNvSpPr txBox="1"/>
          <p:nvPr/>
        </p:nvSpPr>
        <p:spPr>
          <a:xfrm>
            <a:off x="391886" y="155135"/>
            <a:ext cx="23382514" cy="3837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 defTabSz="821531">
              <a:defRPr sz="9800" b="1">
                <a:solidFill>
                  <a:srgbClr val="497D7A"/>
                </a:solidFill>
              </a:defRPr>
            </a:pPr>
            <a:r>
              <a:rPr sz="8000" dirty="0">
                <a:solidFill>
                  <a:srgbClr val="00B050"/>
                </a:solidFill>
              </a:rPr>
              <a:t>Building Better </a:t>
            </a:r>
            <a:r>
              <a:rPr sz="8000" dirty="0" smtClean="0">
                <a:solidFill>
                  <a:srgbClr val="00B050"/>
                </a:solidFill>
              </a:rPr>
              <a:t>Slides</a:t>
            </a:r>
            <a:r>
              <a:rPr lang="en-US" sz="8000" dirty="0" smtClean="0">
                <a:solidFill>
                  <a:srgbClr val="00B050"/>
                </a:solidFill>
              </a:rPr>
              <a:t> </a:t>
            </a:r>
          </a:p>
          <a:p>
            <a:pPr defTabSz="821531">
              <a:defRPr sz="9800" b="1">
                <a:solidFill>
                  <a:srgbClr val="497D7A"/>
                </a:solidFill>
              </a:defRPr>
            </a:pPr>
            <a:r>
              <a:rPr sz="8000" dirty="0" smtClean="0">
                <a:solidFill>
                  <a:srgbClr val="00B050"/>
                </a:solidFill>
              </a:rPr>
              <a:t>via </a:t>
            </a:r>
            <a:endParaRPr lang="en-US" sz="8000" dirty="0" smtClean="0">
              <a:solidFill>
                <a:srgbClr val="00B050"/>
              </a:solidFill>
            </a:endParaRPr>
          </a:p>
          <a:p>
            <a:pPr algn="r" defTabSz="821531">
              <a:defRPr sz="9800" b="1">
                <a:solidFill>
                  <a:srgbClr val="497D7A"/>
                </a:solidFill>
              </a:defRPr>
            </a:pPr>
            <a:r>
              <a:rPr sz="8000" dirty="0" smtClean="0">
                <a:solidFill>
                  <a:srgbClr val="00B050"/>
                </a:solidFill>
              </a:rPr>
              <a:t>Principles </a:t>
            </a:r>
            <a:r>
              <a:rPr sz="8000" dirty="0">
                <a:solidFill>
                  <a:srgbClr val="00B050"/>
                </a:solidFill>
              </a:rPr>
              <a:t>of Design</a:t>
            </a:r>
          </a:p>
        </p:txBody>
      </p:sp>
      <p:sp>
        <p:nvSpPr>
          <p:cNvPr id="161" name="(and other random viz thoughts from AAM)"/>
          <p:cNvSpPr txBox="1"/>
          <p:nvPr/>
        </p:nvSpPr>
        <p:spPr>
          <a:xfrm>
            <a:off x="8971377" y="4666742"/>
            <a:ext cx="15093876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sz="5000">
                <a:solidFill>
                  <a:srgbClr val="000B29"/>
                </a:solidFill>
              </a:defRPr>
            </a:lvl1pPr>
          </a:lstStyle>
          <a:p>
            <a:pPr algn="r"/>
            <a:r>
              <a:rPr sz="6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(and other random </a:t>
            </a:r>
            <a:r>
              <a:rPr sz="6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</a:t>
            </a:r>
            <a:r>
              <a:rPr sz="6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thoughts from AAM)</a:t>
            </a:r>
          </a:p>
        </p:txBody>
      </p:sp>
      <p:sp>
        <p:nvSpPr>
          <p:cNvPr id="162" name="Adam A Miller…"/>
          <p:cNvSpPr txBox="1"/>
          <p:nvPr/>
        </p:nvSpPr>
        <p:spPr>
          <a:xfrm>
            <a:off x="14271503" y="9815767"/>
            <a:ext cx="9793750" cy="3098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A Miller</a:t>
            </a:r>
          </a:p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Northwestern/CIERA</a:t>
            </a:r>
          </a:p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LSSTC DSFP Session 17</a:t>
            </a:r>
          </a:p>
          <a:p>
            <a:pPr defTabSz="821531">
              <a:defRPr sz="3200">
                <a:solidFill>
                  <a:srgbClr val="000B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February 2023</a:t>
            </a:r>
          </a:p>
        </p:txBody>
      </p:sp>
      <p:pic>
        <p:nvPicPr>
          <p:cNvPr id="163" name="iu.png" descr="iu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364334"/>
            <a:ext cx="4550356" cy="4550357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© Apple"/>
          <p:cNvSpPr txBox="1"/>
          <p:nvPr/>
        </p:nvSpPr>
        <p:spPr>
          <a:xfrm>
            <a:off x="3942016" y="12914691"/>
            <a:ext cx="1216679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 defTabSz="821531">
              <a:defRPr sz="2200">
                <a:solidFill>
                  <a:srgbClr val="497D7A"/>
                </a:solidFill>
              </a:defRPr>
            </a:lvl1pPr>
          </a:lstStyle>
          <a:p>
            <a:r>
              <a:rPr dirty="0"/>
              <a:t>© </a:t>
            </a:r>
            <a:r>
              <a:rPr b="1" dirty="0"/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819989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87</Words>
  <Application>Microsoft Office PowerPoint</Application>
  <PresentationFormat>Custom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Helvetica</vt:lpstr>
      <vt:lpstr>Helvetica Light</vt:lpstr>
      <vt:lpstr>Helvetica Neue</vt:lpstr>
      <vt:lpstr>Helvetica Neue Medium</vt:lpstr>
      <vt:lpstr>Times New Roman</vt:lpstr>
      <vt:lpstr>Times Roman</vt:lpstr>
      <vt:lpstr>21_BasicWhite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Soumyodipta Karmakar</cp:lastModifiedBy>
  <cp:revision>7</cp:revision>
  <dcterms:modified xsi:type="dcterms:W3CDTF">2023-02-28T23:21:29Z</dcterms:modified>
</cp:coreProperties>
</file>