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2.png"/><Relationship Id="rId7" Type="http://schemas.openxmlformats.org/officeDocument/2006/relationships/image" Target="../media/image2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9.png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7.png"/><Relationship Id="rId7" Type="http://schemas.openxmlformats.org/officeDocument/2006/relationships/image" Target="../media/image2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D6D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79172"/>
            <a:ext cx="16631700" cy="8679752"/>
            <a:chOff x="827007" y="879172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79172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0669" y="1276793"/>
            <a:ext cx="6437876" cy="7592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475109" y="3034442"/>
            <a:ext cx="11541459" cy="22901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06065" y="4875169"/>
            <a:ext cx="7387675" cy="107054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488019"/>
            <a:ext cx="2187824" cy="1673007"/>
            <a:chOff x="8048945" y="6488019"/>
            <a:chExt cx="2187824" cy="167300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64233" y="5760715"/>
              <a:ext cx="4375648" cy="3346014"/>
            </a:xfrm>
            <a:prstGeom prst="rect">
              <a:avLst/>
            </a:prstGeom>
          </p:spPr>
        </p:pic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48945" y="6488019"/>
              <a:ext cx="2187824" cy="167300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029280" y="6488019"/>
            <a:ext cx="2227154" cy="1703082"/>
            <a:chOff x="8029280" y="6488019"/>
            <a:chExt cx="2227154" cy="170308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029280" y="6488019"/>
              <a:ext cx="2227154" cy="170308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350938" y="7027919"/>
            <a:ext cx="1609544" cy="902677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640532" y="7455593"/>
            <a:ext cx="910841" cy="1128997"/>
            <a:chOff x="8640532" y="7455593"/>
            <a:chExt cx="910841" cy="1128997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40532" y="7455593"/>
              <a:ext cx="910841" cy="1128997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2315694" y="7257858"/>
            <a:ext cx="2890079" cy="12972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0087" y="2909725"/>
            <a:ext cx="5416181" cy="2193400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5697" y="3035440"/>
            <a:ext cx="5589688" cy="570993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73541" y="0"/>
            <a:ext cx="18359255" cy="829398"/>
            <a:chOff x="-73541" y="0"/>
            <a:chExt cx="18359255" cy="82939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-73541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43526" y="60569"/>
            <a:ext cx="3956981" cy="63013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195367" y="5720562"/>
            <a:ext cx="1786410" cy="2226860"/>
            <a:chOff x="3195367" y="5720562"/>
            <a:chExt cx="1786410" cy="2226860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5367" y="5720562"/>
              <a:ext cx="1786410" cy="22268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3421198"/>
            <a:ext cx="15495583" cy="5789549"/>
            <a:chOff x="1005370" y="3421198"/>
            <a:chExt cx="15495583" cy="578954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64530" y="904316"/>
              <a:ext cx="30991165" cy="11579098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3421198"/>
              <a:ext cx="15495583" cy="5789549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922043"/>
            <a:ext cx="9677877" cy="12198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6" y="4055544"/>
            <a:ext cx="13640584" cy="440460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6981" cy="6891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3155671" y="5920302"/>
            <a:ext cx="3875207" cy="3875207"/>
            <a:chOff x="13155671" y="5920302"/>
            <a:chExt cx="3875207" cy="3875207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155671" y="5920302"/>
              <a:ext cx="3875207" cy="3875207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243337" y="5912366"/>
            <a:ext cx="2074939" cy="419301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6344832" y="9181254"/>
            <a:ext cx="1068447" cy="807276"/>
            <a:chOff x="16344832" y="9181254"/>
            <a:chExt cx="1068447" cy="80727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344832" y="9181254"/>
              <a:ext cx="1068447" cy="8072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3111876"/>
            <a:ext cx="15495583" cy="6098871"/>
            <a:chOff x="1005370" y="3111876"/>
            <a:chExt cx="15495583" cy="60988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44340" y="460522"/>
              <a:ext cx="30991165" cy="12197742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3111876"/>
              <a:ext cx="15495583" cy="6098871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715502"/>
            <a:ext cx="9677877" cy="12198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7" y="3577286"/>
            <a:ext cx="12596689" cy="50143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6981" cy="6891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602123" y="8287399"/>
            <a:ext cx="1202206" cy="1202206"/>
            <a:chOff x="15602123" y="8287399"/>
            <a:chExt cx="1202206" cy="120220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602123" y="8287399"/>
              <a:ext cx="1202206" cy="12022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4942239" cy="12198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6" y="3299049"/>
            <a:ext cx="3939156" cy="73024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6981" cy="68911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920788" y="7525328"/>
            <a:ext cx="625736" cy="1417392"/>
            <a:chOff x="15920788" y="7525328"/>
            <a:chExt cx="625736" cy="141739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800000">
              <a:off x="15920788" y="7525328"/>
              <a:ext cx="625736" cy="1417392"/>
            </a:xfrm>
            <a:prstGeom prst="rect">
              <a:avLst/>
            </a:prstGeom>
          </p:spPr>
        </p:pic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BDC3055-6C33-6967-292C-1EEE37967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554" y="4253218"/>
            <a:ext cx="9941213" cy="44355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2964055"/>
            <a:ext cx="15495583" cy="6246692"/>
            <a:chOff x="1005370" y="2964055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334691" y="248440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2964055"/>
              <a:ext cx="15495583" cy="6246692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76566" y="1598233"/>
            <a:ext cx="4942239" cy="121983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660906" y="3667582"/>
            <a:ext cx="8452537" cy="425855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956981" cy="68911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5405852" y="8368787"/>
            <a:ext cx="1302113" cy="995374"/>
            <a:chOff x="15405852" y="8368787"/>
            <a:chExt cx="1302113" cy="99537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405852" y="8368787"/>
              <a:ext cx="1302113" cy="995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1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2382" y="2409987"/>
            <a:ext cx="15495583" cy="6246692"/>
            <a:chOff x="1212382" y="2409987"/>
            <a:chExt cx="15495583" cy="624669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127679" y="-305628"/>
              <a:ext cx="30991165" cy="12493384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2382" y="2409987"/>
              <a:ext cx="15495583" cy="624669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0"/>
            <a:ext cx="3956981" cy="68911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781438" y="4559435"/>
            <a:ext cx="6837602" cy="19812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7212169" y="469777"/>
            <a:ext cx="910841" cy="1128997"/>
            <a:chOff x="17212169" y="469777"/>
            <a:chExt cx="910841" cy="112899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212169" y="469777"/>
              <a:ext cx="910841" cy="1128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박소윤(2019152022)</cp:lastModifiedBy>
  <cp:revision>2</cp:revision>
  <dcterms:created xsi:type="dcterms:W3CDTF">2022-05-10T20:34:03Z</dcterms:created>
  <dcterms:modified xsi:type="dcterms:W3CDTF">2022-05-10T11:46:27Z</dcterms:modified>
</cp:coreProperties>
</file>