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79172"/>
            <a:ext cx="16631700" cy="8679752"/>
            <a:chOff x="827007" y="879172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79172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276793"/>
            <a:ext cx="8131029" cy="75113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5109" y="3034442"/>
            <a:ext cx="11541373" cy="2288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50017" y="4875169"/>
            <a:ext cx="11190142" cy="10774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488019"/>
            <a:ext cx="2187824" cy="1673007"/>
            <a:chOff x="8048945" y="6488019"/>
            <a:chExt cx="2187824" cy="167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233" y="5760715"/>
              <a:ext cx="4375648" cy="33460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8945" y="6488019"/>
              <a:ext cx="2187824" cy="167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9280" y="6488019"/>
            <a:ext cx="2227154" cy="1703082"/>
            <a:chOff x="8029280" y="6488019"/>
            <a:chExt cx="2227154" cy="17030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9280" y="6488019"/>
              <a:ext cx="2227154" cy="17030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50938" y="7027919"/>
            <a:ext cx="1609468" cy="9031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40532" y="7455593"/>
            <a:ext cx="910841" cy="1128997"/>
            <a:chOff x="8640532" y="7455593"/>
            <a:chExt cx="910841" cy="11289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40532" y="7455593"/>
              <a:ext cx="910841" cy="11289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15694" y="7257858"/>
            <a:ext cx="2890174" cy="1300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10430201" cy="1227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0906" y="3261230"/>
            <a:ext cx="7719927" cy="7401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08214" y="4375517"/>
            <a:ext cx="7047107" cy="3868249"/>
            <a:chOff x="8908214" y="4375517"/>
            <a:chExt cx="7047107" cy="38682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08214" y="4375517"/>
              <a:ext cx="7047107" cy="3868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1387" y="4527614"/>
            <a:ext cx="7331774" cy="3564057"/>
            <a:chOff x="1421387" y="4527614"/>
            <a:chExt cx="7331774" cy="35640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1387" y="4527614"/>
              <a:ext cx="7331774" cy="35640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10430201" cy="1227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8211" y="3299325"/>
            <a:ext cx="13700489" cy="7496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69479" y="4339599"/>
            <a:ext cx="6171429" cy="3749573"/>
            <a:chOff x="1569479" y="4339599"/>
            <a:chExt cx="6171429" cy="374957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9479" y="4339599"/>
              <a:ext cx="6171429" cy="37495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62272" y="4479219"/>
            <a:ext cx="9216905" cy="3470333"/>
            <a:chOff x="7962272" y="4479219"/>
            <a:chExt cx="9216905" cy="3470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62272" y="4479219"/>
              <a:ext cx="9216905" cy="34703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10430201" cy="1227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2497" y="3303135"/>
            <a:ext cx="10617652" cy="54737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5171963" cy="14058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4716" y="3699173"/>
            <a:ext cx="14189480" cy="51479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2382" y="2409987"/>
            <a:ext cx="15495583" cy="6246692"/>
            <a:chOff x="1212382" y="2409987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127679" y="-305628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382" y="2409987"/>
              <a:ext cx="15495583" cy="6246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0"/>
            <a:ext cx="3956238" cy="6301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1438" y="4559435"/>
            <a:ext cx="6837602" cy="19780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12169" y="469777"/>
            <a:ext cx="910841" cy="1128997"/>
            <a:chOff x="17212169" y="469777"/>
            <a:chExt cx="910841" cy="11289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12169" y="469777"/>
              <a:ext cx="910841" cy="1128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087" y="2909725"/>
            <a:ext cx="5416010" cy="21961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8573" y="2852317"/>
            <a:ext cx="6167555" cy="53635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60569"/>
            <a:ext cx="3955991" cy="6301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195367" y="5720562"/>
            <a:ext cx="1786410" cy="2226860"/>
            <a:chOff x="3195367" y="5720562"/>
            <a:chExt cx="1786410" cy="22268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5367" y="5720562"/>
              <a:ext cx="1786410" cy="2226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3421198"/>
            <a:ext cx="15495583" cy="5789549"/>
            <a:chOff x="1005370" y="3421198"/>
            <a:chExt cx="15495583" cy="5789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64530" y="904316"/>
              <a:ext cx="30991165" cy="1157909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3421198"/>
              <a:ext cx="15495583" cy="57895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922043"/>
            <a:ext cx="9678906" cy="12364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4055544"/>
            <a:ext cx="13641175" cy="44120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5991" cy="6301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55671" y="5920302"/>
            <a:ext cx="3875207" cy="3875207"/>
            <a:chOff x="13155671" y="5920302"/>
            <a:chExt cx="3875207" cy="3875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55671" y="5920302"/>
              <a:ext cx="3875207" cy="38752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43337" y="5912366"/>
            <a:ext cx="2074873" cy="4246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344832" y="9181254"/>
            <a:ext cx="1068447" cy="807276"/>
            <a:chOff x="16344832" y="9181254"/>
            <a:chExt cx="1068447" cy="8072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44832" y="9181254"/>
              <a:ext cx="1068447" cy="807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3111876"/>
            <a:ext cx="15495583" cy="6098871"/>
            <a:chOff x="1005370" y="3111876"/>
            <a:chExt cx="15495583" cy="609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44340" y="460522"/>
              <a:ext cx="30991165" cy="121977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3111876"/>
              <a:ext cx="15495583" cy="60988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715502"/>
            <a:ext cx="9677029" cy="12050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3551890"/>
            <a:ext cx="12593518" cy="50234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2123" y="8287399"/>
            <a:ext cx="1202206" cy="1202206"/>
            <a:chOff x="15602123" y="8287399"/>
            <a:chExt cx="1202206" cy="1202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02123" y="8287399"/>
              <a:ext cx="1202206" cy="1202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468" cy="12050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3299049"/>
            <a:ext cx="3939346" cy="722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20788" y="7525328"/>
            <a:ext cx="625736" cy="1417392"/>
            <a:chOff x="15920788" y="7525328"/>
            <a:chExt cx="625736" cy="14173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00000">
              <a:off x="15920788" y="7525328"/>
              <a:ext cx="625736" cy="14173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23348" y="4256255"/>
            <a:ext cx="9659626" cy="4309911"/>
            <a:chOff x="3923348" y="4256255"/>
            <a:chExt cx="9659626" cy="430991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3348" y="4256255"/>
              <a:ext cx="9659626" cy="43099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468" cy="12050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7554" y="3378621"/>
            <a:ext cx="14545984" cy="5458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468" cy="12050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7554" y="4309115"/>
            <a:ext cx="11186461" cy="3138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468" cy="12050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33352" y="3481240"/>
            <a:ext cx="12531699" cy="5215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10430201" cy="12273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3957172" cy="6301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0906" y="3261230"/>
            <a:ext cx="7884061" cy="7401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88689" y="5142857"/>
            <a:ext cx="7631270" cy="1826287"/>
            <a:chOff x="1388689" y="5142857"/>
            <a:chExt cx="7631270" cy="18262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689" y="5142857"/>
              <a:ext cx="7631270" cy="18262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4113539"/>
            <a:ext cx="6913854" cy="3947725"/>
            <a:chOff x="9142857" y="4113539"/>
            <a:chExt cx="6913854" cy="39477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4113539"/>
              <a:ext cx="6913854" cy="39477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42857" y="1292499"/>
            <a:ext cx="8235000" cy="8790041"/>
            <a:chOff x="9142857" y="1292499"/>
            <a:chExt cx="8235000" cy="87900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1292499"/>
              <a:ext cx="8235000" cy="8790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2022-06-09T04:31:53Z</dcterms:created>
  <dcterms:modified xsi:type="dcterms:W3CDTF">2022-06-09T04:31:53Z</dcterms:modified>
</cp:coreProperties>
</file>