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F59B36B-A8DA-4A94-B313-FD28DB1827DB}" type="datetimeFigureOut">
              <a:rPr lang="en-US" smtClean="0"/>
              <a:t>4/4/2020</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750FB326-FE97-489C-96E8-A0B2B51C7CCC}"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207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42198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5723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9919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977627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59B36B-A8DA-4A94-B313-FD28DB1827DB}"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33331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59B36B-A8DA-4A94-B313-FD28DB1827DB}"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1711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22052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373261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4/4/2020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3307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0796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4117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59B36B-A8DA-4A94-B313-FD28DB1827DB}"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6164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9B36B-A8DA-4A94-B313-FD28DB1827DB}"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2736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59B36B-A8DA-4A94-B313-FD28DB1827DB}"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2659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36B-A8DA-4A94-B313-FD28DB1827DB}"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0717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51286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0695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F59B36B-A8DA-4A94-B313-FD28DB1827DB}" type="datetimeFigureOut">
              <a:rPr lang="en-US" smtClean="0"/>
              <a:t>4/4/2020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1290728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a:t>
            </a:r>
            <a:r>
              <a:rPr lang="en-US" b="1" dirty="0" err="1"/>
              <a:t>Neighbourhood</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normAutofit fontScale="90000"/>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zip code and neighborhoods with latitude and longitude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normAutofit fontScale="90000"/>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lnSpcReduction="10000"/>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normAutofit lnSpcReduction="10000"/>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7EEE-9FBD-4285-AB3E-5625CE97991B}"/>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5FFF6C73-2621-4060-9949-E99A62533F28}"/>
              </a:ext>
            </a:extLst>
          </p:cNvPr>
          <p:cNvSpPr>
            <a:spLocks noGrp="1"/>
          </p:cNvSpPr>
          <p:nvPr>
            <p:ph type="body" idx="1"/>
          </p:nvPr>
        </p:nvSpPr>
        <p:spPr/>
        <p:txBody>
          <a:bodyPr/>
          <a:lstStyle/>
          <a:p>
            <a:endParaRPr lang="en-IN" dirty="0"/>
          </a:p>
          <a:p>
            <a:r>
              <a:rPr lang="en-IN" dirty="0"/>
              <a:t>By </a:t>
            </a:r>
            <a:r>
              <a:rPr lang="en-IN" dirty="0" err="1"/>
              <a:t>Sounak</a:t>
            </a:r>
            <a:r>
              <a:rPr lang="en-IN" dirty="0"/>
              <a:t> </a:t>
            </a:r>
            <a:r>
              <a:rPr lang="en-IN" dirty="0" err="1"/>
              <a:t>chakraborty</a:t>
            </a:r>
            <a:endParaRPr lang="en-IN" dirty="0"/>
          </a:p>
        </p:txBody>
      </p:sp>
    </p:spTree>
    <p:extLst>
      <p:ext uri="{BB962C8B-B14F-4D97-AF65-F5344CB8AC3E}">
        <p14:creationId xmlns:p14="http://schemas.microsoft.com/office/powerpoint/2010/main" val="14175778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267</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The Battle of Neighbourhood</vt:lpstr>
      <vt:lpstr>Introduction</vt:lpstr>
      <vt:lpstr>Data </vt:lpstr>
      <vt:lpstr>Methodology </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SOUNAK CHAKRABORTY</cp:lastModifiedBy>
  <cp:revision>5</cp:revision>
  <dcterms:created xsi:type="dcterms:W3CDTF">2018-12-27T16:20:20Z</dcterms:created>
  <dcterms:modified xsi:type="dcterms:W3CDTF">2020-04-04T06:31:36Z</dcterms:modified>
</cp:coreProperties>
</file>