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2" r:id="rId2"/>
    <p:sldId id="295" r:id="rId3"/>
    <p:sldId id="278" r:id="rId4"/>
    <p:sldId id="27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88" d="100"/>
          <a:sy n="88" d="100"/>
        </p:scale>
        <p:origin x="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226</TotalTime>
  <Words>356</Words>
  <Application>Microsoft Office PowerPoint</Application>
  <PresentationFormat>On-screen Show (16:9)</PresentationFormat>
  <Paragraphs>30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Courier New</vt:lpstr>
      <vt:lpstr>CognizantTheme</vt:lpstr>
      <vt:lpstr>Agile </vt:lpstr>
      <vt:lpstr>Task 2:  User Stories</vt:lpstr>
      <vt:lpstr>USER STORY TEMPLATE</vt:lpstr>
      <vt:lpstr>User Story Examples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Julia Glen</cp:lastModifiedBy>
  <cp:revision>12</cp:revision>
  <dcterms:created xsi:type="dcterms:W3CDTF">2021-06-03T17:56:22Z</dcterms:created>
  <dcterms:modified xsi:type="dcterms:W3CDTF">2021-06-04T03:58:25Z</dcterms:modified>
</cp:coreProperties>
</file>