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2" r:id="rId2"/>
    <p:sldId id="295" r:id="rId3"/>
    <p:sldId id="29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6A2C7-C125-4F61-B840-EDDF02337A97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7302E-4E2F-4E23-AD6C-22DA12D56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xmlns="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xmlns="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1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xmlns="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xmlns="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xmlns="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xmlns="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619473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9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67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16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xmlns="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56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xmlns="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409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xmlns="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89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368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12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xmlns="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xmlns="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xmlns="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xmlns="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03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xmlns="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452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05680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82918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64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85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71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443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xmlns="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xmlns="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155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2904828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30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xmlns="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xmlns="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xmlns="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1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9144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31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xmlns="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xmlns="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xmlns="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xmlns="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xmlns="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0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xmlns="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xmlns="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xmlns="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xmlns="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2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xmlns="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xmlns="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xmlns="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xmlns="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xmlns="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xmlns="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5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xmlns="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xmlns="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xmlns="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xmlns="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8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8A894F-8878-4E58-9B19-A78CCD0F4A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0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2" r:id="rId3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Agile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126972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21799" y="1709543"/>
            <a:ext cx="6731000" cy="609398"/>
          </a:xfrm>
        </p:spPr>
        <p:txBody>
          <a:bodyPr/>
          <a:lstStyle/>
          <a:p>
            <a:r>
              <a:rPr lang="en-US" dirty="0"/>
              <a:t>Task 2:  User Stories</a:t>
            </a:r>
          </a:p>
        </p:txBody>
      </p:sp>
    </p:spTree>
    <p:extLst>
      <p:ext uri="{BB962C8B-B14F-4D97-AF65-F5344CB8AC3E}">
        <p14:creationId xmlns:p14="http://schemas.microsoft.com/office/powerpoint/2010/main" val="370502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917377" y="577133"/>
            <a:ext cx="7041767" cy="3969109"/>
          </a:xfrm>
          <a:prstGeom prst="rect">
            <a:avLst/>
          </a:prstGeom>
        </p:spPr>
        <p:txBody>
          <a:bodyPr vert="horz" lIns="0" tIns="0" rIns="0" bIns="0" rtlCol="0">
            <a:normAutofit fontScale="70000" lnSpcReduction="20000"/>
          </a:bodyPr>
          <a:lstStyle>
            <a:lvl1pPr marL="0" indent="0" algn="l" defTabSz="914378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71450" indent="-171450" algn="l" defTabSz="914378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0050" indent="-171450" algn="l" defTabSz="914378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tabLst/>
              <a:defRPr sz="1200" kern="12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73088" indent="-115888" algn="l" defTabSz="914378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•"/>
              <a:tabLst/>
              <a:defRPr sz="1050" kern="12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58838" indent="-173038" algn="l" defTabSz="914378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100000"/>
              <a:buFont typeface="Arial" panose="020B0604020202020204" pitchFamily="34" charset="0"/>
              <a:buChar char="–"/>
              <a:tabLst/>
              <a:defRPr sz="900" kern="12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42972" indent="-228594" algn="l" defTabSz="9143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371566" indent="-228594" algn="l" defTabSz="9143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Arial" panose="020B0604020202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600160" indent="-228594" algn="l" defTabSz="914378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2"/>
              </a:buClr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160" indent="-228594" algn="l" defTabSz="914378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SzPct val="9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As a video conference participant, I want to have my video streaming without any delay  so that there is no latency and loss of data between the participants.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As a video conference participant, I  </a:t>
            </a:r>
            <a:r>
              <a:rPr lang="en-US" sz="2400" dirty="0"/>
              <a:t>want live video to turn off automatically(Audio only option), </a:t>
            </a:r>
            <a:r>
              <a:rPr lang="en-US" sz="2400" dirty="0" smtClean="0"/>
              <a:t>when </a:t>
            </a:r>
            <a:r>
              <a:rPr lang="en-US" sz="2400" dirty="0"/>
              <a:t>the connection is not strong, so that voice communication is </a:t>
            </a:r>
            <a:r>
              <a:rPr lang="en-US" sz="2400" dirty="0" smtClean="0"/>
              <a:t>clear.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As a video conference admin, I want to have an option for storing the recordings, so that when a server is down I can forward the video to participants.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As a video conference admin, I want to have auto rerouting facilities , so that the video conference is not interrupted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0233222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1135</TotalTime>
  <Words>125</Words>
  <Application>Microsoft Office PowerPoint</Application>
  <PresentationFormat>On-screen Show (16:9)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Wingdings</vt:lpstr>
      <vt:lpstr>CognizantTheme</vt:lpstr>
      <vt:lpstr>Agile </vt:lpstr>
      <vt:lpstr>Task 2:  User Stories</vt:lpstr>
      <vt:lpstr>PowerPoint Presentation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Mills, Laura (Cognizant)</dc:creator>
  <cp:lastModifiedBy>sounak</cp:lastModifiedBy>
  <cp:revision>16</cp:revision>
  <dcterms:created xsi:type="dcterms:W3CDTF">2021-06-03T17:56:22Z</dcterms:created>
  <dcterms:modified xsi:type="dcterms:W3CDTF">2022-05-04T05:03:34Z</dcterms:modified>
</cp:coreProperties>
</file>