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82" y="11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697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cars own on each states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Customers’ 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554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looks like the percentages of under 25 years old not really change.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42951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003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purchases in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651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should focus on advertises on Female customers than Male customers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1" y="877031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013529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</a:t>
            </a:r>
          </a:p>
        </p:txBody>
      </p:sp>
      <p:sp>
        <p:nvSpPr>
          <p:cNvPr id="151" name="Shape 100"/>
          <p:cNvSpPr/>
          <p:nvPr/>
        </p:nvSpPr>
        <p:spPr>
          <a:xfrm>
            <a:off x="127000" y="1410907"/>
            <a:ext cx="2895600" cy="1316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4825"/>
            <a:ext cx="2125988" cy="1347663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433" y="3720292"/>
            <a:ext cx="2431392" cy="139201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533837" y="900628"/>
            <a:ext cx="20409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89225" y="1222935"/>
            <a:ext cx="3581400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Affluent Customers but mostly second and third quadrant</a:t>
            </a: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25" y="3726089"/>
            <a:ext cx="2317788" cy="1417411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778" y="2647950"/>
            <a:ext cx="2250383" cy="149271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D6C272-93E7-4DA2-BF9F-1878657E5CD9}"/>
              </a:ext>
            </a:extLst>
          </p:cNvPr>
          <p:cNvCxnSpPr>
            <a:cxnSpLocks/>
          </p:cNvCxnSpPr>
          <p:nvPr/>
        </p:nvCxnSpPr>
        <p:spPr>
          <a:xfrm>
            <a:off x="4464250" y="820525"/>
            <a:ext cx="23576" cy="4291781"/>
          </a:xfrm>
          <a:prstGeom prst="line">
            <a:avLst/>
          </a:prstGeom>
          <a:noFill/>
          <a:ln w="3175" cap="flat">
            <a:noFill/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1899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supporting items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that attachment.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</TotalTime>
  <Words>599</Words>
  <Application>Microsoft Office PowerPoint</Application>
  <PresentationFormat>On-screen Show (16:9)</PresentationFormat>
  <Paragraphs>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sounam ghosh</dc:creator>
  <cp:lastModifiedBy>sounam ghosh</cp:lastModifiedBy>
  <cp:revision>12</cp:revision>
  <dcterms:modified xsi:type="dcterms:W3CDTF">2020-06-22T20:14:40Z</dcterms:modified>
</cp:coreProperties>
</file>