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96" r:id="rId4"/>
    <p:sldId id="285" r:id="rId5"/>
    <p:sldId id="272" r:id="rId6"/>
    <p:sldId id="286" r:id="rId7"/>
    <p:sldId id="288" r:id="rId8"/>
    <p:sldId id="284" r:id="rId9"/>
    <p:sldId id="297" r:id="rId10"/>
    <p:sldId id="299" r:id="rId11"/>
    <p:sldId id="292" r:id="rId12"/>
    <p:sldId id="282" r:id="rId13"/>
    <p:sldId id="276" r:id="rId14"/>
    <p:sldId id="275" r:id="rId15"/>
    <p:sldId id="264" r:id="rId16"/>
    <p:sldId id="291" r:id="rId17"/>
    <p:sldId id="301" r:id="rId18"/>
    <p:sldId id="298" r:id="rId19"/>
    <p:sldId id="290" r:id="rId20"/>
    <p:sldId id="295" r:id="rId21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EFEFEF"/>
    <a:srgbClr val="FFC000"/>
    <a:srgbClr val="70AD47"/>
    <a:srgbClr val="ED7D31"/>
    <a:srgbClr val="A5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C8DF7-BCA6-15F2-9D29-6472B4E8655B}" v="116" dt="2025-07-09T14:29:36.234"/>
    <p1510:client id="{09E6A902-CAEA-BCEB-E44E-D2BAC1532470}" v="51" dt="2025-07-09T14:14:31.904"/>
    <p1510:client id="{0ED18304-4B08-210C-98FB-8EC1386AA9CB}" v="444" dt="2025-07-09T07:38:37.061"/>
    <p1510:client id="{1DBDE163-8280-0C93-B460-6F758071091C}" v="441" dt="2025-07-09T10:31:05.720"/>
    <p1510:client id="{286BD6BB-0109-A577-4306-0141DD2D664C}" v="1" dt="2025-07-09T06:44:57.387"/>
    <p1510:client id="{2A6DB2E8-D356-42FB-1F6E-7D90E9176E30}" v="777" dt="2025-07-09T06:00:58.741"/>
    <p1510:client id="{3622B018-5A1E-9BB1-7FB7-744460933F90}" v="82" dt="2025-07-09T15:51:00.988"/>
    <p1510:client id="{3E47D5C8-54AF-68FB-B68B-540BC3B348A4}" v="316" dt="2025-07-09T23:45:04.963"/>
    <p1510:client id="{48D588EE-0D5B-28B5-B890-7F24E51004E4}" v="2929" dt="2025-07-09T13:56:24.462"/>
    <p1510:client id="{4CCDA1B9-3757-CCFA-3A70-A2AF4BFCB62C}" v="257" dt="2025-07-09T04:57:14.545"/>
    <p1510:client id="{4D16FB48-EEAA-9FE9-06F5-F6936B570175}" v="219" dt="2025-07-09T14:43:58.731"/>
    <p1510:client id="{52565FFF-6DB8-1249-B446-108C97F81188}" v="802" dt="2025-07-09T08:21:05.903"/>
    <p1510:client id="{54CD3294-0772-2A78-09EA-14638597914C}" v="657" dt="2025-07-09T15:27:05.475"/>
    <p1510:client id="{59B15D26-AE57-61AB-DC44-0C04E7AB410E}" v="455" dt="2025-07-10T00:01:26.580"/>
    <p1510:client id="{68009610-E02A-83DC-6AD3-83A666FA3C4C}" v="17" dt="2025-07-09T07:58:11.753"/>
    <p1510:client id="{6AFA162E-3A21-74E0-0E8D-1B35F252EAA5}" v="1768" dt="2025-07-09T13:33:55.674"/>
    <p1510:client id="{716D384B-C915-4DD7-9B6E-91A0A8452E18}" v="19" dt="2025-07-10T00:05:29.132"/>
    <p1510:client id="{7DD90B7D-E0F1-7B82-5BEA-8BF62CD9985B}" v="121" dt="2025-07-09T07:58:23.480"/>
    <p1510:client id="{7E1AD4FA-76AB-17AC-CE77-A0F63464BFB7}" v="3" dt="2025-07-09T03:08:04.561"/>
    <p1510:client id="{800DDF0A-AA87-543E-2568-CB08040C16AC}" v="21" dt="2025-07-09T15:03:58.909"/>
    <p1510:client id="{804AA22D-C56F-D6F2-7B3F-CB4D26D4D25D}" v="2914" dt="2025-07-09T14:12:23.419"/>
    <p1510:client id="{80D19EF1-F6EA-AA2B-C335-08EC264F6733}" v="586" dt="2025-07-09T02:49:23.418"/>
    <p1510:client id="{A0C70EE6-EAB7-BA70-EBB3-E9F59D321E29}" v="87" dt="2025-07-09T14:22:20.389"/>
    <p1510:client id="{A31DE75F-A47A-7762-E181-60866AD24AF5}" v="8" dt="2025-07-09T08:55:57.307"/>
    <p1510:client id="{A615CCA8-0E5F-CC43-F85B-CF56AC7106AD}" v="267" dt="2025-07-09T15:02:53.433"/>
    <p1510:client id="{B43C060E-C536-3166-70C3-9502B69827FC}" v="289" dt="2025-07-09T07:53:07.288"/>
    <p1510:client id="{B672CC75-435D-F23C-AEB5-3AC07C2121DE}" v="30" dt="2025-07-09T08:50:10.985"/>
    <p1510:client id="{BB346254-22C0-CF51-99DC-26277549A7F5}" v="1278" dt="2025-07-09T23:43:27.311"/>
    <p1510:client id="{C93CCC2B-1F5A-CF6A-D9EE-864C5BFEEEA2}" v="510" dt="2025-07-09T15:44:00.500"/>
    <p1510:client id="{D1488A85-EE97-3F36-83C5-8F15526C297E}" v="50" dt="2025-07-09T11:45:51.204"/>
    <p1510:client id="{D6267C8F-B4AF-7EC4-962A-C5632CEDFF0B}" v="417" dt="2025-07-09T07:20:11.343"/>
    <p1510:client id="{DE15349D-DA1E-97AC-9F92-268B5982FE30}" v="987" dt="2025-07-09T07:49:11.360"/>
    <p1510:client id="{DE433141-C090-B600-1025-243BE6278B04}" v="722" dt="2025-07-09T07:07:10.452"/>
    <p1510:client id="{E612E4A6-7B09-E507-9B48-3F97D982E377}" v="13" dt="2025-07-09T14:23:31.751"/>
    <p1510:client id="{EB6383D7-8645-52E9-BF75-B622BDE56876}" v="96" dt="2025-07-09T06:09:32.053"/>
    <p1510:client id="{F45B9A3A-F100-EFD8-F423-FB062CCD5610}" v="73" dt="2025-07-09T03:06:41.753"/>
    <p1510:client id="{F5A085BB-539D-5FE6-912D-B283F45E48C8}" v="86" dt="2025-07-09T02:57:18.140"/>
    <p1510:client id="{FBB94AB0-A52B-42E8-3CEE-F2D428F70AED}" v="13" dt="2025-07-09T14:15:36.7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494" y="72"/>
      </p:cViewPr>
      <p:guideLst>
        <p:guide orient="horz" pos="3110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타악기 입력 강도에 따른 소리 크기 차이를 구현하고자 하였으나,</a:t>
            </a:r>
            <a:br>
              <a:rPr lang="ko-KR" altLang="en-US">
                <a:latin typeface="Calibri"/>
                <a:ea typeface="맑은 고딕"/>
                <a:cs typeface="Calibri"/>
              </a:rPr>
            </a:br>
            <a:r>
              <a:rPr lang="ko-KR" altLang="en-US">
                <a:latin typeface="Calibri"/>
                <a:ea typeface="맑은 고딕"/>
                <a:cs typeface="Calibri"/>
              </a:rPr>
              <a:t>현재 저희 디바이스에 있는 가속도 센서로는 위상 변화를 감지하기 어려웠습니다.</a:t>
            </a:r>
            <a:br>
              <a:rPr lang="ko-KR" altLang="en-US">
                <a:latin typeface="Calibri"/>
                <a:ea typeface="맑은 고딕"/>
                <a:cs typeface="Calibri"/>
              </a:rPr>
            </a:br>
            <a:r>
              <a:rPr lang="ko-KR" altLang="en-US">
                <a:latin typeface="Calibri"/>
                <a:ea typeface="맑은 고딕"/>
                <a:cs typeface="Calibri"/>
              </a:rPr>
              <a:t>따라서 고성능 가속도 센서를 붙여서 구현하는 1안과 더불어 기존 터치 스크린과 가속도 센서를 이용해서 입력 강도를 달리 구분하는 방법을 연구과제로 남겨두고 있습니다. </a:t>
            </a:r>
          </a:p>
        </p:txBody>
      </p:sp>
    </p:spTree>
    <p:extLst>
      <p:ext uri="{BB962C8B-B14F-4D97-AF65-F5344CB8AC3E}">
        <p14:creationId xmlns:p14="http://schemas.microsoft.com/office/powerpoint/2010/main" val="296434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저희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합주</a:t>
            </a:r>
            <a:r>
              <a:rPr lang="en-US" altLang="ko-KR">
                <a:latin typeface="Calibri"/>
                <a:ea typeface="Calibri"/>
                <a:cs typeface="Calibri"/>
              </a:rPr>
              <a:t> 시스템은 한방향 통신으로써 악기 디바이스에서 전송한 </a:t>
            </a:r>
            <a:r>
              <a:rPr lang="en-US" altLang="ko-KR" err="1">
                <a:latin typeface="Calibri"/>
                <a:ea typeface="Calibri"/>
                <a:cs typeface="Calibri"/>
              </a:rPr>
              <a:t>정보를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바탕으로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합주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사운드를</a:t>
            </a:r>
            <a:r>
              <a:rPr lang="en-US" altLang="ko-KR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구현하였습니다</a:t>
            </a:r>
            <a:r>
              <a:rPr lang="en-US" altLang="ko-KR">
                <a:latin typeface="Calibri"/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3262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ko-KR" altLang="en-US">
                <a:ea typeface="맑은 고딕"/>
              </a:rPr>
              <a:t>추후 </a:t>
            </a:r>
            <a:r>
              <a:rPr lang="ko-KR" altLang="en-US" err="1">
                <a:ea typeface="맑은 고딕"/>
              </a:rPr>
              <a:t>과제로써는</a:t>
            </a:r>
            <a:r>
              <a:rPr lang="ko-KR" altLang="en-US">
                <a:ea typeface="맑은 고딕"/>
              </a:rPr>
              <a:t> 합주 디바이스에서 악기 디바이스로 음원 데이터를 보내서 각기 다른 공간에 있는 연주자가 합주할 수 있는 시스템을 고려하고 있습니다.</a:t>
            </a:r>
            <a:br>
              <a:rPr lang="ko-KR" altLang="en-US">
                <a:ea typeface="맑은 고딕"/>
                <a:cs typeface="+mn-lt"/>
              </a:rPr>
            </a:br>
            <a:r>
              <a:rPr lang="ko-KR" altLang="en-US">
                <a:ea typeface="맑은 고딕"/>
              </a:rPr>
              <a:t>이를 위해서는 양방향 통신과 </a:t>
            </a:r>
            <a:r>
              <a:rPr lang="ko-KR" altLang="en-US" err="1">
                <a:ea typeface="맑은 고딕"/>
              </a:rPr>
              <a:t>저지연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레이턴시를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연구해야합니다</a:t>
            </a:r>
            <a:r>
              <a:rPr lang="ko-KR" altLang="en-US">
                <a:ea typeface="맑은 고딕"/>
              </a:rPr>
              <a:t>.</a:t>
            </a:r>
            <a:endParaRPr 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0408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2EBF47-CDC9-9872-4FF6-5D4318E688A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106537" y="63500"/>
            <a:ext cx="13779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LGE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</a:t>
            </a:r>
            <a:r>
              <a:rPr lang="ko-KR" altLang="en-US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부트캠프 </a:t>
            </a:r>
            <a:r>
              <a:rPr lang="en-US" altLang="ko-KR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10</a:t>
            </a:r>
            <a:r>
              <a:rPr lang="ko-KR" altLang="en-US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5400" b="1" err="1">
                <a:solidFill>
                  <a:schemeClr val="bg1"/>
                </a:solidFill>
                <a:ea typeface="LG스마트체2.0 Regular"/>
              </a:rPr>
              <a:t>Sound</a:t>
            </a:r>
            <a:r>
              <a:rPr lang="ko-KR" altLang="en-US" sz="5400" b="1">
                <a:solidFill>
                  <a:schemeClr val="bg1"/>
                </a:solidFill>
                <a:ea typeface="LG스마트체2.0 Regular"/>
              </a:rPr>
              <a:t> </a:t>
            </a:r>
            <a:r>
              <a:rPr lang="ko-KR" altLang="en-US" sz="5400" b="1" err="1">
                <a:solidFill>
                  <a:schemeClr val="bg1"/>
                </a:solidFill>
                <a:ea typeface="LG스마트체2.0 Regular"/>
              </a:rPr>
              <a:t>Maker</a:t>
            </a:r>
            <a:endParaRPr lang="en-US" altLang="ko-KR" err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Linux System </a:t>
            </a:r>
            <a:r>
              <a:rPr lang="ko-KR" altLang="en-US" sz="28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반 6팀 </a:t>
            </a:r>
            <a:r>
              <a:rPr lang="ko-KR" altLang="en-US" sz="28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브레멘</a:t>
            </a:r>
            <a:r>
              <a:rPr lang="ko-KR" altLang="en-US" sz="28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 합창단</a:t>
            </a:r>
          </a:p>
          <a:p>
            <a:endParaRPr lang="en-US" altLang="ko-KR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이윤성, </a:t>
            </a:r>
            <a:r>
              <a:rPr lang="ko-KR" altLang="en-US" sz="28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공하영</a:t>
            </a:r>
            <a:r>
              <a:rPr lang="ko-KR" altLang="en-US" sz="28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, </a:t>
            </a:r>
            <a:r>
              <a:rPr lang="ko-KR" altLang="en-US" sz="28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안설령</a:t>
            </a:r>
            <a:r>
              <a:rPr lang="ko-KR" altLang="en-US" sz="28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, </a:t>
            </a:r>
            <a:r>
              <a:rPr lang="ko-KR" altLang="en-US" sz="28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문명석</a:t>
            </a:r>
            <a:endParaRPr lang="ko-KR" altLang="en-US" sz="2800" b="1" err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결과보고서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7BA51-9B50-FEC8-72B4-EA9026071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8E6F6F-05B7-50A8-6B16-363AB2F3E26F}"/>
              </a:ext>
            </a:extLst>
          </p:cNvPr>
          <p:cNvSpPr/>
          <p:nvPr/>
        </p:nvSpPr>
        <p:spPr>
          <a:xfrm>
            <a:off x="10224375" y="3759199"/>
            <a:ext cx="5655003" cy="36457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_H2.0 R"/>
              <a:ea typeface="LG Smart_H2.0 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EF09E-A1F3-7CDA-1AE8-7D8C50238F26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 Smart_H2.0 R"/>
                <a:ea typeface="LG Smart_H2.0 R"/>
              </a:rPr>
              <a:t>3-1. </a:t>
            </a:r>
            <a:r>
              <a:rPr lang="ko-KR" sz="5400" b="1">
                <a:solidFill>
                  <a:schemeClr val="bg1"/>
                </a:solidFill>
                <a:latin typeface="LG Smart_H2.0 R"/>
                <a:ea typeface="LG Smart_H2.0 R"/>
              </a:rPr>
              <a:t>핵심 기술 - </a:t>
            </a:r>
            <a:r>
              <a:rPr lang="ko-KR" sz="5400" b="1" err="1">
                <a:solidFill>
                  <a:schemeClr val="bg1"/>
                </a:solidFill>
                <a:latin typeface="LG Smart_H2.0 R"/>
                <a:ea typeface="LG Smart_H2.0 R"/>
              </a:rPr>
              <a:t>Audio</a:t>
            </a:r>
            <a:r>
              <a:rPr lang="ko-KR" sz="5400" b="1">
                <a:solidFill>
                  <a:schemeClr val="bg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5400" b="1">
                <a:solidFill>
                  <a:schemeClr val="bg1"/>
                </a:solidFill>
                <a:latin typeface="LG Smart_H2.0 R"/>
                <a:ea typeface="LG Smart_H2.0 R"/>
              </a:rPr>
              <a:t>Mixing</a:t>
            </a:r>
            <a:endParaRPr lang="ko-KR" altLang="en-US" sz="5400" b="1" err="1">
              <a:solidFill>
                <a:schemeClr val="bg1"/>
              </a:solidFill>
              <a:latin typeface="LG Smart_H2.0 R"/>
              <a:ea typeface="LG Smart_H2.0 R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1DBB5D-3FA9-E480-7271-29C09659108B}"/>
              </a:ext>
            </a:extLst>
          </p:cNvPr>
          <p:cNvSpPr txBox="1"/>
          <p:nvPr/>
        </p:nvSpPr>
        <p:spPr>
          <a:xfrm>
            <a:off x="244252" y="1623085"/>
            <a:ext cx="8068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3200" b="1">
                <a:latin typeface="LG Smart_H2.0 R"/>
                <a:ea typeface="LG Smart_H2.0 R"/>
                <a:cs typeface="Calibri"/>
              </a:rPr>
              <a:t>SW </a:t>
            </a:r>
            <a:r>
              <a:rPr lang="ko-KR" altLang="en-US" sz="3200" b="1" err="1">
                <a:latin typeface="LG Smart_H2.0 R"/>
                <a:ea typeface="LG Smart_H2.0 R"/>
                <a:cs typeface="Calibri"/>
              </a:rPr>
              <a:t>Mixer</a:t>
            </a:r>
            <a:r>
              <a:rPr lang="ko-KR" altLang="en-US" sz="3200" b="1">
                <a:latin typeface="LG Smart_H2.0 R"/>
                <a:ea typeface="LG Smart_H2.0 R"/>
                <a:cs typeface="Calibri"/>
              </a:rPr>
              <a:t> 구현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BA80AA-0D4E-4C1E-8F40-07BCAD0E8A69}"/>
              </a:ext>
            </a:extLst>
          </p:cNvPr>
          <p:cNvSpPr/>
          <p:nvPr/>
        </p:nvSpPr>
        <p:spPr>
          <a:xfrm>
            <a:off x="7100767" y="3056110"/>
            <a:ext cx="1672525" cy="5564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_H2.0 R"/>
              <a:ea typeface="LG Smart_H2.0 R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29C7F8-B9CE-6939-D6BC-8AB24C36A451}"/>
              </a:ext>
            </a:extLst>
          </p:cNvPr>
          <p:cNvSpPr/>
          <p:nvPr/>
        </p:nvSpPr>
        <p:spPr>
          <a:xfrm>
            <a:off x="389818" y="5327649"/>
            <a:ext cx="1539327" cy="7939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API </a:t>
            </a:r>
            <a:r>
              <a:rPr lang="ko-KR" altLang="en-US" sz="2400" b="1" err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input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705A0A-B290-67F6-6748-A4FD2046D456}"/>
              </a:ext>
            </a:extLst>
          </p:cNvPr>
          <p:cNvSpPr/>
          <p:nvPr/>
        </p:nvSpPr>
        <p:spPr>
          <a:xfrm>
            <a:off x="3308602" y="5327649"/>
            <a:ext cx="1539327" cy="7939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400" b="1" err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Play</a:t>
            </a:r>
            <a:r>
              <a:rPr lang="ko-KR" altLang="en-US" sz="24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 </a:t>
            </a:r>
            <a:r>
              <a:rPr lang="ko-KR" altLang="en-US" sz="2400" b="1" err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note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FBB4188-1956-B5B0-4FD2-DE20137FF518}"/>
              </a:ext>
            </a:extLst>
          </p:cNvPr>
          <p:cNvCxnSpPr>
            <a:cxnSpLocks/>
          </p:cNvCxnSpPr>
          <p:nvPr/>
        </p:nvCxnSpPr>
        <p:spPr>
          <a:xfrm>
            <a:off x="2119365" y="5717595"/>
            <a:ext cx="1179961" cy="34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A7B93A5-12F2-2F46-35D1-51C88619A040}"/>
              </a:ext>
            </a:extLst>
          </p:cNvPr>
          <p:cNvCxnSpPr>
            <a:cxnSpLocks/>
          </p:cNvCxnSpPr>
          <p:nvPr/>
        </p:nvCxnSpPr>
        <p:spPr>
          <a:xfrm>
            <a:off x="5023320" y="5717594"/>
            <a:ext cx="1826531" cy="34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BC587A-87EE-C903-4EAD-0D44438C5C3D}"/>
              </a:ext>
            </a:extLst>
          </p:cNvPr>
          <p:cNvSpPr txBox="1"/>
          <p:nvPr/>
        </p:nvSpPr>
        <p:spPr>
          <a:xfrm>
            <a:off x="5154126" y="5281571"/>
            <a:ext cx="155052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200" b="1" err="1">
                <a:latin typeface="LG Smart_H2.0 R"/>
                <a:ea typeface="LG Smart_H2.0 R"/>
                <a:cs typeface="Calibri"/>
              </a:rPr>
              <a:t>push_back</a:t>
            </a:r>
            <a:endParaRPr lang="ko-KR" altLang="en-US" sz="2200" b="1">
              <a:latin typeface="LG Smart_H2.0 R"/>
              <a:ea typeface="LG Smart_H2.0 R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523076-5F73-E4CE-A9A6-2981C25D5592}"/>
              </a:ext>
            </a:extLst>
          </p:cNvPr>
          <p:cNvSpPr txBox="1"/>
          <p:nvPr/>
        </p:nvSpPr>
        <p:spPr>
          <a:xfrm>
            <a:off x="1887177" y="5281570"/>
            <a:ext cx="155052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200" b="1" err="1">
                <a:latin typeface="LG Smart_H2.0 R"/>
                <a:ea typeface="LG Smart_H2.0 R"/>
                <a:cs typeface="Calibri"/>
              </a:rPr>
              <a:t>call</a:t>
            </a:r>
            <a:endParaRPr lang="ko-KR" altLang="en-US" sz="2200" b="1">
              <a:latin typeface="LG Smart_H2.0 R"/>
              <a:ea typeface="LG Smart_H2.0 R"/>
              <a:cs typeface="Calibri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D716AE-8F6B-815E-8F6B-C32EB1943DD6}"/>
              </a:ext>
            </a:extLst>
          </p:cNvPr>
          <p:cNvSpPr/>
          <p:nvPr/>
        </p:nvSpPr>
        <p:spPr>
          <a:xfrm>
            <a:off x="7208472" y="3177748"/>
            <a:ext cx="1444327" cy="604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activeNote 1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805015-4066-8040-6637-0BA7CF433955}"/>
              </a:ext>
            </a:extLst>
          </p:cNvPr>
          <p:cNvSpPr/>
          <p:nvPr/>
        </p:nvSpPr>
        <p:spPr>
          <a:xfrm>
            <a:off x="7210259" y="3907576"/>
            <a:ext cx="1444327" cy="604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000" b="1" err="1">
                <a:solidFill>
                  <a:srgbClr val="000000"/>
                </a:solidFill>
                <a:latin typeface="LG Smart_H2.0 R"/>
                <a:ea typeface="LG Smart_H2.0 R"/>
              </a:rPr>
              <a:t>activeNote</a:t>
            </a:r>
            <a:r>
              <a:rPr lang="ko-KR" altLang="en-US" sz="2000" b="1">
                <a:solidFill>
                  <a:srgbClr val="000000"/>
                </a:solidFill>
                <a:latin typeface="LG Smart_H2.0 R"/>
                <a:ea typeface="LG Smart_H2.0 R"/>
              </a:rPr>
              <a:t> </a:t>
            </a:r>
            <a:r>
              <a:rPr lang="ko-KR" sz="2000" b="1">
                <a:solidFill>
                  <a:srgbClr val="000000"/>
                </a:solidFill>
                <a:latin typeface="LG Smart_H2.0 R"/>
                <a:ea typeface="LG Smart_H2.0 R"/>
              </a:rPr>
              <a:t>2</a:t>
            </a:r>
            <a:endParaRPr lang="ko-KR" altLang="en-US" sz="2000" b="1">
              <a:solidFill>
                <a:srgbClr val="000000"/>
              </a:solidFill>
              <a:latin typeface="LG Smart_H2.0 R"/>
              <a:ea typeface="LG Smart_H2.0 R"/>
              <a:cs typeface="Calibri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AA160F-9C12-10F5-8EC4-5AB7D669CBAD}"/>
              </a:ext>
            </a:extLst>
          </p:cNvPr>
          <p:cNvSpPr/>
          <p:nvPr/>
        </p:nvSpPr>
        <p:spPr>
          <a:xfrm>
            <a:off x="7196845" y="4652609"/>
            <a:ext cx="1444327" cy="604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000" b="1" err="1">
                <a:solidFill>
                  <a:srgbClr val="000000"/>
                </a:solidFill>
                <a:latin typeface="LG Smart_H2.0 R"/>
                <a:ea typeface="LG Smart_H2.0 R"/>
              </a:rPr>
              <a:t>activeNote</a:t>
            </a:r>
            <a:r>
              <a:rPr lang="ko-KR" sz="2000" b="1">
                <a:solidFill>
                  <a:srgbClr val="000000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000" b="1">
                <a:solidFill>
                  <a:srgbClr val="000000"/>
                </a:solidFill>
                <a:latin typeface="LG Smart_H2.0 R"/>
                <a:ea typeface="LG Smart_H2.0 R"/>
              </a:rPr>
              <a:t>3</a:t>
            </a:r>
            <a:endParaRPr lang="ko-KR" sz="2000" b="1">
              <a:solidFill>
                <a:srgbClr val="000000"/>
              </a:solidFill>
              <a:latin typeface="LG Smart_H2.0 R"/>
              <a:ea typeface="LG Smart_H2.0 R"/>
              <a:cs typeface="Calibri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181321-E1BD-36AF-9A51-0CBAA54A5B22}"/>
              </a:ext>
            </a:extLst>
          </p:cNvPr>
          <p:cNvSpPr/>
          <p:nvPr/>
        </p:nvSpPr>
        <p:spPr>
          <a:xfrm>
            <a:off x="7198629" y="5412847"/>
            <a:ext cx="1444327" cy="604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000" b="1" err="1">
                <a:solidFill>
                  <a:srgbClr val="000000"/>
                </a:solidFill>
                <a:latin typeface="LG Smart_H2.0 R"/>
                <a:ea typeface="LG Smart_H2.0 R"/>
              </a:rPr>
              <a:t>activeNote</a:t>
            </a:r>
            <a:r>
              <a:rPr lang="ko-KR" sz="2000" b="1">
                <a:solidFill>
                  <a:srgbClr val="000000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000" b="1">
                <a:solidFill>
                  <a:srgbClr val="000000"/>
                </a:solidFill>
                <a:latin typeface="LG Smart_H2.0 R"/>
                <a:ea typeface="LG Smart_H2.0 R"/>
              </a:rPr>
              <a:t>4</a:t>
            </a:r>
            <a:endParaRPr lang="ko-KR" sz="2000" b="1">
              <a:solidFill>
                <a:srgbClr val="000000"/>
              </a:solidFill>
              <a:latin typeface="LG Smart_H2.0 R"/>
              <a:ea typeface="LG Smart_H2.0 R"/>
              <a:cs typeface="Calibri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F93ED9B-951B-D0D0-ED2C-DAEF1CD000A7}"/>
              </a:ext>
            </a:extLst>
          </p:cNvPr>
          <p:cNvSpPr/>
          <p:nvPr/>
        </p:nvSpPr>
        <p:spPr>
          <a:xfrm>
            <a:off x="7200414" y="6173085"/>
            <a:ext cx="1444327" cy="604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000" b="1" err="1">
                <a:solidFill>
                  <a:srgbClr val="000000"/>
                </a:solidFill>
                <a:latin typeface="LG Smart_H2.0 R"/>
                <a:ea typeface="LG Smart_H2.0 R"/>
              </a:rPr>
              <a:t>activeNote</a:t>
            </a:r>
            <a:r>
              <a:rPr lang="en-US" altLang="ko-KR" sz="2000" b="1">
                <a:solidFill>
                  <a:srgbClr val="000000"/>
                </a:solidFill>
                <a:latin typeface="LG Smart_H2.0 R"/>
                <a:ea typeface="LG Smart_H2.0 R"/>
              </a:rPr>
              <a:t> 5</a:t>
            </a:r>
            <a:endParaRPr lang="ko-KR" altLang="en-US" sz="2000" b="1">
              <a:solidFill>
                <a:srgbClr val="000000"/>
              </a:solidFill>
              <a:latin typeface="LG Smart_H2.0 R"/>
              <a:ea typeface="LG Smart_H2.0 R"/>
              <a:cs typeface="Calibri" panose="020F0502020204030204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7B32AE-AC7C-D396-6F0B-2BC6879B81A0}"/>
              </a:ext>
            </a:extLst>
          </p:cNvPr>
          <p:cNvSpPr/>
          <p:nvPr/>
        </p:nvSpPr>
        <p:spPr>
          <a:xfrm>
            <a:off x="9944577" y="3056110"/>
            <a:ext cx="6875477" cy="5564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_H2.0 R"/>
              <a:ea typeface="LG Smart_H2.0 R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8915CE-55FF-D933-EB82-C5FD762285BB}"/>
              </a:ext>
            </a:extLst>
          </p:cNvPr>
          <p:cNvSpPr txBox="1"/>
          <p:nvPr/>
        </p:nvSpPr>
        <p:spPr>
          <a:xfrm>
            <a:off x="6933937" y="8629941"/>
            <a:ext cx="20221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400" b="1" err="1">
                <a:latin typeface="LG Smart_H2.0 R"/>
                <a:ea typeface="LG Smart_H2.0 R"/>
                <a:cs typeface="Calibri"/>
              </a:rPr>
              <a:t>Active</a:t>
            </a:r>
            <a:r>
              <a:rPr lang="ko-KR" altLang="en-US" sz="2400" b="1">
                <a:latin typeface="LG Smart_H2.0 R"/>
                <a:ea typeface="LG Smart_H2.0 R"/>
                <a:cs typeface="Calibri"/>
              </a:rPr>
              <a:t> </a:t>
            </a:r>
            <a:r>
              <a:rPr lang="ko-KR" altLang="en-US" sz="2400" b="1" err="1">
                <a:latin typeface="LG Smart_H2.0 R"/>
                <a:ea typeface="LG Smart_H2.0 R"/>
                <a:cs typeface="Calibri"/>
              </a:rPr>
              <a:t>Notes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9ACD75-464E-8463-D0A8-921E24BC20C0}"/>
              </a:ext>
            </a:extLst>
          </p:cNvPr>
          <p:cNvSpPr txBox="1"/>
          <p:nvPr/>
        </p:nvSpPr>
        <p:spPr>
          <a:xfrm>
            <a:off x="10242810" y="2111140"/>
            <a:ext cx="253939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000" b="1" err="1">
                <a:solidFill>
                  <a:srgbClr val="FF0000"/>
                </a:solidFill>
                <a:latin typeface="LG Smart_H2.0 R"/>
                <a:ea typeface="LG Smart_H2.0 R"/>
                <a:cs typeface="Calibri"/>
              </a:rPr>
              <a:t>Thread</a:t>
            </a:r>
            <a:r>
              <a:rPr lang="ko-KR" altLang="en-US" sz="3000" b="1">
                <a:solidFill>
                  <a:srgbClr val="FF0000"/>
                </a:solidFill>
                <a:latin typeface="LG Smart_H2.0 R"/>
                <a:ea typeface="LG Smart_H2.0 R"/>
                <a:cs typeface="Calibri"/>
              </a:rPr>
              <a:t> (5ms)</a:t>
            </a:r>
            <a:endParaRPr lang="en-US" altLang="ko-KR" sz="3000">
              <a:latin typeface="LG Smart_H2.0 R"/>
              <a:ea typeface="맑은 고딕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793FC70-1C79-95BC-A1CA-8317012F0849}"/>
              </a:ext>
            </a:extLst>
          </p:cNvPr>
          <p:cNvCxnSpPr>
            <a:cxnSpLocks/>
          </p:cNvCxnSpPr>
          <p:nvPr/>
        </p:nvCxnSpPr>
        <p:spPr>
          <a:xfrm flipH="1">
            <a:off x="13589149" y="2612295"/>
            <a:ext cx="1286" cy="461942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8FF35AC-A19D-44BF-418E-8DEC56C057B8}"/>
              </a:ext>
            </a:extLst>
          </p:cNvPr>
          <p:cNvCxnSpPr/>
          <p:nvPr/>
        </p:nvCxnSpPr>
        <p:spPr>
          <a:xfrm>
            <a:off x="9497216" y="2625417"/>
            <a:ext cx="4116524" cy="8366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232ABB2-B5FD-1BE4-CF3A-CF2468E20C52}"/>
              </a:ext>
            </a:extLst>
          </p:cNvPr>
          <p:cNvCxnSpPr/>
          <p:nvPr/>
        </p:nvCxnSpPr>
        <p:spPr>
          <a:xfrm>
            <a:off x="13579633" y="8618703"/>
            <a:ext cx="4641" cy="459432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01B63D9-E727-B698-8806-E8FE29058A52}"/>
              </a:ext>
            </a:extLst>
          </p:cNvPr>
          <p:cNvCxnSpPr>
            <a:cxnSpLocks/>
          </p:cNvCxnSpPr>
          <p:nvPr/>
        </p:nvCxnSpPr>
        <p:spPr>
          <a:xfrm flipH="1">
            <a:off x="8861296" y="5740649"/>
            <a:ext cx="1040061" cy="34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00B814-4D56-EA2D-A9B6-6569FBDB89F0}"/>
              </a:ext>
            </a:extLst>
          </p:cNvPr>
          <p:cNvSpPr txBox="1"/>
          <p:nvPr/>
        </p:nvSpPr>
        <p:spPr>
          <a:xfrm>
            <a:off x="8743159" y="4649246"/>
            <a:ext cx="76873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200" b="1" err="1">
                <a:latin typeface="LG Smart_H2.0 R"/>
                <a:ea typeface="LG Smart_H2.0 R"/>
                <a:cs typeface="Calibri"/>
              </a:rPr>
              <a:t>scan</a:t>
            </a:r>
            <a:r>
              <a:rPr lang="ko-KR" altLang="en-US" sz="2200" b="1">
                <a:latin typeface="LG Smart_H2.0 R"/>
                <a:ea typeface="LG Smart_H2.0 R"/>
                <a:cs typeface="Calibri"/>
              </a:rPr>
              <a:t> &amp;</a:t>
            </a:r>
          </a:p>
          <a:p>
            <a:pPr algn="ctr"/>
            <a:r>
              <a:rPr lang="ko-KR" altLang="en-US" sz="2200" b="1" err="1">
                <a:latin typeface="LG Smart_H2.0 R"/>
                <a:ea typeface="LG Smart_H2.0 R"/>
                <a:cs typeface="Calibri"/>
              </a:rPr>
              <a:t>mix</a:t>
            </a:r>
            <a:endParaRPr lang="ko-KR" altLang="en-US" sz="2200" b="1">
              <a:latin typeface="LG Smart_H2.0 R"/>
              <a:ea typeface="LG Smart_H2.0 R"/>
              <a:cs typeface="Calibri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3516B5-FE35-CAF0-C75B-68A31D56A99B}"/>
              </a:ext>
            </a:extLst>
          </p:cNvPr>
          <p:cNvSpPr/>
          <p:nvPr/>
        </p:nvSpPr>
        <p:spPr>
          <a:xfrm>
            <a:off x="12872938" y="6467123"/>
            <a:ext cx="1444327" cy="604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000" b="1" err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mixBuffer</a:t>
            </a:r>
            <a:endParaRPr lang="ko-KR" sz="2000" b="1">
              <a:solidFill>
                <a:srgbClr val="000000"/>
              </a:solidFill>
              <a:latin typeface="LG Smart_H2.0 R"/>
              <a:ea typeface="LG Smart_H2.0 R"/>
              <a:cs typeface="Calibri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0B4770-E8DB-8504-330F-C9656B733D6F}"/>
              </a:ext>
            </a:extLst>
          </p:cNvPr>
          <p:cNvCxnSpPr>
            <a:cxnSpLocks/>
          </p:cNvCxnSpPr>
          <p:nvPr/>
        </p:nvCxnSpPr>
        <p:spPr>
          <a:xfrm>
            <a:off x="9512620" y="2599334"/>
            <a:ext cx="1799" cy="6523675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595D2E-1DA8-608E-91C1-171D459811DF}"/>
              </a:ext>
            </a:extLst>
          </p:cNvPr>
          <p:cNvCxnSpPr>
            <a:cxnSpLocks/>
          </p:cNvCxnSpPr>
          <p:nvPr/>
        </p:nvCxnSpPr>
        <p:spPr>
          <a:xfrm>
            <a:off x="9513977" y="9033340"/>
            <a:ext cx="4116524" cy="8366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B0D009C-57DE-9EF4-B40B-80A31184A3AE}"/>
              </a:ext>
            </a:extLst>
          </p:cNvPr>
          <p:cNvGrpSpPr/>
          <p:nvPr/>
        </p:nvGrpSpPr>
        <p:grpSpPr>
          <a:xfrm>
            <a:off x="10903420" y="3912635"/>
            <a:ext cx="4907056" cy="591888"/>
            <a:chOff x="10352773" y="3912635"/>
            <a:chExt cx="4907056" cy="59188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AFC6102-23BC-36B2-CCCF-56C9BD76B21D}"/>
                </a:ext>
              </a:extLst>
            </p:cNvPr>
            <p:cNvSpPr/>
            <p:nvPr/>
          </p:nvSpPr>
          <p:spPr>
            <a:xfrm>
              <a:off x="10352773" y="3912635"/>
              <a:ext cx="3131363" cy="5905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000" b="1" err="1">
                  <a:solidFill>
                    <a:srgbClr val="000000"/>
                  </a:solidFill>
                  <a:latin typeface="LG Smart_H2.0 R"/>
                  <a:ea typeface="LG Smart_H2.0 R"/>
                  <a:cs typeface="Calibri"/>
                </a:rPr>
                <a:t>activeNote</a:t>
              </a:r>
              <a:r>
                <a:rPr lang="ko-KR" altLang="en-US" sz="2000" b="1">
                  <a:solidFill>
                    <a:srgbClr val="000000"/>
                  </a:solidFill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000" b="1" err="1">
                  <a:solidFill>
                    <a:srgbClr val="000000"/>
                  </a:solidFill>
                  <a:latin typeface="LG Smart_H2.0 R"/>
                  <a:ea typeface="LG Smart_H2.0 R"/>
                  <a:cs typeface="Calibri"/>
                </a:rPr>
                <a:t>n.data</a:t>
              </a:r>
              <a:endParaRPr lang="ko-KR" altLang="en-US" sz="20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F7E7AC5-9BF1-2D73-72F0-C43CE58F84F6}"/>
                </a:ext>
              </a:extLst>
            </p:cNvPr>
            <p:cNvSpPr/>
            <p:nvPr/>
          </p:nvSpPr>
          <p:spPr>
            <a:xfrm>
              <a:off x="13760640" y="3913985"/>
              <a:ext cx="1499189" cy="5905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000" b="1" err="1">
                  <a:solidFill>
                    <a:srgbClr val="000000"/>
                  </a:solidFill>
                  <a:latin typeface="LG Smart_H2.0 R"/>
                  <a:ea typeface="LG Smart_H2.0 R"/>
                  <a:cs typeface="Calibri"/>
                </a:rPr>
                <a:t>gain</a:t>
              </a:r>
              <a:endParaRPr lang="ko-KR" altLang="en-US" sz="20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75A226-5EEE-5ED3-D95A-4B28A10ECD3A}"/>
                </a:ext>
              </a:extLst>
            </p:cNvPr>
            <p:cNvSpPr txBox="1"/>
            <p:nvPr/>
          </p:nvSpPr>
          <p:spPr>
            <a:xfrm>
              <a:off x="12607779" y="4058414"/>
              <a:ext cx="202214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b="1" err="1">
                  <a:latin typeface="LG Smart_H2.0 R"/>
                  <a:ea typeface="LG Smart_H2.0 R"/>
                  <a:cs typeface="Calibri"/>
                </a:rPr>
                <a:t>X</a:t>
              </a:r>
              <a:endParaRPr lang="ko-KR" altLang="en-US" sz="2000" b="1">
                <a:latin typeface="LG Smart_H2.0 R"/>
                <a:ea typeface="LG Smart_H2.0 R"/>
                <a:cs typeface="Calibri"/>
              </a:endParaRPr>
            </a:p>
          </p:txBody>
        </p:sp>
      </p:grpSp>
      <p:sp>
        <p:nvSpPr>
          <p:cNvPr id="38" name="다이아몬드 37">
            <a:extLst>
              <a:ext uri="{FF2B5EF4-FFF2-40B4-BE49-F238E27FC236}">
                <a16:creationId xmlns:a16="http://schemas.microsoft.com/office/drawing/2014/main" id="{9A7AE2E0-095D-3634-EF98-FE8162466115}"/>
              </a:ext>
            </a:extLst>
          </p:cNvPr>
          <p:cNvSpPr/>
          <p:nvPr/>
        </p:nvSpPr>
        <p:spPr>
          <a:xfrm>
            <a:off x="11787908" y="5102953"/>
            <a:ext cx="3608487" cy="809344"/>
          </a:xfrm>
          <a:prstGeom prst="diamond">
            <a:avLst/>
          </a:prstGeom>
          <a:solidFill>
            <a:srgbClr val="F8CBA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sz="2000" b="1">
              <a:solidFill>
                <a:srgbClr val="000000"/>
              </a:solidFill>
              <a:latin typeface="LG Smart_H2.0 R"/>
              <a:ea typeface="LG Smart_H2.0 R"/>
            </a:endParaRPr>
          </a:p>
          <a:p>
            <a:pPr algn="ctr"/>
            <a:r>
              <a:rPr lang="en-US" altLang="ko-KR" sz="2200" b="1">
                <a:solidFill>
                  <a:srgbClr val="000000"/>
                </a:solidFill>
                <a:latin typeface="LG Smart_H2.0 R"/>
                <a:ea typeface="LG Smart_H2.0 R"/>
              </a:rPr>
              <a:t>Soft Clipping</a:t>
            </a:r>
            <a:endParaRPr lang="ko-KR"/>
          </a:p>
          <a:p>
            <a:pPr algn="ctr"/>
            <a:endParaRPr lang="ko-KR" altLang="en-US" sz="2000" b="1">
              <a:solidFill>
                <a:srgbClr val="000000"/>
              </a:solidFill>
              <a:latin typeface="LG Smart_H2.0 R"/>
              <a:ea typeface="LG Smart_H2.0 R"/>
              <a:cs typeface="Calibri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C20B335-AD67-32F8-7278-46583CBD1EA8}"/>
              </a:ext>
            </a:extLst>
          </p:cNvPr>
          <p:cNvCxnSpPr>
            <a:cxnSpLocks/>
          </p:cNvCxnSpPr>
          <p:nvPr/>
        </p:nvCxnSpPr>
        <p:spPr>
          <a:xfrm flipH="1">
            <a:off x="13611045" y="4599820"/>
            <a:ext cx="1286" cy="46194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4C5C7DE-11F3-188B-FAE4-95F59BF3141B}"/>
              </a:ext>
            </a:extLst>
          </p:cNvPr>
          <p:cNvCxnSpPr>
            <a:cxnSpLocks/>
          </p:cNvCxnSpPr>
          <p:nvPr/>
        </p:nvCxnSpPr>
        <p:spPr>
          <a:xfrm flipH="1">
            <a:off x="13630959" y="5960377"/>
            <a:ext cx="1286" cy="461942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4683957-2723-3DF5-E44A-FBC00146DDBF}"/>
              </a:ext>
            </a:extLst>
          </p:cNvPr>
          <p:cNvSpPr txBox="1"/>
          <p:nvPr/>
        </p:nvSpPr>
        <p:spPr>
          <a:xfrm>
            <a:off x="10278048" y="3303554"/>
            <a:ext cx="289251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200" b="1" err="1">
                <a:latin typeface="LG Smart_H2.0 R"/>
                <a:ea typeface="LG Smart_H2.0 R"/>
                <a:cs typeface="Calibri"/>
              </a:rPr>
              <a:t>For</a:t>
            </a:r>
            <a:r>
              <a:rPr lang="ko-KR" altLang="en-US" sz="2200" b="1">
                <a:latin typeface="LG Smart_H2.0 R"/>
                <a:ea typeface="LG Smart_H2.0 R"/>
                <a:cs typeface="Calibri"/>
              </a:rPr>
              <a:t> </a:t>
            </a:r>
            <a:r>
              <a:rPr lang="ko-KR" altLang="en-US" sz="2200" b="1" err="1">
                <a:latin typeface="LG Smart_H2.0 R"/>
                <a:ea typeface="LG Smart_H2.0 R"/>
                <a:cs typeface="Calibri"/>
              </a:rPr>
              <a:t>all</a:t>
            </a:r>
            <a:r>
              <a:rPr lang="ko-KR" altLang="en-US" sz="2200" b="1">
                <a:latin typeface="LG Smart_H2.0 R"/>
                <a:ea typeface="LG Smart_H2.0 R"/>
                <a:cs typeface="Calibri"/>
              </a:rPr>
              <a:t> </a:t>
            </a:r>
            <a:r>
              <a:rPr lang="ko-KR" altLang="en-US" sz="2200" b="1" err="1">
                <a:latin typeface="LG Smart_H2.0 R"/>
                <a:ea typeface="LG Smart_H2.0 R"/>
                <a:cs typeface="Calibri"/>
              </a:rPr>
              <a:t>activeNotes</a:t>
            </a:r>
            <a:r>
              <a:rPr lang="ko-KR" altLang="en-US" sz="2200" b="1">
                <a:latin typeface="LG Smart_H2.0 R"/>
                <a:ea typeface="LG Smart_H2.0 R"/>
                <a:cs typeface="Calibri"/>
              </a:rPr>
              <a:t>:</a:t>
            </a:r>
            <a:endParaRPr lang="en-US" altLang="ko-KR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24E3AB0-6CBF-1B74-2008-1611878FE38F}"/>
              </a:ext>
            </a:extLst>
          </p:cNvPr>
          <p:cNvSpPr/>
          <p:nvPr/>
        </p:nvSpPr>
        <p:spPr>
          <a:xfrm>
            <a:off x="10523626" y="7682178"/>
            <a:ext cx="5655062" cy="604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700" b="1" err="1">
                <a:solidFill>
                  <a:srgbClr val="000000"/>
                </a:solidFill>
                <a:latin typeface="LG Smart_H2.0 R"/>
                <a:ea typeface="Calibri"/>
                <a:cs typeface="Calibri"/>
              </a:rPr>
              <a:t>snd_pcm_writei</a:t>
            </a:r>
            <a:r>
              <a:rPr lang="en-US" sz="1700" b="1">
                <a:solidFill>
                  <a:srgbClr val="000000"/>
                </a:solidFill>
                <a:latin typeface="LG Smart_H2.0 R"/>
                <a:ea typeface="Calibri"/>
                <a:cs typeface="Calibri"/>
              </a:rPr>
              <a:t>(</a:t>
            </a:r>
            <a:r>
              <a:rPr lang="en-US" sz="1700" b="1" err="1">
                <a:solidFill>
                  <a:srgbClr val="000000"/>
                </a:solidFill>
                <a:latin typeface="LG Smart_H2.0 R"/>
                <a:ea typeface="Calibri"/>
                <a:cs typeface="Calibri"/>
              </a:rPr>
              <a:t>pcmHandle</a:t>
            </a:r>
            <a:r>
              <a:rPr lang="en-US" sz="1700" b="1">
                <a:solidFill>
                  <a:srgbClr val="000000"/>
                </a:solidFill>
                <a:latin typeface="LG Smart_H2.0 R"/>
                <a:ea typeface="Calibri"/>
                <a:cs typeface="Calibri"/>
              </a:rPr>
              <a:t>, </a:t>
            </a:r>
            <a:r>
              <a:rPr lang="en-US" sz="1700" b="1" err="1">
                <a:solidFill>
                  <a:srgbClr val="000000"/>
                </a:solidFill>
                <a:latin typeface="LG Smart_H2.0 R"/>
                <a:ea typeface="Calibri"/>
                <a:cs typeface="Calibri"/>
              </a:rPr>
              <a:t>mixBuffer.data</a:t>
            </a:r>
            <a:r>
              <a:rPr lang="en-US" sz="1700" b="1">
                <a:solidFill>
                  <a:srgbClr val="000000"/>
                </a:solidFill>
                <a:latin typeface="LG Smart_H2.0 R"/>
                <a:ea typeface="Calibri"/>
                <a:cs typeface="Calibri"/>
              </a:rPr>
              <a:t>(), </a:t>
            </a:r>
            <a:r>
              <a:rPr lang="en-US" sz="1700" b="1" err="1">
                <a:solidFill>
                  <a:srgbClr val="000000"/>
                </a:solidFill>
                <a:latin typeface="LG Smart_H2.0 R"/>
                <a:ea typeface="Calibri"/>
                <a:cs typeface="Calibri"/>
              </a:rPr>
              <a:t>frameSize</a:t>
            </a:r>
            <a:r>
              <a:rPr lang="en-US" sz="1700" b="1">
                <a:solidFill>
                  <a:srgbClr val="000000"/>
                </a:solidFill>
                <a:latin typeface="LG Smart_H2.0 R"/>
                <a:ea typeface="Calibri"/>
                <a:cs typeface="Calibri"/>
              </a:rPr>
              <a:t>);</a:t>
            </a:r>
            <a:endParaRPr lang="ko-KR" sz="1700" b="1">
              <a:latin typeface="LG Smart_H2.0 R"/>
              <a:ea typeface="LG Smart_H2.0 R"/>
              <a:cs typeface="Calibri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2B2B74-225E-56DB-29D4-109D5B4A1DD0}"/>
              </a:ext>
            </a:extLst>
          </p:cNvPr>
          <p:cNvSpPr txBox="1"/>
          <p:nvPr/>
        </p:nvSpPr>
        <p:spPr>
          <a:xfrm>
            <a:off x="243819" y="9260599"/>
            <a:ext cx="91375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i="1">
                <a:latin typeface="LG Smart_H2.0 R"/>
                <a:ea typeface="LG Smart_H2.0 R"/>
                <a:cs typeface="Calibri"/>
              </a:rPr>
              <a:t>* PCM(</a:t>
            </a:r>
            <a:r>
              <a:rPr lang="ko-KR" sz="1600" i="1" err="1">
                <a:latin typeface="LG Smart_H2.0 R"/>
                <a:ea typeface="LG Smart_H2.0 R"/>
                <a:cs typeface="+mn-lt"/>
              </a:rPr>
              <a:t>Pulse</a:t>
            </a:r>
            <a:r>
              <a:rPr lang="ko-KR" sz="1600" i="1">
                <a:latin typeface="LG Smart_H2.0 R"/>
                <a:ea typeface="LG Smart_H2.0 R"/>
                <a:cs typeface="+mn-lt"/>
              </a:rPr>
              <a:t> </a:t>
            </a:r>
            <a:r>
              <a:rPr lang="ko-KR" sz="1600" i="1" err="1">
                <a:latin typeface="LG Smart_H2.0 R"/>
                <a:ea typeface="LG Smart_H2.0 R"/>
                <a:cs typeface="+mn-lt"/>
              </a:rPr>
              <a:t>Code</a:t>
            </a:r>
            <a:r>
              <a:rPr lang="ko-KR" sz="1600" i="1">
                <a:latin typeface="LG Smart_H2.0 R"/>
                <a:ea typeface="LG Smart_H2.0 R"/>
                <a:cs typeface="+mn-lt"/>
              </a:rPr>
              <a:t> </a:t>
            </a:r>
            <a:r>
              <a:rPr lang="ko-KR" sz="1600" i="1" err="1">
                <a:latin typeface="LG Smart_H2.0 R"/>
                <a:ea typeface="LG Smart_H2.0 R"/>
                <a:cs typeface="+mn-lt"/>
              </a:rPr>
              <a:t>Modulation</a:t>
            </a:r>
            <a:r>
              <a:rPr lang="ko-KR" altLang="en-US" sz="1600" i="1">
                <a:latin typeface="LG Smart_H2.0 R"/>
                <a:ea typeface="LG Smart_H2.0 R"/>
                <a:cs typeface="Calibri"/>
              </a:rPr>
              <a:t>) : 신호를 디지털 샘플 값으로 양자화</a:t>
            </a:r>
            <a:endParaRPr lang="ko-KR" altLang="en-US" sz="1600" i="1">
              <a:latin typeface="LG Smart_H2.0 R"/>
              <a:ea typeface="LG Smart_H2.0 R"/>
              <a:cs typeface="+mn-lt"/>
            </a:endParaRPr>
          </a:p>
          <a:p>
            <a:r>
              <a:rPr lang="ko-KR" altLang="en-US" sz="1600" i="1">
                <a:latin typeface="LG Smart_H2.0 R"/>
                <a:ea typeface="LG Smart_H2.0 R"/>
                <a:cs typeface="+mn-lt"/>
              </a:rPr>
              <a:t>** </a:t>
            </a:r>
            <a:r>
              <a:rPr lang="ko-KR" sz="1600" i="1">
                <a:latin typeface="LG Smart_H2.0 R"/>
                <a:ea typeface="LG Smart_H2.0 R"/>
                <a:cs typeface="+mn-lt"/>
              </a:rPr>
              <a:t>PCM </a:t>
            </a:r>
            <a:r>
              <a:rPr lang="en-US" altLang="ko-KR" sz="1600" i="1">
                <a:latin typeface="LG Smart_H2.0 R"/>
                <a:ea typeface="+mn-lt"/>
                <a:cs typeface="+mn-lt"/>
              </a:rPr>
              <a:t>file</a:t>
            </a:r>
            <a:r>
              <a:rPr lang="ko-KR" altLang="en-US" sz="1600" i="1">
                <a:latin typeface="LG Smart_H2.0 R"/>
                <a:ea typeface="LG Smart_H2.0 R"/>
                <a:cs typeface="+mn-lt"/>
              </a:rPr>
              <a:t> : </a:t>
            </a:r>
            <a:r>
              <a:rPr lang="ko-KR" altLang="en-US" sz="1600" i="1" err="1">
                <a:latin typeface="LG Smart_H2.0 R"/>
                <a:ea typeface="LG Smart_H2.0 R"/>
                <a:cs typeface="+mn-lt"/>
              </a:rPr>
              <a:t>header</a:t>
            </a:r>
            <a:r>
              <a:rPr lang="ko-KR" altLang="en-US" sz="1600" i="1">
                <a:latin typeface="LG Smart_H2.0 R"/>
                <a:ea typeface="LG Smart_H2.0 R"/>
                <a:cs typeface="+mn-lt"/>
              </a:rPr>
              <a:t> 없이 순수한 PCM </a:t>
            </a:r>
            <a:r>
              <a:rPr lang="ko-KR" altLang="en-US" sz="1600" i="1" err="1">
                <a:latin typeface="LG Smart_H2.0 R"/>
                <a:ea typeface="LG Smart_H2.0 R"/>
                <a:cs typeface="+mn-lt"/>
              </a:rPr>
              <a:t>data</a:t>
            </a:r>
            <a:r>
              <a:rPr lang="ko-KR" altLang="en-US" sz="1600" i="1">
                <a:latin typeface="LG Smart_H2.0 R"/>
                <a:ea typeface="LG Smart_H2.0 R"/>
                <a:cs typeface="+mn-lt"/>
              </a:rPr>
              <a:t> 저장, 재생 시 </a:t>
            </a:r>
            <a:r>
              <a:rPr lang="ko-KR" altLang="en-US" sz="1600" i="1" err="1">
                <a:latin typeface="LG Smart_H2.0 R"/>
                <a:ea typeface="LG Smart_H2.0 R"/>
                <a:cs typeface="+mn-lt"/>
              </a:rPr>
              <a:t>sample</a:t>
            </a:r>
            <a:r>
              <a:rPr lang="ko-KR" altLang="en-US" sz="1600" i="1">
                <a:latin typeface="LG Smart_H2.0 R"/>
                <a:ea typeface="LG Smart_H2.0 R"/>
                <a:cs typeface="+mn-lt"/>
              </a:rPr>
              <a:t> </a:t>
            </a:r>
            <a:r>
              <a:rPr lang="ko-KR" altLang="en-US" sz="1600" i="1" err="1">
                <a:latin typeface="LG Smart_H2.0 R"/>
                <a:ea typeface="LG Smart_H2.0 R"/>
                <a:cs typeface="+mn-lt"/>
              </a:rPr>
              <a:t>rate</a:t>
            </a:r>
            <a:r>
              <a:rPr lang="ko-KR" altLang="en-US" sz="1600" i="1">
                <a:latin typeface="LG Smart_H2.0 R"/>
                <a:ea typeface="LG Smart_H2.0 R"/>
                <a:cs typeface="+mn-lt"/>
              </a:rPr>
              <a:t>, </a:t>
            </a:r>
            <a:r>
              <a:rPr lang="ko-KR" altLang="en-US" sz="1600" i="1" err="1">
                <a:latin typeface="LG Smart_H2.0 R"/>
                <a:ea typeface="LG Smart_H2.0 R"/>
                <a:cs typeface="+mn-lt"/>
              </a:rPr>
              <a:t>bit</a:t>
            </a:r>
            <a:r>
              <a:rPr lang="ko-KR" altLang="en-US" sz="1600" i="1">
                <a:latin typeface="LG Smart_H2.0 R"/>
                <a:ea typeface="LG Smart_H2.0 R"/>
                <a:cs typeface="+mn-lt"/>
              </a:rPr>
              <a:t> </a:t>
            </a:r>
            <a:r>
              <a:rPr lang="ko-KR" altLang="en-US" sz="1600" i="1" err="1">
                <a:latin typeface="LG Smart_H2.0 R"/>
                <a:ea typeface="LG Smart_H2.0 R"/>
                <a:cs typeface="+mn-lt"/>
              </a:rPr>
              <a:t>depth</a:t>
            </a:r>
            <a:r>
              <a:rPr lang="ko-KR" altLang="en-US" sz="1600" i="1">
                <a:latin typeface="LG Smart_H2.0 R"/>
                <a:ea typeface="LG Smart_H2.0 R"/>
                <a:cs typeface="+mn-lt"/>
              </a:rPr>
              <a:t>, </a:t>
            </a:r>
            <a:r>
              <a:rPr lang="ko-KR" altLang="en-US" sz="1600" i="1" err="1">
                <a:latin typeface="LG Smart_H2.0 R"/>
                <a:ea typeface="LG Smart_H2.0 R"/>
                <a:cs typeface="+mn-lt"/>
              </a:rPr>
              <a:t>channel</a:t>
            </a:r>
            <a:r>
              <a:rPr lang="ko-KR" altLang="en-US" sz="1600" i="1">
                <a:latin typeface="LG Smart_H2.0 R"/>
                <a:ea typeface="LG Smart_H2.0 R"/>
                <a:cs typeface="+mn-lt"/>
              </a:rPr>
              <a:t> 정보 필요</a:t>
            </a:r>
            <a:endParaRPr lang="ko-KR" altLang="en-US" sz="1600" i="1">
              <a:latin typeface="LG Smart_H2.0 R"/>
              <a:ea typeface="LG Smart_H2.0 R"/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08BFAB-7046-FAEE-0696-1A2F62419830}"/>
              </a:ext>
            </a:extLst>
          </p:cNvPr>
          <p:cNvSpPr txBox="1"/>
          <p:nvPr/>
        </p:nvSpPr>
        <p:spPr>
          <a:xfrm>
            <a:off x="589709" y="2298970"/>
            <a:ext cx="1123994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altLang="ko-KR" sz="3000">
                <a:latin typeface="LG Smart_H2.0 R"/>
                <a:ea typeface="LG Smart_H2.0 R"/>
                <a:cs typeface="Calibri"/>
              </a:rPr>
              <a:t>PCM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 파일</a:t>
            </a:r>
            <a:r>
              <a:rPr lang="en-US" altLang="ko-KR" sz="3000">
                <a:latin typeface="LG Smart_H2.0 R"/>
                <a:ea typeface="LG Smart_H2.0 R"/>
                <a:cs typeface="Calibri"/>
              </a:rPr>
              <a:t> pre-load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 후</a:t>
            </a:r>
            <a:r>
              <a:rPr lang="en-US" altLang="ko-KR" sz="3000">
                <a:latin typeface="LG Smart_H2.0 R"/>
                <a:ea typeface="LG Smart_H2.0 R"/>
                <a:cs typeface="Calibri"/>
              </a:rPr>
              <a:t>,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 </a:t>
            </a:r>
            <a:r>
              <a:rPr lang="en-US" altLang="ko-KR" sz="3000" err="1">
                <a:latin typeface="LG Smart_H2.0 R"/>
                <a:ea typeface="LG Smart_H2.0 R"/>
                <a:cs typeface="Calibri"/>
              </a:rPr>
              <a:t>mixbuffer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에서 </a:t>
            </a:r>
            <a:r>
              <a:rPr lang="en-US" altLang="ko-KR" sz="3000">
                <a:latin typeface="LG Smart_H2.0 R"/>
                <a:ea typeface="LG Smart_H2.0 R"/>
                <a:cs typeface="Calibri"/>
              </a:rPr>
              <a:t>mixing </a:t>
            </a:r>
            <a:r>
              <a:rPr lang="en-US" altLang="ko-KR" sz="3000" err="1">
                <a:latin typeface="LG Smart_H2.0 R"/>
                <a:ea typeface="LG Smart_H2.0 R"/>
                <a:cs typeface="Calibri"/>
              </a:rPr>
              <a:t>수행</a:t>
            </a:r>
            <a:endParaRPr lang="ko-KR" altLang="en-US" sz="3000" err="1">
              <a:latin typeface="LG Smart_H2.0 R"/>
              <a:ea typeface="LG Smart_H2.0 R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355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4F04D-C3F3-7397-99B7-22095DCFA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1016E4-2A4C-97DB-41E3-01E25DCA4D39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3-2. </a:t>
            </a:r>
            <a:r>
              <a:rPr lang="ko-KR" altLang="en-US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핵심 기술 -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Audio</a:t>
            </a:r>
            <a:r>
              <a:rPr lang="ko-KR" altLang="en-US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Mixing</a:t>
            </a:r>
            <a:endParaRPr lang="ko-KR" altLang="en-US" sz="5400" b="1" err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3" name="Picture 2" descr="Soft Clipping vs. Hard Clipping: Unraveling the Secrets of Audio Distortion">
            <a:extLst>
              <a:ext uri="{FF2B5EF4-FFF2-40B4-BE49-F238E27FC236}">
                <a16:creationId xmlns:a16="http://schemas.microsoft.com/office/drawing/2014/main" id="{49E23026-1249-409C-0982-CE633472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27" y="1892998"/>
            <a:ext cx="13572816" cy="723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9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AF18D-00A8-CF4E-0F36-CC5F3D85A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703130-D797-1302-7487-87D8C132DB41}"/>
              </a:ext>
            </a:extLst>
          </p:cNvPr>
          <p:cNvCxnSpPr/>
          <p:nvPr/>
        </p:nvCxnSpPr>
        <p:spPr>
          <a:xfrm>
            <a:off x="8765071" y="1967317"/>
            <a:ext cx="12915" cy="7124457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4A6418E-7EC8-4259-26A5-EB9A6742736A}"/>
              </a:ext>
            </a:extLst>
          </p:cNvPr>
          <p:cNvSpPr txBox="1"/>
          <p:nvPr/>
        </p:nvSpPr>
        <p:spPr>
          <a:xfrm>
            <a:off x="1796088" y="8634297"/>
            <a:ext cx="46888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6"/>
                </a:solidFill>
                <a:latin typeface="LG Smart_H2.0 R"/>
                <a:ea typeface="LG Smart_H2.0 R"/>
                <a:cs typeface="Calibri"/>
              </a:rPr>
              <a:t>1. 고성능</a:t>
            </a:r>
            <a:r>
              <a:rPr lang="ko-KR" altLang="en-US" sz="3200" b="1">
                <a:latin typeface="LG Smart_H2.0 R"/>
                <a:ea typeface="LG Smart_H2.0 R"/>
                <a:cs typeface="Calibri"/>
              </a:rPr>
              <a:t> 가속도 센서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A07A2F-814A-2850-0809-0611E61F2620}"/>
              </a:ext>
            </a:extLst>
          </p:cNvPr>
          <p:cNvSpPr txBox="1"/>
          <p:nvPr/>
        </p:nvSpPr>
        <p:spPr>
          <a:xfrm>
            <a:off x="10233750" y="8634296"/>
            <a:ext cx="630604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3">
                    <a:lumMod val="76000"/>
                  </a:schemeClr>
                </a:solidFill>
                <a:latin typeface="LG Smart_H2.0 R"/>
                <a:ea typeface="LG Smart_H2.0 R"/>
                <a:cs typeface="Calibri"/>
              </a:rPr>
              <a:t>2. 기존</a:t>
            </a:r>
            <a:r>
              <a:rPr lang="ko-KR" altLang="en-US" sz="3200" b="1">
                <a:latin typeface="LG Smart_H2.0 R"/>
                <a:ea typeface="LG Smart_H2.0 R"/>
                <a:cs typeface="Calibri"/>
              </a:rPr>
              <a:t> 터치스크린 + 가속도 센서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AFC35-39A4-D263-1EAF-8F19436B8955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4-1. </a:t>
            </a:r>
            <a:r>
              <a:rPr lang="ko-KR" altLang="en-US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향후 연구 과제 - 타악기 입력 강도 감지 </a:t>
            </a:r>
            <a:endParaRPr lang="ko-KR" altLang="en-US" sz="5400" b="1">
              <a:solidFill>
                <a:schemeClr val="bg1"/>
              </a:solidFill>
              <a:latin typeface="LG스마트체2.0 Regular"/>
              <a:ea typeface="LG스마트체2.0 Regular" panose="020B0600000101010101" pitchFamily="50" charset="-12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A558911-6B67-FE97-2E8B-7771DE042E28}"/>
              </a:ext>
            </a:extLst>
          </p:cNvPr>
          <p:cNvGrpSpPr/>
          <p:nvPr/>
        </p:nvGrpSpPr>
        <p:grpSpPr>
          <a:xfrm>
            <a:off x="2895757" y="1973576"/>
            <a:ext cx="2468522" cy="2471370"/>
            <a:chOff x="10631926" y="2688416"/>
            <a:chExt cx="2468522" cy="247137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9F402D4-92BA-4C37-A66A-F08F78DBDFEC}"/>
                </a:ext>
              </a:extLst>
            </p:cNvPr>
            <p:cNvSpPr/>
            <p:nvPr/>
          </p:nvSpPr>
          <p:spPr>
            <a:xfrm>
              <a:off x="10631926" y="2688416"/>
              <a:ext cx="2468522" cy="247137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FAD675B-1FBF-7C9E-2CE4-76BBFE9F2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1723" y="2837430"/>
              <a:ext cx="2186071" cy="2155110"/>
            </a:xfrm>
            <a:prstGeom prst="rect">
              <a:avLst/>
            </a:prstGeom>
          </p:spPr>
        </p:pic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5C3345-7937-F44B-2C36-12CFEFA60E90}"/>
              </a:ext>
            </a:extLst>
          </p:cNvPr>
          <p:cNvCxnSpPr/>
          <p:nvPr/>
        </p:nvCxnSpPr>
        <p:spPr>
          <a:xfrm>
            <a:off x="4398639" y="4694331"/>
            <a:ext cx="915219" cy="91201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F6998D-4E24-4EF9-B2BD-1FC696578821}"/>
              </a:ext>
            </a:extLst>
          </p:cNvPr>
          <p:cNvGrpSpPr/>
          <p:nvPr/>
        </p:nvGrpSpPr>
        <p:grpSpPr>
          <a:xfrm>
            <a:off x="10478130" y="1973576"/>
            <a:ext cx="2468522" cy="2471370"/>
            <a:chOff x="10478130" y="1973576"/>
            <a:chExt cx="2468522" cy="247137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50F4104-0B39-DC6B-0C2B-BAC2301D3509}"/>
                </a:ext>
              </a:extLst>
            </p:cNvPr>
            <p:cNvSpPr/>
            <p:nvPr/>
          </p:nvSpPr>
          <p:spPr>
            <a:xfrm>
              <a:off x="10478130" y="1973576"/>
              <a:ext cx="2468522" cy="247137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B495872-6464-7EE1-318C-88D834A05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06496" y="2213447"/>
              <a:ext cx="2003913" cy="199958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4D77736-1873-E278-281E-A0A01D475B3F}"/>
              </a:ext>
            </a:extLst>
          </p:cNvPr>
          <p:cNvGrpSpPr/>
          <p:nvPr/>
        </p:nvGrpSpPr>
        <p:grpSpPr>
          <a:xfrm>
            <a:off x="1602068" y="6988555"/>
            <a:ext cx="1777393" cy="1377487"/>
            <a:chOff x="1523110" y="6988555"/>
            <a:chExt cx="1777393" cy="137748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FDFA714-8906-CD69-0C7F-3C0491B8B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3110" y="6988555"/>
              <a:ext cx="1373981" cy="137748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16C7D39-A2C5-6466-47E2-6443C0401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500000">
              <a:off x="2751485" y="7167022"/>
              <a:ext cx="549018" cy="540997"/>
            </a:xfrm>
            <a:prstGeom prst="rect">
              <a:avLst/>
            </a:prstGeom>
          </p:spPr>
        </p:pic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6AF54A-53DF-6103-0483-85592647EE6E}"/>
              </a:ext>
            </a:extLst>
          </p:cNvPr>
          <p:cNvCxnSpPr>
            <a:cxnSpLocks/>
          </p:cNvCxnSpPr>
          <p:nvPr/>
        </p:nvCxnSpPr>
        <p:spPr>
          <a:xfrm flipH="1">
            <a:off x="2947153" y="4679760"/>
            <a:ext cx="922409" cy="92263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1D90049A-C82E-2829-5E7A-7E917AF78F1A}"/>
              </a:ext>
            </a:extLst>
          </p:cNvPr>
          <p:cNvGrpSpPr/>
          <p:nvPr/>
        </p:nvGrpSpPr>
        <p:grpSpPr>
          <a:xfrm>
            <a:off x="4460575" y="5605496"/>
            <a:ext cx="3574796" cy="2761659"/>
            <a:chOff x="4381616" y="5605496"/>
            <a:chExt cx="3574796" cy="276165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8B084F7-E81F-D3A3-C273-476DD65B3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1616" y="5605496"/>
              <a:ext cx="2753865" cy="276165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AC1D7F-3642-0799-CF5E-489D796EE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500000">
              <a:off x="6812626" y="5898053"/>
              <a:ext cx="1143786" cy="113199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DC05F1-0098-FC54-1A0F-F5486FFAD162}"/>
              </a:ext>
            </a:extLst>
          </p:cNvPr>
          <p:cNvGrpSpPr/>
          <p:nvPr/>
        </p:nvGrpSpPr>
        <p:grpSpPr>
          <a:xfrm>
            <a:off x="13704902" y="5605495"/>
            <a:ext cx="3574796" cy="2761659"/>
            <a:chOff x="4381616" y="5605496"/>
            <a:chExt cx="3574796" cy="276165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B909A08-324E-F78F-4517-DC222A6CC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81616" y="5605496"/>
              <a:ext cx="2753865" cy="276165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2F9B115-54A0-41F3-2C9D-1F0ECA456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500000">
              <a:off x="6812626" y="5898053"/>
              <a:ext cx="1143786" cy="113199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67BB1C-F196-A10E-63F3-9C8D3564DE42}"/>
              </a:ext>
            </a:extLst>
          </p:cNvPr>
          <p:cNvGrpSpPr/>
          <p:nvPr/>
        </p:nvGrpSpPr>
        <p:grpSpPr>
          <a:xfrm>
            <a:off x="11100425" y="6974538"/>
            <a:ext cx="1777393" cy="1377487"/>
            <a:chOff x="1523110" y="6988555"/>
            <a:chExt cx="1777393" cy="137748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2273FD1-147F-3E56-6418-DA10CEAE7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3110" y="6988555"/>
              <a:ext cx="1373981" cy="137748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52594FB-5167-0226-DFB5-FFDF34CF7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500000">
              <a:off x="2751485" y="7167022"/>
              <a:ext cx="549018" cy="540997"/>
            </a:xfrm>
            <a:prstGeom prst="rect">
              <a:avLst/>
            </a:prstGeom>
          </p:spPr>
        </p:pic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7F390A-FB8C-101F-159E-EBE2797DA92D}"/>
              </a:ext>
            </a:extLst>
          </p:cNvPr>
          <p:cNvCxnSpPr>
            <a:cxnSpLocks/>
          </p:cNvCxnSpPr>
          <p:nvPr/>
        </p:nvCxnSpPr>
        <p:spPr>
          <a:xfrm flipH="1">
            <a:off x="11793483" y="4615167"/>
            <a:ext cx="2242" cy="914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56E684-586A-80DF-9A9B-58429DDD6050}"/>
              </a:ext>
            </a:extLst>
          </p:cNvPr>
          <p:cNvCxnSpPr>
            <a:cxnSpLocks/>
          </p:cNvCxnSpPr>
          <p:nvPr/>
        </p:nvCxnSpPr>
        <p:spPr>
          <a:xfrm flipH="1">
            <a:off x="15073709" y="4615167"/>
            <a:ext cx="2242" cy="914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1EF4B3-5A68-02A9-0A9E-D8C213B32961}"/>
              </a:ext>
            </a:extLst>
          </p:cNvPr>
          <p:cNvGrpSpPr/>
          <p:nvPr/>
        </p:nvGrpSpPr>
        <p:grpSpPr>
          <a:xfrm>
            <a:off x="13836367" y="1973576"/>
            <a:ext cx="2468522" cy="2471370"/>
            <a:chOff x="13836367" y="1973576"/>
            <a:chExt cx="2468522" cy="247137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5A7372B-EB0A-B537-615E-C1E8CE4FF9E2}"/>
                </a:ext>
              </a:extLst>
            </p:cNvPr>
            <p:cNvSpPr/>
            <p:nvPr/>
          </p:nvSpPr>
          <p:spPr>
            <a:xfrm>
              <a:off x="13836367" y="1973576"/>
              <a:ext cx="2468522" cy="247137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355CA94-C94A-2022-4D8D-C5D66BC94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83683" y="2135748"/>
              <a:ext cx="2186071" cy="2155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2471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8246C-0485-A4CD-FB8A-91407CA6A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83D9587-6876-5D3C-3007-992F2721230C}"/>
              </a:ext>
            </a:extLst>
          </p:cNvPr>
          <p:cNvGrpSpPr/>
          <p:nvPr/>
        </p:nvGrpSpPr>
        <p:grpSpPr>
          <a:xfrm>
            <a:off x="2611464" y="1880339"/>
            <a:ext cx="3045860" cy="1901356"/>
            <a:chOff x="2611464" y="1880339"/>
            <a:chExt cx="3045860" cy="190135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C2B8EDD-4397-CC63-7AB6-AE90C534B22D}"/>
                </a:ext>
              </a:extLst>
            </p:cNvPr>
            <p:cNvSpPr/>
            <p:nvPr/>
          </p:nvSpPr>
          <p:spPr>
            <a:xfrm>
              <a:off x="2611464" y="1880339"/>
              <a:ext cx="3045860" cy="189592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156109F-D477-D5A3-D7F7-FFFE8929E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2568" y="2007287"/>
              <a:ext cx="2522357" cy="1774408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CEB616-E728-0897-9BC3-D551D6A1296B}"/>
              </a:ext>
            </a:extLst>
          </p:cNvPr>
          <p:cNvCxnSpPr/>
          <p:nvPr/>
        </p:nvCxnSpPr>
        <p:spPr>
          <a:xfrm>
            <a:off x="8765071" y="1967317"/>
            <a:ext cx="12915" cy="7124457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D169B3E-8660-3FFB-57A5-5516160973B3}"/>
              </a:ext>
            </a:extLst>
          </p:cNvPr>
          <p:cNvGrpSpPr/>
          <p:nvPr/>
        </p:nvGrpSpPr>
        <p:grpSpPr>
          <a:xfrm>
            <a:off x="2611873" y="4211338"/>
            <a:ext cx="3045860" cy="1901356"/>
            <a:chOff x="2611464" y="1880339"/>
            <a:chExt cx="3045860" cy="190135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5EBCC59-9173-7BF4-E6AB-6208E442A26A}"/>
                </a:ext>
              </a:extLst>
            </p:cNvPr>
            <p:cNvSpPr/>
            <p:nvPr/>
          </p:nvSpPr>
          <p:spPr>
            <a:xfrm>
              <a:off x="2611464" y="1880339"/>
              <a:ext cx="3045860" cy="18959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96FBC83-CF6A-FFF1-CEBA-A508C0FFB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2568" y="2007287"/>
              <a:ext cx="2522357" cy="177440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38508A-101A-6DC9-DC16-71D5E20D906C}"/>
              </a:ext>
            </a:extLst>
          </p:cNvPr>
          <p:cNvGrpSpPr/>
          <p:nvPr/>
        </p:nvGrpSpPr>
        <p:grpSpPr>
          <a:xfrm>
            <a:off x="2612282" y="6480177"/>
            <a:ext cx="3045860" cy="1901356"/>
            <a:chOff x="2611464" y="1880339"/>
            <a:chExt cx="3045860" cy="190135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AFF3E6E-670C-FE0D-1A15-C1006DF91A2A}"/>
                </a:ext>
              </a:extLst>
            </p:cNvPr>
            <p:cNvSpPr/>
            <p:nvPr/>
          </p:nvSpPr>
          <p:spPr>
            <a:xfrm>
              <a:off x="2611464" y="1880339"/>
              <a:ext cx="3045860" cy="189592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A117D0B-7FFE-4DB1-1557-8C4D77E1C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2568" y="2007287"/>
              <a:ext cx="2522357" cy="177440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6ED407-167C-8F61-9501-CC8DA661D7B1}"/>
              </a:ext>
            </a:extLst>
          </p:cNvPr>
          <p:cNvGrpSpPr/>
          <p:nvPr/>
        </p:nvGrpSpPr>
        <p:grpSpPr>
          <a:xfrm>
            <a:off x="11872766" y="4211337"/>
            <a:ext cx="3045860" cy="1901356"/>
            <a:chOff x="2611464" y="1880339"/>
            <a:chExt cx="3045860" cy="190135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053FAD4F-A570-5E1E-48B9-4C25257F7B84}"/>
                </a:ext>
              </a:extLst>
            </p:cNvPr>
            <p:cNvSpPr/>
            <p:nvPr/>
          </p:nvSpPr>
          <p:spPr>
            <a:xfrm>
              <a:off x="2611464" y="1880339"/>
              <a:ext cx="3045860" cy="18959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C4AD944-34D4-00F3-42DF-FCCF1C125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2568" y="2007287"/>
              <a:ext cx="2522357" cy="1774408"/>
            </a:xfrm>
            <a:prstGeom prst="rect">
              <a:avLst/>
            </a:prstGeom>
          </p:spPr>
        </p:pic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8847FF-93DC-BCDF-6783-CC71315C3F42}"/>
              </a:ext>
            </a:extLst>
          </p:cNvPr>
          <p:cNvCxnSpPr/>
          <p:nvPr/>
        </p:nvCxnSpPr>
        <p:spPr>
          <a:xfrm>
            <a:off x="5935370" y="2828068"/>
            <a:ext cx="5673576" cy="21766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C9095F-DFB5-3A24-D5D8-0369D0B99BB1}"/>
              </a:ext>
            </a:extLst>
          </p:cNvPr>
          <p:cNvCxnSpPr>
            <a:cxnSpLocks/>
          </p:cNvCxnSpPr>
          <p:nvPr/>
        </p:nvCxnSpPr>
        <p:spPr>
          <a:xfrm flipV="1">
            <a:off x="5936186" y="5345003"/>
            <a:ext cx="5686304" cy="217666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E5E37F-4F5F-3B28-2C2D-8320DD41A867}"/>
              </a:ext>
            </a:extLst>
          </p:cNvPr>
          <p:cNvCxnSpPr>
            <a:cxnSpLocks/>
          </p:cNvCxnSpPr>
          <p:nvPr/>
        </p:nvCxnSpPr>
        <p:spPr>
          <a:xfrm flipV="1">
            <a:off x="5937090" y="5160185"/>
            <a:ext cx="5683482" cy="1487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53F694-E942-6FA9-B37B-4AA506D60224}"/>
              </a:ext>
            </a:extLst>
          </p:cNvPr>
          <p:cNvGrpSpPr/>
          <p:nvPr/>
        </p:nvGrpSpPr>
        <p:grpSpPr>
          <a:xfrm>
            <a:off x="6174110" y="3879648"/>
            <a:ext cx="2221655" cy="1496502"/>
            <a:chOff x="6174110" y="3879648"/>
            <a:chExt cx="2221655" cy="149650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9E0E28D-A493-5F55-40C4-994C0E3BD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4110" y="4073082"/>
              <a:ext cx="1302875" cy="130306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965E262-A2A3-636A-E766-15C1E8E71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320000">
              <a:off x="7652696" y="3879648"/>
              <a:ext cx="743069" cy="867598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E494F2E-E690-1333-1F52-A0B84969846C}"/>
              </a:ext>
            </a:extLst>
          </p:cNvPr>
          <p:cNvGrpSpPr/>
          <p:nvPr/>
        </p:nvGrpSpPr>
        <p:grpSpPr>
          <a:xfrm>
            <a:off x="6282575" y="2105231"/>
            <a:ext cx="1830745" cy="937896"/>
            <a:chOff x="6282575" y="2105231"/>
            <a:chExt cx="1830745" cy="93789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43680D4-AB44-57CD-D838-DE12AA826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20000">
              <a:off x="6282575" y="2128871"/>
              <a:ext cx="920735" cy="91425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657D7E0-0E7B-2E7D-4D74-D6419AC62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400000">
              <a:off x="7472774" y="2105231"/>
              <a:ext cx="640546" cy="743179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551D53-8919-1FAC-D66D-A5D4323DE74B}"/>
              </a:ext>
            </a:extLst>
          </p:cNvPr>
          <p:cNvGrpSpPr/>
          <p:nvPr/>
        </p:nvGrpSpPr>
        <p:grpSpPr>
          <a:xfrm>
            <a:off x="6304376" y="5564934"/>
            <a:ext cx="1599335" cy="1432186"/>
            <a:chOff x="6304376" y="5564934"/>
            <a:chExt cx="1599335" cy="143218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F538617-62E5-6493-8EE7-0024B47A0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1320000">
              <a:off x="6304376" y="5946234"/>
              <a:ext cx="1052273" cy="105088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4E76785-815F-2446-9458-D5044DF10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40000">
              <a:off x="7263197" y="5564934"/>
              <a:ext cx="640514" cy="743179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188FBD-8678-A57A-5DF2-8D3AA18B800E}"/>
              </a:ext>
            </a:extLst>
          </p:cNvPr>
          <p:cNvGrpSpPr/>
          <p:nvPr/>
        </p:nvGrpSpPr>
        <p:grpSpPr>
          <a:xfrm>
            <a:off x="14283360" y="2051970"/>
            <a:ext cx="2717902" cy="2204112"/>
            <a:chOff x="14361048" y="2051970"/>
            <a:chExt cx="2717902" cy="2204112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3C32260-BAA2-F2CE-156C-55C930EEF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0000">
              <a:off x="15512261" y="2051970"/>
              <a:ext cx="1566689" cy="156746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5585A4C-F354-97B1-27C7-82AD8BE09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780000">
              <a:off x="14361048" y="3155194"/>
              <a:ext cx="1098012" cy="1100888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352E88F-AA17-6628-428C-F4CB5D40E337}"/>
              </a:ext>
            </a:extLst>
          </p:cNvPr>
          <p:cNvSpPr txBox="1"/>
          <p:nvPr/>
        </p:nvSpPr>
        <p:spPr>
          <a:xfrm>
            <a:off x="4204480" y="8634297"/>
            <a:ext cx="29005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6"/>
                </a:solidFill>
                <a:latin typeface="LG Smart_H2.0 R"/>
                <a:ea typeface="LG Smart_H2.0 R"/>
                <a:cs typeface="Calibri"/>
              </a:rPr>
              <a:t>악기</a:t>
            </a:r>
            <a:r>
              <a:rPr lang="ko-KR" altLang="en-US" sz="3200" b="1">
                <a:latin typeface="LG Smart_H2.0 R"/>
                <a:ea typeface="LG Smart_H2.0 R"/>
                <a:cs typeface="Calibri"/>
              </a:rPr>
              <a:t> 디바이스</a:t>
            </a:r>
            <a:endParaRPr lang="en-US" sz="3200" b="1">
              <a:latin typeface="LG Smart_H2.0 R"/>
              <a:ea typeface="LG Smart_H2.0 R"/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66FC08-95D3-4353-AE41-71636ED76430}"/>
              </a:ext>
            </a:extLst>
          </p:cNvPr>
          <p:cNvSpPr txBox="1"/>
          <p:nvPr/>
        </p:nvSpPr>
        <p:spPr>
          <a:xfrm>
            <a:off x="10420202" y="8634296"/>
            <a:ext cx="29005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1"/>
                </a:solidFill>
                <a:latin typeface="LG Smart_H2.0 R"/>
                <a:ea typeface="LG Smart_H2.0 R"/>
                <a:cs typeface="Calibri"/>
              </a:rPr>
              <a:t>합주</a:t>
            </a:r>
            <a:r>
              <a:rPr lang="ko-KR" altLang="en-US" sz="3200" b="1">
                <a:latin typeface="LG Smart_H2.0 R"/>
                <a:ea typeface="LG Smart_H2.0 R"/>
                <a:cs typeface="Calibri"/>
              </a:rPr>
              <a:t> 디바이스</a:t>
            </a:r>
            <a:endParaRPr lang="en-US" sz="3200" b="1">
              <a:latin typeface="LG Smart_H2.0 R"/>
              <a:ea typeface="LG Smart_H2.0 R"/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8357F0-BE7C-4A7F-F5D3-AF95E63BD380}"/>
              </a:ext>
            </a:extLst>
          </p:cNvPr>
          <p:cNvSpPr/>
          <p:nvPr/>
        </p:nvSpPr>
        <p:spPr>
          <a:xfrm>
            <a:off x="6262788" y="1212082"/>
            <a:ext cx="5004644" cy="808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32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구현</a:t>
            </a:r>
            <a:r>
              <a:rPr lang="ko-KR" sz="32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 </a:t>
            </a:r>
            <a:r>
              <a:rPr lang="en-US" altLang="ko-KR" sz="32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1</a:t>
            </a:r>
            <a:r>
              <a:rPr lang="ko-KR" altLang="en-US" sz="32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단계 (완료)</a:t>
            </a:r>
            <a:endParaRPr lang="en-US" altLang="ko-KR" sz="3200" b="1">
              <a:solidFill>
                <a:srgbClr val="000000"/>
              </a:solidFill>
              <a:latin typeface="LG Smart_H2.0 R"/>
              <a:ea typeface="LG Smart_H2.0 R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621BD-5FBA-C73F-75E3-86118DD317FA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4-2. </a:t>
            </a:r>
            <a:r>
              <a:rPr lang="ko-KR" altLang="en-US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향후 연구 과제 - 원격 연주</a:t>
            </a:r>
            <a:endParaRPr lang="ko-KR" altLang="en-US" sz="5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0705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57E561-B314-7B78-D43C-DF1833EC7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18A27DF-09C4-91DB-6FFE-5EFA7F2EFC98}"/>
              </a:ext>
            </a:extLst>
          </p:cNvPr>
          <p:cNvGrpSpPr/>
          <p:nvPr/>
        </p:nvGrpSpPr>
        <p:grpSpPr>
          <a:xfrm>
            <a:off x="2611464" y="1880339"/>
            <a:ext cx="3045860" cy="1901356"/>
            <a:chOff x="2611464" y="1880339"/>
            <a:chExt cx="3045860" cy="190135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382AA82-18D0-78A3-7B02-DABD968192BD}"/>
                </a:ext>
              </a:extLst>
            </p:cNvPr>
            <p:cNvSpPr/>
            <p:nvPr/>
          </p:nvSpPr>
          <p:spPr>
            <a:xfrm>
              <a:off x="2611464" y="1880339"/>
              <a:ext cx="3045860" cy="189592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00BE902-409F-2DF8-15B3-CD2AB3DA6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2568" y="2007287"/>
              <a:ext cx="2522357" cy="1774408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F7C6D5-4E70-DD66-80CB-9426598E925E}"/>
              </a:ext>
            </a:extLst>
          </p:cNvPr>
          <p:cNvCxnSpPr/>
          <p:nvPr/>
        </p:nvCxnSpPr>
        <p:spPr>
          <a:xfrm>
            <a:off x="8765071" y="1967317"/>
            <a:ext cx="12915" cy="7124457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40A56B-DA6F-7A94-DEFA-8C6A4A523946}"/>
              </a:ext>
            </a:extLst>
          </p:cNvPr>
          <p:cNvGrpSpPr/>
          <p:nvPr/>
        </p:nvGrpSpPr>
        <p:grpSpPr>
          <a:xfrm>
            <a:off x="2611873" y="4211338"/>
            <a:ext cx="3045860" cy="1901356"/>
            <a:chOff x="2611464" y="1880339"/>
            <a:chExt cx="3045860" cy="190135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5441C54-3EBF-2EBF-C253-5FB8D56A8ADE}"/>
                </a:ext>
              </a:extLst>
            </p:cNvPr>
            <p:cNvSpPr/>
            <p:nvPr/>
          </p:nvSpPr>
          <p:spPr>
            <a:xfrm>
              <a:off x="2611464" y="1880339"/>
              <a:ext cx="3045860" cy="189592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CB7C7F7-FE15-86B7-2F79-CC544F956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2568" y="2007287"/>
              <a:ext cx="2522357" cy="177440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E198CB-5B74-32BF-8BBF-A29060821BA0}"/>
              </a:ext>
            </a:extLst>
          </p:cNvPr>
          <p:cNvGrpSpPr/>
          <p:nvPr/>
        </p:nvGrpSpPr>
        <p:grpSpPr>
          <a:xfrm>
            <a:off x="2612282" y="6480177"/>
            <a:ext cx="3045860" cy="1901356"/>
            <a:chOff x="2611464" y="1880339"/>
            <a:chExt cx="3045860" cy="190135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1D9A9E0-194A-8856-4064-87999EFDBDB4}"/>
                </a:ext>
              </a:extLst>
            </p:cNvPr>
            <p:cNvSpPr/>
            <p:nvPr/>
          </p:nvSpPr>
          <p:spPr>
            <a:xfrm>
              <a:off x="2611464" y="1880339"/>
              <a:ext cx="3045860" cy="189592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77F0137-8FD4-3CBD-89FE-0A90646D4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2568" y="2007287"/>
              <a:ext cx="2522357" cy="177440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B137B3-3E0A-CB14-31A9-5A8493E2E125}"/>
              </a:ext>
            </a:extLst>
          </p:cNvPr>
          <p:cNvGrpSpPr/>
          <p:nvPr/>
        </p:nvGrpSpPr>
        <p:grpSpPr>
          <a:xfrm>
            <a:off x="11872766" y="4211337"/>
            <a:ext cx="3045860" cy="1901356"/>
            <a:chOff x="2611464" y="1880339"/>
            <a:chExt cx="3045860" cy="190135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1E117D5-5875-AEFD-7148-143186D4BC66}"/>
                </a:ext>
              </a:extLst>
            </p:cNvPr>
            <p:cNvSpPr/>
            <p:nvPr/>
          </p:nvSpPr>
          <p:spPr>
            <a:xfrm>
              <a:off x="2611464" y="1880339"/>
              <a:ext cx="3045860" cy="18959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B2994D8-16B3-8480-D9C9-9AEDE25A6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2568" y="2007287"/>
              <a:ext cx="2522357" cy="1774408"/>
            </a:xfrm>
            <a:prstGeom prst="rect">
              <a:avLst/>
            </a:prstGeom>
          </p:spPr>
        </p:pic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19C2BE-2E3E-DF70-0473-D002D1F1C259}"/>
              </a:ext>
            </a:extLst>
          </p:cNvPr>
          <p:cNvCxnSpPr/>
          <p:nvPr/>
        </p:nvCxnSpPr>
        <p:spPr>
          <a:xfrm>
            <a:off x="5935370" y="2828068"/>
            <a:ext cx="5673576" cy="2176686"/>
          </a:xfrm>
          <a:prstGeom prst="straightConnector1">
            <a:avLst/>
          </a:prstGeom>
          <a:ln w="57150">
            <a:solidFill>
              <a:srgbClr val="ED7D31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CE6EA2-594D-93F3-8F4C-D5305DF82133}"/>
              </a:ext>
            </a:extLst>
          </p:cNvPr>
          <p:cNvCxnSpPr>
            <a:cxnSpLocks/>
          </p:cNvCxnSpPr>
          <p:nvPr/>
        </p:nvCxnSpPr>
        <p:spPr>
          <a:xfrm flipV="1">
            <a:off x="5936186" y="5345003"/>
            <a:ext cx="5686304" cy="2176668"/>
          </a:xfrm>
          <a:prstGeom prst="straightConnector1">
            <a:avLst/>
          </a:prstGeom>
          <a:ln w="57150">
            <a:solidFill>
              <a:srgbClr val="70AD47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099949-E242-5C87-9B91-BF96558F1439}"/>
              </a:ext>
            </a:extLst>
          </p:cNvPr>
          <p:cNvCxnSpPr>
            <a:cxnSpLocks/>
          </p:cNvCxnSpPr>
          <p:nvPr/>
        </p:nvCxnSpPr>
        <p:spPr>
          <a:xfrm flipV="1">
            <a:off x="5937090" y="5160185"/>
            <a:ext cx="5683482" cy="14871"/>
          </a:xfrm>
          <a:prstGeom prst="straightConnector1">
            <a:avLst/>
          </a:prstGeom>
          <a:ln w="57150">
            <a:solidFill>
              <a:srgbClr val="FFC000">
                <a:alpha val="2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F95088-C3FD-5AC3-7DF5-CDC61C6EC99E}"/>
              </a:ext>
            </a:extLst>
          </p:cNvPr>
          <p:cNvGrpSpPr/>
          <p:nvPr/>
        </p:nvGrpSpPr>
        <p:grpSpPr>
          <a:xfrm>
            <a:off x="6174110" y="3879648"/>
            <a:ext cx="2221655" cy="1496502"/>
            <a:chOff x="6174110" y="3879648"/>
            <a:chExt cx="2221655" cy="149650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B6E304E-DB5B-3E9C-C316-8E9EE93FA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4110" y="4073082"/>
              <a:ext cx="1302875" cy="130306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75ABEF8-67E4-EA93-CD3D-745DD639B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320000">
              <a:off x="7652696" y="3879648"/>
              <a:ext cx="743069" cy="867598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21498D1-41FC-7D31-8062-F9A34E922728}"/>
              </a:ext>
            </a:extLst>
          </p:cNvPr>
          <p:cNvGrpSpPr/>
          <p:nvPr/>
        </p:nvGrpSpPr>
        <p:grpSpPr>
          <a:xfrm>
            <a:off x="6282575" y="2105231"/>
            <a:ext cx="1830745" cy="937896"/>
            <a:chOff x="6282575" y="2105231"/>
            <a:chExt cx="1830745" cy="937896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AE2555F-6A42-89BF-E2F7-7484492ED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320000">
              <a:off x="6282575" y="2128871"/>
              <a:ext cx="920735" cy="91425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BF8AB8C-3BB8-7F04-B7A2-277FBBC13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400000">
              <a:off x="7472774" y="2105231"/>
              <a:ext cx="640546" cy="743179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B009418-1F0C-5F09-B175-09FB1F078BDA}"/>
              </a:ext>
            </a:extLst>
          </p:cNvPr>
          <p:cNvGrpSpPr/>
          <p:nvPr/>
        </p:nvGrpSpPr>
        <p:grpSpPr>
          <a:xfrm>
            <a:off x="6304376" y="5564934"/>
            <a:ext cx="1599335" cy="1432186"/>
            <a:chOff x="6304376" y="5564934"/>
            <a:chExt cx="1599335" cy="1432186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2A9AF28-EC05-D1EE-6001-014277A40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-1320000">
              <a:off x="6304376" y="5946234"/>
              <a:ext cx="1052273" cy="105088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BE437DE-4D74-045D-7BCF-6811D405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40000">
              <a:off x="7263197" y="5564934"/>
              <a:ext cx="640514" cy="743179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8DC1328-4D2D-702F-4DB8-ADD192F462A1}"/>
              </a:ext>
            </a:extLst>
          </p:cNvPr>
          <p:cNvGrpSpPr/>
          <p:nvPr/>
        </p:nvGrpSpPr>
        <p:grpSpPr>
          <a:xfrm>
            <a:off x="14283360" y="2051970"/>
            <a:ext cx="2717902" cy="2204112"/>
            <a:chOff x="14361048" y="2051970"/>
            <a:chExt cx="2717902" cy="2204112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2F4F503-3186-ED83-8CE8-DD95F20B9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980000">
              <a:off x="15512261" y="2051970"/>
              <a:ext cx="1566689" cy="1567462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B042462-DF8D-C756-731F-85D0C9D05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780000">
              <a:off x="14361048" y="3155194"/>
              <a:ext cx="1098012" cy="1100888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E219C38-3729-D781-46B4-F4C7E8CFA117}"/>
              </a:ext>
            </a:extLst>
          </p:cNvPr>
          <p:cNvSpPr txBox="1"/>
          <p:nvPr/>
        </p:nvSpPr>
        <p:spPr>
          <a:xfrm>
            <a:off x="4204480" y="8634297"/>
            <a:ext cx="29005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6"/>
                </a:solidFill>
                <a:latin typeface="LG Smart_H2.0 R"/>
                <a:ea typeface="LG Smart_H2.0 R"/>
                <a:cs typeface="Calibri"/>
              </a:rPr>
              <a:t>악기</a:t>
            </a:r>
            <a:r>
              <a:rPr lang="ko-KR" altLang="en-US" sz="3200" b="1">
                <a:latin typeface="LG Smart_H2.0 R"/>
                <a:ea typeface="LG Smart_H2.0 R"/>
                <a:cs typeface="Calibri"/>
              </a:rPr>
              <a:t> 디바이스</a:t>
            </a:r>
            <a:endParaRPr lang="en-US" sz="3200" b="1">
              <a:latin typeface="LG Smart_H2.0 R"/>
              <a:ea typeface="LG Smart_H2.0 R"/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AA8275-3A52-4DFA-E3FA-5FD28A801BE9}"/>
              </a:ext>
            </a:extLst>
          </p:cNvPr>
          <p:cNvSpPr txBox="1"/>
          <p:nvPr/>
        </p:nvSpPr>
        <p:spPr>
          <a:xfrm>
            <a:off x="10420202" y="8634296"/>
            <a:ext cx="29005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1"/>
                </a:solidFill>
                <a:latin typeface="LG Smart_H2.0 R"/>
                <a:ea typeface="LG Smart_H2.0 R"/>
                <a:cs typeface="Calibri"/>
              </a:rPr>
              <a:t>합주</a:t>
            </a:r>
            <a:r>
              <a:rPr lang="ko-KR" altLang="en-US" sz="3200" b="1">
                <a:latin typeface="LG Smart_H2.0 R"/>
                <a:ea typeface="LG Smart_H2.0 R"/>
                <a:cs typeface="Calibri"/>
              </a:rPr>
              <a:t> 디바이스</a:t>
            </a:r>
            <a:endParaRPr lang="en-US" sz="3200" b="1">
              <a:latin typeface="LG Smart_H2.0 R"/>
              <a:ea typeface="LG Smart_H2.0 R"/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978E5A-5218-499B-F3FB-99FF16B72DC2}"/>
              </a:ext>
            </a:extLst>
          </p:cNvPr>
          <p:cNvCxnSpPr>
            <a:cxnSpLocks/>
          </p:cNvCxnSpPr>
          <p:nvPr/>
        </p:nvCxnSpPr>
        <p:spPr>
          <a:xfrm>
            <a:off x="5656593" y="2859147"/>
            <a:ext cx="5673576" cy="2176686"/>
          </a:xfrm>
          <a:prstGeom prst="straightConnector1">
            <a:avLst/>
          </a:prstGeom>
          <a:ln w="57150">
            <a:solidFill>
              <a:schemeClr val="accent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AA129A-6528-CDE1-9101-BD15AD9710EF}"/>
              </a:ext>
            </a:extLst>
          </p:cNvPr>
          <p:cNvCxnSpPr>
            <a:cxnSpLocks/>
          </p:cNvCxnSpPr>
          <p:nvPr/>
        </p:nvCxnSpPr>
        <p:spPr>
          <a:xfrm flipV="1">
            <a:off x="5658314" y="5300044"/>
            <a:ext cx="5683482" cy="14871"/>
          </a:xfrm>
          <a:prstGeom prst="straightConnector1">
            <a:avLst/>
          </a:prstGeom>
          <a:ln w="57150">
            <a:solidFill>
              <a:schemeClr val="accent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2CCF89-40D9-84A4-F8ED-06273A103E58}"/>
              </a:ext>
            </a:extLst>
          </p:cNvPr>
          <p:cNvCxnSpPr>
            <a:cxnSpLocks/>
          </p:cNvCxnSpPr>
          <p:nvPr/>
        </p:nvCxnSpPr>
        <p:spPr>
          <a:xfrm flipV="1">
            <a:off x="5657410" y="5578102"/>
            <a:ext cx="5686304" cy="217666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1FB2E7-6091-CF52-347C-AB5F49049100}"/>
              </a:ext>
            </a:extLst>
          </p:cNvPr>
          <p:cNvGrpSpPr/>
          <p:nvPr/>
        </p:nvGrpSpPr>
        <p:grpSpPr>
          <a:xfrm rot="20820000">
            <a:off x="1233584" y="6353369"/>
            <a:ext cx="1254505" cy="1288596"/>
            <a:chOff x="1249122" y="6213509"/>
            <a:chExt cx="1254505" cy="128859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3D6601-644F-89A6-2790-9DDE723BC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340000">
              <a:off x="1249122" y="6213509"/>
              <a:ext cx="915019" cy="91146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CCDE7B8-D337-CA80-C9EF-22284699F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-1380000">
              <a:off x="1863110" y="6852239"/>
              <a:ext cx="640517" cy="64986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521206-2EC3-4D0A-24B5-0D4C50216E5D}"/>
              </a:ext>
            </a:extLst>
          </p:cNvPr>
          <p:cNvGrpSpPr/>
          <p:nvPr/>
        </p:nvGrpSpPr>
        <p:grpSpPr>
          <a:xfrm rot="20820000">
            <a:off x="1233788" y="4068989"/>
            <a:ext cx="1254505" cy="1288596"/>
            <a:chOff x="1249122" y="6213509"/>
            <a:chExt cx="1254505" cy="128859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243F71-7B41-D917-A542-727D42C82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340000">
              <a:off x="1249122" y="6213509"/>
              <a:ext cx="915019" cy="91146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AE276E8-EE8F-EB2C-F021-DB87BBB6B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-1380000">
              <a:off x="1863110" y="6852239"/>
              <a:ext cx="640517" cy="64986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EA7B6A-1604-F291-026A-592D888315B7}"/>
              </a:ext>
            </a:extLst>
          </p:cNvPr>
          <p:cNvGrpSpPr/>
          <p:nvPr/>
        </p:nvGrpSpPr>
        <p:grpSpPr>
          <a:xfrm rot="20820000">
            <a:off x="1233809" y="1737989"/>
            <a:ext cx="1254505" cy="1288596"/>
            <a:chOff x="1249122" y="6213509"/>
            <a:chExt cx="1254505" cy="128859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F35C1D4-7BD4-7F0B-B3AF-153BC07DD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340000">
              <a:off x="1249122" y="6213509"/>
              <a:ext cx="915019" cy="91146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47E227C-8FF8-055E-F4D9-550BD07B2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-1380000">
              <a:off x="1863110" y="6852239"/>
              <a:ext cx="640517" cy="649866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55DA8C5-17D9-46CB-C32F-88CAC2A23449}"/>
              </a:ext>
            </a:extLst>
          </p:cNvPr>
          <p:cNvSpPr/>
          <p:nvPr/>
        </p:nvSpPr>
        <p:spPr>
          <a:xfrm rot="1320000">
            <a:off x="6245114" y="1766326"/>
            <a:ext cx="1957367" cy="1414501"/>
          </a:xfrm>
          <a:prstGeom prst="rect">
            <a:avLst/>
          </a:prstGeom>
          <a:solidFill>
            <a:srgbClr val="EFEFE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4B5828-7B87-B112-8F4E-6A57344EF6F8}"/>
              </a:ext>
            </a:extLst>
          </p:cNvPr>
          <p:cNvSpPr/>
          <p:nvPr/>
        </p:nvSpPr>
        <p:spPr>
          <a:xfrm rot="20340000">
            <a:off x="6217608" y="5693005"/>
            <a:ext cx="1910717" cy="1212317"/>
          </a:xfrm>
          <a:prstGeom prst="rect">
            <a:avLst/>
          </a:prstGeom>
          <a:solidFill>
            <a:srgbClr val="EFEFE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CC4A81-3B4B-08A4-625F-443CF18ED925}"/>
              </a:ext>
            </a:extLst>
          </p:cNvPr>
          <p:cNvSpPr/>
          <p:nvPr/>
        </p:nvSpPr>
        <p:spPr>
          <a:xfrm>
            <a:off x="6063102" y="4263576"/>
            <a:ext cx="1459760" cy="839057"/>
          </a:xfrm>
          <a:prstGeom prst="rect">
            <a:avLst/>
          </a:prstGeom>
          <a:solidFill>
            <a:srgbClr val="EFEFE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E91F42-34C9-09F1-B17B-22DEF6BCABDC}"/>
              </a:ext>
            </a:extLst>
          </p:cNvPr>
          <p:cNvSpPr/>
          <p:nvPr/>
        </p:nvSpPr>
        <p:spPr>
          <a:xfrm rot="1320000">
            <a:off x="7633189" y="3901802"/>
            <a:ext cx="899953" cy="885720"/>
          </a:xfrm>
          <a:prstGeom prst="rect">
            <a:avLst/>
          </a:prstGeom>
          <a:solidFill>
            <a:srgbClr val="EFEFE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97B3F1-8829-6FB6-DA9B-9F3F064E9673}"/>
              </a:ext>
            </a:extLst>
          </p:cNvPr>
          <p:cNvSpPr/>
          <p:nvPr/>
        </p:nvSpPr>
        <p:spPr>
          <a:xfrm>
            <a:off x="14033937" y="1900334"/>
            <a:ext cx="3341332" cy="2316543"/>
          </a:xfrm>
          <a:prstGeom prst="rect">
            <a:avLst/>
          </a:prstGeom>
          <a:solidFill>
            <a:srgbClr val="EFEFE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BDB4674-3F88-6785-179C-D49B67565399}"/>
              </a:ext>
            </a:extLst>
          </p:cNvPr>
          <p:cNvSpPr/>
          <p:nvPr/>
        </p:nvSpPr>
        <p:spPr>
          <a:xfrm>
            <a:off x="6262788" y="1212082"/>
            <a:ext cx="5004644" cy="80809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구현</a:t>
            </a:r>
            <a:r>
              <a:rPr lang="ko-KR" sz="32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 2</a:t>
            </a:r>
            <a:r>
              <a:rPr lang="ko-KR" altLang="en-US" sz="32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단계 (향후 과제)</a:t>
            </a:r>
            <a:endParaRPr lang="en-US" altLang="ko-KR" sz="3200" b="1">
              <a:solidFill>
                <a:srgbClr val="000000"/>
              </a:solidFill>
              <a:latin typeface="LG Smart_H2.0 R"/>
              <a:ea typeface="LG Smart_H2.0 R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8F4A9-51FD-CCB6-12BA-6FBA1BCEF39C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4-2. </a:t>
            </a:r>
            <a:r>
              <a:rPr lang="ko-KR" altLang="en-US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향후 연구 과제 - 원격 연주</a:t>
            </a:r>
            <a:endParaRPr lang="ko-KR" altLang="en-US" sz="5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047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5. </a:t>
            </a:r>
            <a:r>
              <a:rPr lang="ko-KR" altLang="en-US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프로젝트 수행 후기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5A1D77-DC57-33DA-4C23-FCD230E65AED}"/>
              </a:ext>
            </a:extLst>
          </p:cNvPr>
          <p:cNvSpPr/>
          <p:nvPr/>
        </p:nvSpPr>
        <p:spPr>
          <a:xfrm>
            <a:off x="417426" y="1731217"/>
            <a:ext cx="8176195" cy="3660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ko-KR" altLang="en-US" sz="2800" b="1">
                <a:solidFill>
                  <a:srgbClr val="000000"/>
                </a:solidFill>
                <a:latin typeface="LG Smart_H2.0 R"/>
                <a:ea typeface="LG Smart_H2.0 R"/>
              </a:rPr>
              <a:t>이윤성 연구원</a:t>
            </a:r>
            <a:endParaRPr lang="en-US" altLang="ko-KR" sz="2800" b="1">
              <a:solidFill>
                <a:srgbClr val="000000"/>
              </a:solidFill>
              <a:latin typeface="LG Smart_H2.0 R"/>
              <a:ea typeface="LG Smart_H2.0 R"/>
            </a:endParaRPr>
          </a:p>
          <a:p>
            <a:pPr algn="just"/>
            <a:br>
              <a:rPr lang="ko-KR" altLang="en-US" sz="2400">
                <a:latin typeface="LG Smart_H2.0 R"/>
                <a:ea typeface="LG Smart_H2.0 R"/>
              </a:rPr>
            </a:br>
            <a:r>
              <a:rPr lang="ko-KR" altLang="en-US" sz="2400">
                <a:solidFill>
                  <a:srgbClr val="000000"/>
                </a:solidFill>
                <a:latin typeface="LG Smart_H2.0 R"/>
                <a:ea typeface="LG Smart_H2.0 R"/>
              </a:rPr>
              <a:t>소프트웨어공학과 </a:t>
            </a:r>
            <a:r>
              <a:rPr lang="en-US" altLang="ko-KR" sz="2400">
                <a:solidFill>
                  <a:srgbClr val="000000"/>
                </a:solidFill>
                <a:latin typeface="LG Smart_H2.0 R"/>
                <a:ea typeface="LG Smart_H2.0 R"/>
              </a:rPr>
              <a:t>Linux</a:t>
            </a:r>
            <a:r>
              <a:rPr lang="ko-KR" altLang="en-US" sz="2400">
                <a:solidFill>
                  <a:srgbClr val="000000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LG Smart_H2.0 R"/>
                <a:ea typeface="LG Smart_H2.0 R"/>
              </a:rPr>
              <a:t>System</a:t>
            </a:r>
            <a:r>
              <a:rPr lang="ko-KR" altLang="en-US" sz="2400">
                <a:solidFill>
                  <a:srgbClr val="000000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LG Smart_H2.0 R"/>
                <a:ea typeface="LG Smart_H2.0 R"/>
              </a:rPr>
              <a:t>programming </a:t>
            </a:r>
            <a:r>
              <a:rPr lang="ko-KR" altLang="en-US" sz="2400">
                <a:solidFill>
                  <a:srgbClr val="000000"/>
                </a:solidFill>
                <a:latin typeface="LG Smart_H2.0 R"/>
                <a:ea typeface="LG Smart_H2.0 R"/>
              </a:rPr>
              <a:t>강좌에서 배웠던 내용들을 짧은 프로젝트에 적용하면서 실무 활용 가능성을 높일 수 있었던 것 같습니다</a:t>
            </a:r>
            <a:r>
              <a:rPr lang="en-US" altLang="ko-KR" sz="2400">
                <a:solidFill>
                  <a:srgbClr val="000000"/>
                </a:solidFill>
                <a:latin typeface="LG Smart_H2.0 R"/>
                <a:ea typeface="LG Smart_H2.0 R"/>
              </a:rPr>
              <a:t>.</a:t>
            </a:r>
            <a:r>
              <a:rPr lang="ko-KR" altLang="en-US" sz="2400">
                <a:solidFill>
                  <a:srgbClr val="000000"/>
                </a:solidFill>
                <a:latin typeface="LG Smart_H2.0 R"/>
                <a:ea typeface="LG Smart_H2.0 R"/>
              </a:rPr>
              <a:t> 강사님을 통해 많은 내용을 배웠고</a:t>
            </a:r>
            <a:r>
              <a:rPr lang="en-US" altLang="ko-KR" sz="2400">
                <a:solidFill>
                  <a:srgbClr val="000000"/>
                </a:solidFill>
                <a:latin typeface="LG Smart_H2.0 R"/>
                <a:ea typeface="LG Smart_H2.0 R"/>
              </a:rPr>
              <a:t>,</a:t>
            </a:r>
            <a:r>
              <a:rPr lang="ko-KR" altLang="en-US" sz="2400">
                <a:solidFill>
                  <a:srgbClr val="000000"/>
                </a:solidFill>
                <a:latin typeface="LG Smart_H2.0 R"/>
                <a:ea typeface="LG Smart_H2.0 R"/>
              </a:rPr>
              <a:t> 팀원들과 함께 치열하게 프로젝트에 임할 수 있어서 감사했습니다</a:t>
            </a:r>
            <a:r>
              <a:rPr lang="en-US" altLang="ko-KR" sz="2400">
                <a:solidFill>
                  <a:srgbClr val="000000"/>
                </a:solidFill>
                <a:latin typeface="LG Smart_H2.0 R"/>
                <a:ea typeface="LG Smart_H2.0 R"/>
              </a:rPr>
              <a:t>.</a:t>
            </a:r>
            <a:endParaRPr lang="en-US" sz="2400">
              <a:solidFill>
                <a:srgbClr val="000000"/>
              </a:solidFill>
              <a:latin typeface="LG Smart_H2.0 R"/>
              <a:ea typeface="LG Smart_H2.0 R"/>
            </a:endParaRPr>
          </a:p>
          <a:p>
            <a:pPr algn="just"/>
            <a:endParaRPr lang="en-US" sz="2400">
              <a:latin typeface="LG Smart_H2.0 R"/>
              <a:ea typeface="Calibri"/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1E939E-EBC2-8613-4E84-069AFABC7D0D}"/>
              </a:ext>
            </a:extLst>
          </p:cNvPr>
          <p:cNvSpPr/>
          <p:nvPr/>
        </p:nvSpPr>
        <p:spPr>
          <a:xfrm>
            <a:off x="8947721" y="1731217"/>
            <a:ext cx="8176195" cy="3660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ko-KR" altLang="en-US" sz="2800" b="1" err="1">
                <a:solidFill>
                  <a:srgbClr val="000000"/>
                </a:solidFill>
                <a:latin typeface="LG Smart_H2.0 R"/>
                <a:ea typeface="LG Smart_H2.0 R"/>
              </a:rPr>
              <a:t>문명석</a:t>
            </a:r>
            <a:r>
              <a:rPr lang="ko-KR" altLang="en-US" sz="2800" b="1">
                <a:solidFill>
                  <a:srgbClr val="000000"/>
                </a:solidFill>
                <a:latin typeface="LG Smart_H2.0 R"/>
                <a:ea typeface="LG Smart_H2.0 R"/>
              </a:rPr>
              <a:t> 연구원</a:t>
            </a:r>
            <a:endParaRPr lang="en-US" altLang="ko-KR" sz="2800" b="1">
              <a:solidFill>
                <a:srgbClr val="000000"/>
              </a:solidFill>
              <a:latin typeface="LG Smart_H2.0 R"/>
              <a:ea typeface="LG Smart_H2.0 R"/>
            </a:endParaRPr>
          </a:p>
          <a:p>
            <a:pPr algn="just"/>
            <a:br>
              <a:rPr lang="ko-KR" altLang="en-US" sz="2400">
                <a:latin typeface="LG Smart_H2.0 R"/>
                <a:ea typeface="LG Smart_H2.0 R"/>
              </a:rPr>
            </a:br>
            <a:r>
              <a:rPr lang="en-US" altLang="ko-KR" sz="2400">
                <a:solidFill>
                  <a:srgbClr val="000000"/>
                </a:solidFill>
                <a:latin typeface="LG Smart_H2.0 R"/>
                <a:ea typeface="LG Smart_H2.0 R"/>
              </a:rPr>
              <a:t>Embedded</a:t>
            </a:r>
            <a:r>
              <a:rPr lang="ko-KR" altLang="en-US" sz="2400">
                <a:solidFill>
                  <a:srgbClr val="000000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LG Smart_H2.0 R"/>
                <a:ea typeface="LG Smart_H2.0 R"/>
              </a:rPr>
              <a:t>Linux</a:t>
            </a:r>
            <a:r>
              <a:rPr lang="ko-KR" altLang="en-US" sz="2400">
                <a:solidFill>
                  <a:srgbClr val="000000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>
                <a:solidFill>
                  <a:srgbClr val="000000"/>
                </a:solidFill>
                <a:latin typeface="LG Smart_H2.0 R"/>
                <a:ea typeface="LG Smart_H2.0 R"/>
              </a:rPr>
              <a:t>Programming</a:t>
            </a:r>
            <a:r>
              <a:rPr lang="ko-KR" altLang="en-US" sz="2400">
                <a:solidFill>
                  <a:srgbClr val="000000"/>
                </a:solidFill>
                <a:latin typeface="LG Smart_H2.0 R"/>
                <a:ea typeface="LG Smart_H2.0 R"/>
              </a:rPr>
              <a:t> 주제에 대해 폭넓게 학습할 수 있었던 좋은 기회였습니다</a:t>
            </a:r>
            <a:r>
              <a:rPr lang="en-US" altLang="ko-KR" sz="2400">
                <a:solidFill>
                  <a:srgbClr val="000000"/>
                </a:solidFill>
                <a:latin typeface="LG Smart_H2.0 R"/>
                <a:ea typeface="LG Smart_H2.0 R"/>
              </a:rPr>
              <a:t>.</a:t>
            </a:r>
            <a:r>
              <a:rPr lang="ko-KR" altLang="en-US" sz="2400">
                <a:solidFill>
                  <a:srgbClr val="000000"/>
                </a:solidFill>
                <a:latin typeface="LG Smart_H2.0 R"/>
                <a:ea typeface="LG Smart_H2.0 R"/>
              </a:rPr>
              <a:t> 프로젝트를 진행하며</a:t>
            </a:r>
            <a:r>
              <a:rPr lang="en-US" altLang="ko-KR" sz="2400">
                <a:solidFill>
                  <a:srgbClr val="000000"/>
                </a:solidFill>
                <a:latin typeface="LG Smart_H2.0 R"/>
                <a:ea typeface="LG Smart_H2.0 R"/>
              </a:rPr>
              <a:t>,</a:t>
            </a:r>
            <a:r>
              <a:rPr lang="ko-KR" altLang="en-US" sz="2400">
                <a:solidFill>
                  <a:srgbClr val="000000"/>
                </a:solidFill>
                <a:latin typeface="LG Smart_H2.0 R"/>
                <a:ea typeface="LG Smart_H2.0 R"/>
              </a:rPr>
              <a:t> 팀 리더십 및 협업의 중요성을 크게 느꼈습니다</a:t>
            </a:r>
            <a:r>
              <a:rPr lang="en-US" altLang="ko-KR" sz="2400">
                <a:solidFill>
                  <a:srgbClr val="000000"/>
                </a:solidFill>
                <a:latin typeface="LG Smart_H2.0 R"/>
                <a:ea typeface="LG Smart_H2.0 R"/>
              </a:rPr>
              <a:t>.</a:t>
            </a:r>
            <a:endParaRPr lang="en-US" sz="2400">
              <a:solidFill>
                <a:srgbClr val="000000"/>
              </a:solidFill>
              <a:latin typeface="LG Smart_H2.0 R"/>
              <a:ea typeface="LG Smart_H2.0 R"/>
            </a:endParaRPr>
          </a:p>
          <a:p>
            <a:pPr algn="just"/>
            <a:endParaRPr lang="en-US" altLang="ko-KR" sz="2400">
              <a:solidFill>
                <a:srgbClr val="000000"/>
              </a:solidFill>
              <a:latin typeface="LG Smart_H2.0 R"/>
              <a:ea typeface="LG Smart_H2.0 R"/>
              <a:cs typeface="Calibri"/>
            </a:endParaRPr>
          </a:p>
          <a:p>
            <a:pPr algn="just"/>
            <a:endParaRPr lang="en-US" altLang="ko-KR" sz="2400">
              <a:solidFill>
                <a:srgbClr val="000000"/>
              </a:solidFill>
              <a:latin typeface="LG Smart_H2.0 R"/>
              <a:ea typeface="LG Smart_H2.0 R"/>
              <a:cs typeface="Calibri"/>
            </a:endParaRPr>
          </a:p>
          <a:p>
            <a:pPr algn="just"/>
            <a:endParaRPr lang="en-US" sz="2400">
              <a:latin typeface="LG Smart_H2.0 R"/>
              <a:ea typeface="Calibri"/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64D967-7E49-F0BB-95F1-B87CDBD6CB0C}"/>
              </a:ext>
            </a:extLst>
          </p:cNvPr>
          <p:cNvSpPr/>
          <p:nvPr/>
        </p:nvSpPr>
        <p:spPr>
          <a:xfrm>
            <a:off x="417571" y="5709457"/>
            <a:ext cx="8176195" cy="3660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ko-KR" altLang="en-US" sz="2800" b="1" err="1">
                <a:solidFill>
                  <a:srgbClr val="000000"/>
                </a:solidFill>
                <a:latin typeface="LG Smart_H2.0 R"/>
                <a:ea typeface="LG Smart_H2.0 R"/>
              </a:rPr>
              <a:t>안설령</a:t>
            </a:r>
            <a:r>
              <a:rPr lang="ko-KR" altLang="en-US" sz="2800" b="1">
                <a:solidFill>
                  <a:srgbClr val="000000"/>
                </a:solidFill>
                <a:latin typeface="LG Smart_H2.0 R"/>
                <a:ea typeface="LG Smart_H2.0 R"/>
              </a:rPr>
              <a:t> 연구원</a:t>
            </a:r>
            <a:endParaRPr lang="en-US" altLang="ko-KR" sz="2800" b="1">
              <a:solidFill>
                <a:srgbClr val="000000"/>
              </a:solidFill>
              <a:latin typeface="LG Smart_H2.0 R"/>
              <a:ea typeface="LG Smart_H2.0 R"/>
            </a:endParaRPr>
          </a:p>
          <a:p>
            <a:pPr algn="just"/>
            <a:br>
              <a:rPr lang="ko-KR" altLang="en-US" sz="2400">
                <a:latin typeface="LG Smart_H2.0 R"/>
                <a:ea typeface="LG Smart_H2.0 R"/>
              </a:rPr>
            </a:br>
            <a:r>
              <a:rPr lang="ko-KR" altLang="en-US" sz="2400">
                <a:solidFill>
                  <a:srgbClr val="000000"/>
                </a:solidFill>
                <a:latin typeface="LG Smart_H2.0 R"/>
                <a:ea typeface="LG Smart_H2.0 R"/>
              </a:rPr>
              <a:t>커널 포팅부터 디바이스 드라이버 제어까지 다양한 것을 학습하고 직접 구현해볼 수 있는 좋은 기회였던 것 같습니다</a:t>
            </a:r>
            <a:r>
              <a:rPr lang="en-US" altLang="ko-KR" sz="2400">
                <a:solidFill>
                  <a:srgbClr val="000000"/>
                </a:solidFill>
                <a:latin typeface="LG Smart_H2.0 R"/>
                <a:ea typeface="LG Smart_H2.0 R"/>
              </a:rPr>
              <a:t>.</a:t>
            </a:r>
            <a:r>
              <a:rPr lang="ko-KR" altLang="en-US" sz="2400">
                <a:solidFill>
                  <a:srgbClr val="000000"/>
                </a:solidFill>
                <a:latin typeface="LG Smart_H2.0 R"/>
                <a:ea typeface="LG Smart_H2.0 R"/>
              </a:rPr>
              <a:t> 팀프로젝트를 통해 소통과 협업의 중요성을 크게 느낀 것 같습니다</a:t>
            </a:r>
            <a:r>
              <a:rPr lang="en-US" altLang="ko-KR" sz="2400">
                <a:solidFill>
                  <a:srgbClr val="000000"/>
                </a:solidFill>
                <a:latin typeface="LG Smart_H2.0 R"/>
                <a:ea typeface="LG Smart_H2.0 R"/>
              </a:rPr>
              <a:t>.</a:t>
            </a:r>
          </a:p>
          <a:p>
            <a:pPr algn="just"/>
            <a:endParaRPr lang="en-US" altLang="ko-KR" sz="2400">
              <a:solidFill>
                <a:srgbClr val="000000"/>
              </a:solidFill>
              <a:latin typeface="LG Smart_H2.0 R"/>
              <a:ea typeface="LG Smart_H2.0 R"/>
              <a:cs typeface="Calibri"/>
            </a:endParaRPr>
          </a:p>
          <a:p>
            <a:pPr algn="just"/>
            <a:endParaRPr lang="en-US" sz="2400">
              <a:latin typeface="LG Smart_H2.0 R"/>
              <a:ea typeface="Calibri"/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18ADB8-31A6-7F3B-6943-19FD1FD94B92}"/>
              </a:ext>
            </a:extLst>
          </p:cNvPr>
          <p:cNvSpPr/>
          <p:nvPr/>
        </p:nvSpPr>
        <p:spPr>
          <a:xfrm>
            <a:off x="8947784" y="5709457"/>
            <a:ext cx="8176195" cy="36609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ko-KR" altLang="en-US" sz="2800" b="1" err="1">
                <a:solidFill>
                  <a:srgbClr val="000000"/>
                </a:solidFill>
                <a:latin typeface="LG Smart_H2.0 R"/>
                <a:ea typeface="LG Smart_H2.0 R"/>
              </a:rPr>
              <a:t>공하영</a:t>
            </a:r>
            <a:r>
              <a:rPr lang="ko-KR" altLang="en-US" sz="2800" b="1">
                <a:solidFill>
                  <a:srgbClr val="000000"/>
                </a:solidFill>
                <a:latin typeface="LG Smart_H2.0 R"/>
                <a:ea typeface="LG Smart_H2.0 R"/>
              </a:rPr>
              <a:t> 연구원</a:t>
            </a:r>
            <a:endParaRPr lang="en-US" sz="2800">
              <a:solidFill>
                <a:srgbClr val="000000"/>
              </a:solidFill>
              <a:latin typeface="LG Smart_H2.0 R"/>
              <a:ea typeface="LG Smart_H2.0 R"/>
            </a:endParaRPr>
          </a:p>
          <a:p>
            <a:pPr algn="just"/>
            <a:br>
              <a:rPr lang="en-US" altLang="ko-KR" sz="2400">
                <a:latin typeface="LG Smart_H2.0 R"/>
                <a:ea typeface="LG Smart_H2.0 R"/>
              </a:rPr>
            </a:b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ALSA를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활용하여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오디오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데이터를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처리하고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직접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제어하는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방법을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이해할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수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있는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기회가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되었습니다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. 2주간의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압축된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일정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속에서도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많은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것을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배우고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팀원들과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함께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성장할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수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있던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 </a:t>
            </a:r>
            <a:r>
              <a:rPr lang="en-US" altLang="ko-KR" sz="2400" err="1">
                <a:solidFill>
                  <a:schemeClr val="tx1"/>
                </a:solidFill>
                <a:latin typeface="LG Smart_H2.0 R"/>
                <a:ea typeface="LG Smart_H2.0 R"/>
              </a:rPr>
              <a:t>시간이었습니다</a:t>
            </a:r>
            <a:r>
              <a:rPr lang="en-US" altLang="ko-KR" sz="2400">
                <a:solidFill>
                  <a:schemeClr val="tx1"/>
                </a:solidFill>
                <a:latin typeface="LG Smart_H2.0 R"/>
                <a:ea typeface="LG Smart_H2.0 R"/>
              </a:rPr>
              <a:t>.</a:t>
            </a:r>
            <a:endParaRPr lang="ko-KR" altLang="en-US" sz="2400">
              <a:solidFill>
                <a:schemeClr val="tx1"/>
              </a:solidFill>
              <a:latin typeface="LG Smart_H2.0 R"/>
              <a:ea typeface="LG Smart_H2.0 R"/>
            </a:endParaRPr>
          </a:p>
          <a:p>
            <a:pPr algn="just"/>
            <a:endParaRPr lang="en-US" sz="2400">
              <a:solidFill>
                <a:srgbClr val="000000"/>
              </a:solidFill>
              <a:latin typeface="LG Smart_H2.0 R"/>
              <a:ea typeface="Calibri"/>
              <a:cs typeface="Calibri"/>
            </a:endParaRPr>
          </a:p>
          <a:p>
            <a:pPr algn="ctr"/>
            <a:endParaRPr lang="en-US">
              <a:solidFill>
                <a:srgbClr val="FFFFFF"/>
              </a:solidFill>
              <a:latin typeface="LG Smart_H2.0 R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7282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BAD30E25-5B40-5667-D9D4-F09E5030B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F9725A-70FF-0B2D-77E8-A6A11F25B21F}"/>
              </a:ext>
            </a:extLst>
          </p:cNvPr>
          <p:cNvSpPr txBox="1"/>
          <p:nvPr/>
        </p:nvSpPr>
        <p:spPr>
          <a:xfrm>
            <a:off x="6085861" y="3630592"/>
            <a:ext cx="5373235" cy="25852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4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감사합니다!</a:t>
            </a:r>
          </a:p>
          <a:p>
            <a:pPr algn="ctr">
              <a:lnSpc>
                <a:spcPct val="200000"/>
              </a:lnSpc>
            </a:pPr>
            <a:r>
              <a:rPr lang="ko-KR" altLang="en-US" sz="4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29339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6448B-E07B-43B8-01A4-88117307A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B994A9-6C5D-E017-31BF-0934701C1C76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6-1. </a:t>
            </a:r>
            <a:r>
              <a:rPr lang="en-US" altLang="ko-KR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부록</a:t>
            </a:r>
            <a:endParaRPr lang="ko-KR" altLang="en-US" sz="5400" b="1" err="1">
              <a:solidFill>
                <a:schemeClr val="bg1"/>
              </a:solidFill>
              <a:latin typeface="LG스마트체2.0 Regular"/>
              <a:ea typeface="LG스마트체2.0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77463-38D5-C5B2-F7FD-41F8A67D1798}"/>
              </a:ext>
            </a:extLst>
          </p:cNvPr>
          <p:cNvSpPr txBox="1"/>
          <p:nvPr/>
        </p:nvSpPr>
        <p:spPr>
          <a:xfrm>
            <a:off x="244252" y="1623085"/>
            <a:ext cx="78659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3200" b="1">
                <a:latin typeface="LG Smart_H2.0 R"/>
                <a:ea typeface="LG Smart_H2.0 R"/>
                <a:cs typeface="Calibri"/>
              </a:rPr>
              <a:t>디바이스 드라이버 </a:t>
            </a:r>
            <a:r>
              <a:rPr lang="ko-KR" altLang="en-US" sz="3200" b="1" err="1">
                <a:latin typeface="LG Smart_H2.0 R"/>
                <a:ea typeface="LG Smart_H2.0 R"/>
                <a:cs typeface="Calibri"/>
              </a:rPr>
              <a:t>Interrupt</a:t>
            </a:r>
            <a:r>
              <a:rPr lang="ko-KR" altLang="en-US" sz="3200" b="1">
                <a:latin typeface="LG Smart_H2.0 R"/>
                <a:ea typeface="LG Smart_H2.0 R"/>
                <a:cs typeface="Calibri"/>
              </a:rPr>
              <a:t> 제어 방식</a:t>
            </a:r>
          </a:p>
        </p:txBody>
      </p:sp>
      <p:sp>
        <p:nvSpPr>
          <p:cNvPr id="11" name="Rectangle: Rounded Corners 15">
            <a:extLst>
              <a:ext uri="{FF2B5EF4-FFF2-40B4-BE49-F238E27FC236}">
                <a16:creationId xmlns:a16="http://schemas.microsoft.com/office/drawing/2014/main" id="{001C939E-E0AE-7070-3A9F-F5C04D9BEC2B}"/>
              </a:ext>
            </a:extLst>
          </p:cNvPr>
          <p:cNvSpPr/>
          <p:nvPr/>
        </p:nvSpPr>
        <p:spPr>
          <a:xfrm>
            <a:off x="2573556" y="2503120"/>
            <a:ext cx="3311639" cy="9216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 b="1">
                <a:solidFill>
                  <a:schemeClr val="tx1"/>
                </a:solidFill>
                <a:latin typeface="LG Smart_H2.0 R"/>
                <a:ea typeface="Calibri"/>
                <a:cs typeface="Calibri"/>
              </a:rPr>
              <a:t>APP</a:t>
            </a:r>
          </a:p>
        </p:txBody>
      </p:sp>
      <p:sp>
        <p:nvSpPr>
          <p:cNvPr id="13" name="Rectangle: Rounded Corners 15">
            <a:extLst>
              <a:ext uri="{FF2B5EF4-FFF2-40B4-BE49-F238E27FC236}">
                <a16:creationId xmlns:a16="http://schemas.microsoft.com/office/drawing/2014/main" id="{60EAB009-55FC-A3AD-2455-168B070AE0E4}"/>
              </a:ext>
            </a:extLst>
          </p:cNvPr>
          <p:cNvSpPr/>
          <p:nvPr/>
        </p:nvSpPr>
        <p:spPr>
          <a:xfrm>
            <a:off x="2573127" y="8674486"/>
            <a:ext cx="3311639" cy="9216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200" b="1">
                <a:solidFill>
                  <a:schemeClr val="tx1"/>
                </a:solidFill>
                <a:latin typeface="LG Smart_H2.0 R"/>
                <a:ea typeface="Calibri"/>
                <a:cs typeface="Calibri"/>
              </a:rPr>
              <a:t>가속도 센서</a:t>
            </a:r>
          </a:p>
        </p:txBody>
      </p:sp>
      <p:sp>
        <p:nvSpPr>
          <p:cNvPr id="15" name="Rectangle: Rounded Corners 15">
            <a:extLst>
              <a:ext uri="{FF2B5EF4-FFF2-40B4-BE49-F238E27FC236}">
                <a16:creationId xmlns:a16="http://schemas.microsoft.com/office/drawing/2014/main" id="{243578A9-A5BC-DFAE-61D8-F58D38E4E63B}"/>
              </a:ext>
            </a:extLst>
          </p:cNvPr>
          <p:cNvSpPr/>
          <p:nvPr/>
        </p:nvSpPr>
        <p:spPr>
          <a:xfrm>
            <a:off x="2573093" y="7012358"/>
            <a:ext cx="3311639" cy="921633"/>
          </a:xfrm>
          <a:prstGeom prst="round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 b="1">
                <a:solidFill>
                  <a:schemeClr val="tx1"/>
                </a:solidFill>
                <a:latin typeface="LG Smart_H2.0 R"/>
                <a:ea typeface="Calibri"/>
                <a:cs typeface="Calibri"/>
              </a:rPr>
              <a:t>wait Queue</a:t>
            </a:r>
            <a:endParaRPr lang="en-US" altLang="ko-KR" sz="2200" b="1">
              <a:solidFill>
                <a:schemeClr val="tx1"/>
              </a:solidFill>
              <a:latin typeface="LG Smart_H2.0 R"/>
              <a:ea typeface="Calibri"/>
              <a:cs typeface="Calibri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993C691-A7B5-CE3B-08F6-DA66283FE07D}"/>
              </a:ext>
            </a:extLst>
          </p:cNvPr>
          <p:cNvCxnSpPr/>
          <p:nvPr/>
        </p:nvCxnSpPr>
        <p:spPr>
          <a:xfrm>
            <a:off x="583659" y="4340551"/>
            <a:ext cx="6431802" cy="1599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CF5401-8B27-52CE-D96D-57B723E7B235}"/>
              </a:ext>
            </a:extLst>
          </p:cNvPr>
          <p:cNvSpPr txBox="1"/>
          <p:nvPr/>
        </p:nvSpPr>
        <p:spPr>
          <a:xfrm>
            <a:off x="583463" y="3874066"/>
            <a:ext cx="18879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err="1">
                <a:latin typeface="LG Smart_H2.0 R"/>
                <a:ea typeface="LG Smart_H2.0 R"/>
                <a:cs typeface="Calibri"/>
              </a:rPr>
              <a:t>User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4396F-E31D-7013-C285-6D83CCF36201}"/>
              </a:ext>
            </a:extLst>
          </p:cNvPr>
          <p:cNvSpPr txBox="1"/>
          <p:nvPr/>
        </p:nvSpPr>
        <p:spPr>
          <a:xfrm>
            <a:off x="583349" y="4346073"/>
            <a:ext cx="18879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err="1">
                <a:latin typeface="LG Smart_H2.0 R"/>
                <a:ea typeface="LG Smart_H2.0 R"/>
                <a:cs typeface="Calibri"/>
              </a:rPr>
              <a:t>Kernel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169E62C-AA6A-0055-D3D9-D777FAC896BA}"/>
              </a:ext>
            </a:extLst>
          </p:cNvPr>
          <p:cNvCxnSpPr/>
          <p:nvPr/>
        </p:nvCxnSpPr>
        <p:spPr>
          <a:xfrm>
            <a:off x="3249725" y="3564458"/>
            <a:ext cx="15993" cy="148795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69B2B6E-AE49-617F-E0B7-C0D700B79EA6}"/>
              </a:ext>
            </a:extLst>
          </p:cNvPr>
          <p:cNvCxnSpPr>
            <a:cxnSpLocks/>
          </p:cNvCxnSpPr>
          <p:nvPr/>
        </p:nvCxnSpPr>
        <p:spPr>
          <a:xfrm>
            <a:off x="3308236" y="6042495"/>
            <a:ext cx="6428" cy="95651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폭발: 8pt 28">
            <a:extLst>
              <a:ext uri="{FF2B5EF4-FFF2-40B4-BE49-F238E27FC236}">
                <a16:creationId xmlns:a16="http://schemas.microsoft.com/office/drawing/2014/main" id="{72969C26-CA4F-0352-F80D-0B429A14D308}"/>
              </a:ext>
            </a:extLst>
          </p:cNvPr>
          <p:cNvSpPr/>
          <p:nvPr/>
        </p:nvSpPr>
        <p:spPr>
          <a:xfrm>
            <a:off x="5226487" y="8128704"/>
            <a:ext cx="1314384" cy="1174063"/>
          </a:xfrm>
          <a:prstGeom prst="irregularSeal1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: Rounded Corners 15">
            <a:extLst>
              <a:ext uri="{FF2B5EF4-FFF2-40B4-BE49-F238E27FC236}">
                <a16:creationId xmlns:a16="http://schemas.microsoft.com/office/drawing/2014/main" id="{112443A3-A448-AD52-C590-85088122C70A}"/>
              </a:ext>
            </a:extLst>
          </p:cNvPr>
          <p:cNvSpPr/>
          <p:nvPr/>
        </p:nvSpPr>
        <p:spPr>
          <a:xfrm>
            <a:off x="2573162" y="5102204"/>
            <a:ext cx="3311639" cy="9216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200" b="1">
                <a:solidFill>
                  <a:schemeClr val="tx1"/>
                </a:solidFill>
                <a:latin typeface="LG Smart_H2.0 R"/>
                <a:ea typeface="Calibri"/>
                <a:cs typeface="Calibri"/>
              </a:rPr>
              <a:t>캐릭터 디바이스 파일</a:t>
            </a:r>
            <a:endParaRPr lang="en-US" sz="2200" b="1">
              <a:solidFill>
                <a:schemeClr val="tx1"/>
              </a:solidFill>
              <a:latin typeface="LG Smart_H2.0 R"/>
              <a:ea typeface="Calibri"/>
              <a:cs typeface="Calibri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EFDF223-ED19-8915-CFA5-DB28DDE3CB0C}"/>
              </a:ext>
            </a:extLst>
          </p:cNvPr>
          <p:cNvCxnSpPr>
            <a:cxnSpLocks/>
          </p:cNvCxnSpPr>
          <p:nvPr/>
        </p:nvCxnSpPr>
        <p:spPr>
          <a:xfrm flipH="1" flipV="1">
            <a:off x="5073944" y="7413143"/>
            <a:ext cx="827046" cy="161438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1685376-7121-2FC9-5964-9DA28999F13D}"/>
              </a:ext>
            </a:extLst>
          </p:cNvPr>
          <p:cNvGrpSpPr/>
          <p:nvPr/>
        </p:nvGrpSpPr>
        <p:grpSpPr>
          <a:xfrm>
            <a:off x="1547634" y="3755319"/>
            <a:ext cx="1706340" cy="477054"/>
            <a:chOff x="1122771" y="3543258"/>
            <a:chExt cx="1706340" cy="4770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B3E6E8-FBED-5336-1384-26DA9C538B65}"/>
                </a:ext>
              </a:extLst>
            </p:cNvPr>
            <p:cNvSpPr txBox="1"/>
            <p:nvPr/>
          </p:nvSpPr>
          <p:spPr>
            <a:xfrm>
              <a:off x="1399615" y="3543258"/>
              <a:ext cx="1429496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 read()</a:t>
              </a:r>
              <a:endParaRPr lang="ko-KR" sz="2500">
                <a:latin typeface="LG Smart_H2.0 R"/>
                <a:ea typeface="LG Smart_H2.0 R"/>
              </a:endParaRPr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F8257DAB-D6D5-45D5-0136-1CA4EB39455B}"/>
                </a:ext>
              </a:extLst>
            </p:cNvPr>
            <p:cNvSpPr/>
            <p:nvPr/>
          </p:nvSpPr>
          <p:spPr>
            <a:xfrm>
              <a:off x="1122771" y="3561363"/>
              <a:ext cx="360097" cy="376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>
                  <a:latin typeface="Calibri"/>
                  <a:ea typeface="Calibri"/>
                  <a:cs typeface="Calibri"/>
                </a:rPr>
                <a:t>1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2790745-492C-1ABA-3FF6-48B0B19E5138}"/>
              </a:ext>
            </a:extLst>
          </p:cNvPr>
          <p:cNvGrpSpPr/>
          <p:nvPr/>
        </p:nvGrpSpPr>
        <p:grpSpPr>
          <a:xfrm>
            <a:off x="714608" y="6288729"/>
            <a:ext cx="2628481" cy="477054"/>
            <a:chOff x="1122771" y="3543258"/>
            <a:chExt cx="2628481" cy="47705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B83610-9669-D090-8332-832F12F73DA7}"/>
                </a:ext>
              </a:extLst>
            </p:cNvPr>
            <p:cNvSpPr txBox="1"/>
            <p:nvPr/>
          </p:nvSpPr>
          <p:spPr>
            <a:xfrm>
              <a:off x="1399615" y="3543258"/>
              <a:ext cx="2351637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500" b="1" err="1">
                  <a:solidFill>
                    <a:srgbClr val="FF0000"/>
                  </a:solidFill>
                  <a:latin typeface="LG Smart_H2.0 R"/>
                  <a:ea typeface="LG Smart_H2.0 R"/>
                  <a:cs typeface="Calibri"/>
                </a:rPr>
                <a:t>wait</a:t>
              </a:r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500" b="1" err="1">
                  <a:latin typeface="LG Smart_H2.0 R"/>
                  <a:ea typeface="LG Smart_H2.0 R"/>
                  <a:cs typeface="Calibri"/>
                </a:rPr>
                <a:t>interrupt</a:t>
              </a:r>
              <a:endParaRPr lang="ko-KR" altLang="en-US" sz="2500" b="1">
                <a:latin typeface="LG Smart_H2.0 R"/>
                <a:ea typeface="LG Smart_H2.0 R"/>
                <a:cs typeface="Calibri"/>
              </a:endParaRPr>
            </a:p>
          </p:txBody>
        </p:sp>
        <p:sp>
          <p:nvSpPr>
            <p:cNvPr id="40" name="Oval 10">
              <a:extLst>
                <a:ext uri="{FF2B5EF4-FFF2-40B4-BE49-F238E27FC236}">
                  <a16:creationId xmlns:a16="http://schemas.microsoft.com/office/drawing/2014/main" id="{42C7F2A6-ED89-7BA2-3070-D345BC8588B2}"/>
                </a:ext>
              </a:extLst>
            </p:cNvPr>
            <p:cNvSpPr/>
            <p:nvPr/>
          </p:nvSpPr>
          <p:spPr>
            <a:xfrm>
              <a:off x="1122771" y="3561363"/>
              <a:ext cx="360097" cy="376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>
                  <a:latin typeface="Calibri"/>
                  <a:ea typeface="Calibri"/>
                  <a:cs typeface="Calibri"/>
                </a:rPr>
                <a:t>2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0B61C7E-217E-E1BC-DD86-71DCED2F37C4}"/>
              </a:ext>
            </a:extLst>
          </p:cNvPr>
          <p:cNvGrpSpPr/>
          <p:nvPr/>
        </p:nvGrpSpPr>
        <p:grpSpPr>
          <a:xfrm>
            <a:off x="5729129" y="8538781"/>
            <a:ext cx="1972342" cy="477054"/>
            <a:chOff x="1122771" y="3561073"/>
            <a:chExt cx="1972342" cy="4770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961556A-5166-6B78-91C9-184CFF86E90A}"/>
                </a:ext>
              </a:extLst>
            </p:cNvPr>
            <p:cNvSpPr txBox="1"/>
            <p:nvPr/>
          </p:nvSpPr>
          <p:spPr>
            <a:xfrm>
              <a:off x="1381882" y="3561073"/>
              <a:ext cx="1713231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 </a:t>
              </a:r>
              <a:r>
                <a:rPr lang="ko-KR" altLang="en-US" sz="2500" b="1" err="1">
                  <a:latin typeface="LG Smart_H2.0 R"/>
                  <a:ea typeface="LG Smart_H2.0 R"/>
                  <a:cs typeface="Calibri"/>
                </a:rPr>
                <a:t>interrupt</a:t>
              </a:r>
            </a:p>
          </p:txBody>
        </p:sp>
        <p:sp>
          <p:nvSpPr>
            <p:cNvPr id="44" name="Oval 10">
              <a:extLst>
                <a:ext uri="{FF2B5EF4-FFF2-40B4-BE49-F238E27FC236}">
                  <a16:creationId xmlns:a16="http://schemas.microsoft.com/office/drawing/2014/main" id="{3F02DFBB-51B3-8A83-5B33-50BCACE29DBF}"/>
                </a:ext>
              </a:extLst>
            </p:cNvPr>
            <p:cNvSpPr/>
            <p:nvPr/>
          </p:nvSpPr>
          <p:spPr>
            <a:xfrm>
              <a:off x="1122771" y="3561363"/>
              <a:ext cx="360097" cy="376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>
                  <a:latin typeface="Calibri"/>
                  <a:ea typeface="Calibri"/>
                  <a:cs typeface="Calibri"/>
                </a:rPr>
                <a:t>3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FB9A7A1-2F13-528B-CF7F-9A8AE506198F}"/>
              </a:ext>
            </a:extLst>
          </p:cNvPr>
          <p:cNvGrpSpPr/>
          <p:nvPr/>
        </p:nvGrpSpPr>
        <p:grpSpPr>
          <a:xfrm>
            <a:off x="5497831" y="7652973"/>
            <a:ext cx="3266887" cy="477054"/>
            <a:chOff x="1122771" y="3561073"/>
            <a:chExt cx="3266887" cy="47705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47F12DF-B8F9-205C-FDC9-88A076371CB7}"/>
                </a:ext>
              </a:extLst>
            </p:cNvPr>
            <p:cNvSpPr txBox="1"/>
            <p:nvPr/>
          </p:nvSpPr>
          <p:spPr>
            <a:xfrm>
              <a:off x="1346416" y="3561073"/>
              <a:ext cx="3043242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500" b="1" err="1">
                  <a:solidFill>
                    <a:srgbClr val="FF0000"/>
                  </a:solidFill>
                  <a:latin typeface="LG Smart_H2.0 R"/>
                  <a:ea typeface="LG Smart_H2.0 R"/>
                  <a:cs typeface="Calibri"/>
                </a:rPr>
                <a:t>wake</a:t>
              </a:r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500" b="1" err="1">
                  <a:latin typeface="LG Smart_H2.0 R"/>
                  <a:ea typeface="LG Smart_H2.0 R"/>
                  <a:cs typeface="Calibri"/>
                </a:rPr>
                <a:t>interrupt</a:t>
              </a:r>
              <a:endParaRPr lang="ko-KR" err="1"/>
            </a:p>
          </p:txBody>
        </p:sp>
        <p:sp>
          <p:nvSpPr>
            <p:cNvPr id="48" name="Oval 10">
              <a:extLst>
                <a:ext uri="{FF2B5EF4-FFF2-40B4-BE49-F238E27FC236}">
                  <a16:creationId xmlns:a16="http://schemas.microsoft.com/office/drawing/2014/main" id="{03089E55-7F91-B429-1A69-D03528D14CAD}"/>
                </a:ext>
              </a:extLst>
            </p:cNvPr>
            <p:cNvSpPr/>
            <p:nvPr/>
          </p:nvSpPr>
          <p:spPr>
            <a:xfrm>
              <a:off x="1122771" y="3561363"/>
              <a:ext cx="360097" cy="376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>
                  <a:latin typeface="Calibri"/>
                  <a:ea typeface="Calibri"/>
                  <a:cs typeface="Calibri"/>
                </a:rPr>
                <a:t>4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39F6ED5-8193-9451-9ED4-FEB7CE516046}"/>
              </a:ext>
            </a:extLst>
          </p:cNvPr>
          <p:cNvGrpSpPr/>
          <p:nvPr/>
        </p:nvGrpSpPr>
        <p:grpSpPr>
          <a:xfrm>
            <a:off x="5089379" y="4517213"/>
            <a:ext cx="3266887" cy="477054"/>
            <a:chOff x="1122771" y="3561073"/>
            <a:chExt cx="3266887" cy="4770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062D0E1-F20B-D1AB-98C6-69B885DB3E6E}"/>
                </a:ext>
              </a:extLst>
            </p:cNvPr>
            <p:cNvSpPr txBox="1"/>
            <p:nvPr/>
          </p:nvSpPr>
          <p:spPr>
            <a:xfrm>
              <a:off x="1346416" y="3561073"/>
              <a:ext cx="3043242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500" b="1" err="1">
                  <a:latin typeface="LG Smart_H2.0 R"/>
                  <a:ea typeface="LG Smart_H2.0 R"/>
                  <a:cs typeface="Calibri"/>
                </a:rPr>
                <a:t>return</a:t>
              </a:r>
              <a:endParaRPr lang="ko-KR" err="1"/>
            </a:p>
          </p:txBody>
        </p:sp>
        <p:sp>
          <p:nvSpPr>
            <p:cNvPr id="52" name="Oval 10">
              <a:extLst>
                <a:ext uri="{FF2B5EF4-FFF2-40B4-BE49-F238E27FC236}">
                  <a16:creationId xmlns:a16="http://schemas.microsoft.com/office/drawing/2014/main" id="{C45FBDD0-0E2B-327A-1C85-1428CB8B062C}"/>
                </a:ext>
              </a:extLst>
            </p:cNvPr>
            <p:cNvSpPr/>
            <p:nvPr/>
          </p:nvSpPr>
          <p:spPr>
            <a:xfrm>
              <a:off x="1122771" y="3561363"/>
              <a:ext cx="360097" cy="376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>
                  <a:latin typeface="Calibri"/>
                  <a:ea typeface="Calibri"/>
                  <a:cs typeface="Calibri"/>
                </a:rPr>
                <a:t>5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505E783-DCF0-8F6A-E96F-D1F2101EBE12}"/>
              </a:ext>
            </a:extLst>
          </p:cNvPr>
          <p:cNvSpPr txBox="1"/>
          <p:nvPr/>
        </p:nvSpPr>
        <p:spPr>
          <a:xfrm>
            <a:off x="8456994" y="2499603"/>
            <a:ext cx="8700598" cy="393954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2500">
              <a:latin typeface="LG Smart_H2.0 R"/>
              <a:ea typeface="LG Smart_H2.0 R"/>
              <a:cs typeface="Calibri"/>
            </a:endParaRPr>
          </a:p>
          <a:p>
            <a:r>
              <a:rPr lang="ko-KR" altLang="en-US" sz="2500">
                <a:latin typeface="LG Smart_H2.0 R"/>
                <a:ea typeface="LG Smart_H2.0 R"/>
                <a:cs typeface="Calibri"/>
              </a:rPr>
              <a:t>DECLARE_WAIT_QUEUE_HEAD(</a:t>
            </a:r>
            <a:r>
              <a:rPr lang="ko-KR" altLang="en-US" sz="2500" err="1">
                <a:latin typeface="LG Smart_H2.0 R"/>
                <a:ea typeface="LG Smart_H2.0 R"/>
                <a:cs typeface="Calibri"/>
              </a:rPr>
              <a:t>int_wq</a:t>
            </a:r>
            <a:r>
              <a:rPr lang="ko-KR" altLang="en-US" sz="2500">
                <a:latin typeface="LG Smart_H2.0 R"/>
                <a:ea typeface="LG Smart_H2.0 R"/>
                <a:cs typeface="Calibri"/>
              </a:rPr>
              <a:t>);</a:t>
            </a:r>
            <a:endParaRPr lang="ko-KR"/>
          </a:p>
          <a:p>
            <a:endParaRPr lang="ko-KR" altLang="en-US" sz="2500">
              <a:latin typeface="LG Smart_H2.0 R"/>
              <a:ea typeface="LG Smart_H2.0 R"/>
              <a:cs typeface="Calibri"/>
            </a:endParaRPr>
          </a:p>
          <a:p>
            <a:endParaRPr lang="ko-KR" altLang="en-US" sz="2500">
              <a:latin typeface="LG Smart_H2.0 R"/>
              <a:ea typeface="LG Smart_H2.0 R"/>
              <a:cs typeface="Calibri"/>
            </a:endParaRPr>
          </a:p>
          <a:p>
            <a:r>
              <a:rPr lang="ko-KR" altLang="en-US" sz="2500" err="1">
                <a:latin typeface="LG Smart_H2.0 R"/>
                <a:ea typeface="LG Smart_H2.0 R"/>
                <a:cs typeface="Calibri"/>
              </a:rPr>
              <a:t>static</a:t>
            </a:r>
            <a:r>
              <a:rPr lang="ko-KR" altLang="en-US" sz="2500">
                <a:latin typeface="LG Smart_H2.0 R"/>
                <a:ea typeface="LG Smart_H2.0 R"/>
                <a:cs typeface="Calibri"/>
              </a:rPr>
              <a:t> </a:t>
            </a:r>
            <a:r>
              <a:rPr lang="ko-KR" altLang="en-US" sz="2500" err="1">
                <a:latin typeface="LG Smart_H2.0 R"/>
                <a:ea typeface="LG Smart_H2.0 R"/>
                <a:cs typeface="Calibri"/>
              </a:rPr>
              <a:t>ssize_t</a:t>
            </a:r>
            <a:r>
              <a:rPr lang="ko-KR" altLang="en-US" sz="2500">
                <a:latin typeface="LG Smart_H2.0 R"/>
                <a:ea typeface="LG Smart_H2.0 R"/>
                <a:cs typeface="Calibri"/>
              </a:rPr>
              <a:t> </a:t>
            </a:r>
            <a:r>
              <a:rPr lang="ko-KR" altLang="en-US" sz="2500" err="1">
                <a:latin typeface="LG Smart_H2.0 R"/>
                <a:ea typeface="LG Smart_H2.0 R"/>
                <a:cs typeface="Calibri"/>
              </a:rPr>
              <a:t>dev_read</a:t>
            </a:r>
            <a:r>
              <a:rPr lang="ko-KR" altLang="en-US" sz="2500">
                <a:latin typeface="LG Smart_H2.0 R"/>
                <a:ea typeface="LG Smart_H2.0 R"/>
                <a:cs typeface="Calibri"/>
              </a:rPr>
              <a:t>( ) {</a:t>
            </a:r>
          </a:p>
          <a:p>
            <a:endParaRPr lang="ko-KR" altLang="en-US" sz="2500">
              <a:latin typeface="LG Smart_H2.0 R"/>
              <a:ea typeface="LG Smart_H2.0 R"/>
              <a:cs typeface="Calibri"/>
            </a:endParaRPr>
          </a:p>
          <a:p>
            <a:endParaRPr lang="ko-KR" altLang="en-US" sz="2500">
              <a:latin typeface="LG Smart_H2.0 R"/>
              <a:ea typeface="LG Smart_H2.0 R"/>
              <a:cs typeface="Calibri"/>
            </a:endParaRPr>
          </a:p>
          <a:p>
            <a:r>
              <a:rPr lang="ko-KR" altLang="en-US" sz="2500">
                <a:latin typeface="LG Smart_H2.0 R"/>
                <a:ea typeface="LG Smart_H2.0 R"/>
                <a:cs typeface="Calibri"/>
              </a:rPr>
              <a:t>    </a:t>
            </a:r>
            <a:r>
              <a:rPr lang="ko-KR" altLang="en-US" sz="2500" err="1">
                <a:latin typeface="LG Smart_H2.0 R"/>
                <a:ea typeface="LG Smart_H2.0 R"/>
                <a:cs typeface="Calibri"/>
              </a:rPr>
              <a:t>wait_event_interruptible</a:t>
            </a:r>
            <a:r>
              <a:rPr lang="ko-KR" altLang="en-US" sz="2500">
                <a:latin typeface="LG Smart_H2.0 R"/>
                <a:ea typeface="LG Smart_H2.0 R"/>
                <a:cs typeface="Calibri"/>
              </a:rPr>
              <a:t>(</a:t>
            </a:r>
            <a:r>
              <a:rPr lang="ko-KR" altLang="en-US" sz="2500" err="1">
                <a:latin typeface="LG Smart_H2.0 R"/>
                <a:ea typeface="LG Smart_H2.0 R"/>
                <a:cs typeface="Calibri"/>
              </a:rPr>
              <a:t>int_wq</a:t>
            </a:r>
            <a:r>
              <a:rPr lang="ko-KR" altLang="en-US" sz="2500">
                <a:latin typeface="LG Smart_H2.0 R"/>
                <a:ea typeface="LG Smart_H2.0 R"/>
                <a:cs typeface="Calibri"/>
              </a:rPr>
              <a:t>, </a:t>
            </a:r>
            <a:r>
              <a:rPr lang="ko-KR" altLang="en-US" sz="2500" err="1">
                <a:latin typeface="LG Smart_H2.0 R"/>
                <a:ea typeface="LG Smart_H2.0 R"/>
                <a:cs typeface="Calibri"/>
              </a:rPr>
              <a:t>condition</a:t>
            </a:r>
            <a:r>
              <a:rPr lang="ko-KR" altLang="en-US" sz="2500">
                <a:latin typeface="LG Smart_H2.0 R"/>
                <a:ea typeface="LG Smart_H2.0 R"/>
                <a:cs typeface="Calibri"/>
              </a:rPr>
              <a:t>); </a:t>
            </a:r>
          </a:p>
          <a:p>
            <a:endParaRPr lang="ko-KR" altLang="en-US" sz="2500">
              <a:latin typeface="LG Smart_H2.0 R"/>
              <a:ea typeface="LG Smart_H2.0 R"/>
              <a:cs typeface="Calibri"/>
            </a:endParaRPr>
          </a:p>
          <a:p>
            <a:r>
              <a:rPr lang="ko-KR" altLang="en-US" sz="2500">
                <a:latin typeface="LG Smart_H2.0 R"/>
                <a:ea typeface="LG Smart_H2.0 R"/>
                <a:cs typeface="Calibri"/>
              </a:rPr>
              <a:t>}</a:t>
            </a:r>
            <a:endParaRPr lang="ko-KR">
              <a:ea typeface="맑은 고딕"/>
              <a:cs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9A52E9-E9D8-9E1A-9A27-D6629ACF1DA0}"/>
              </a:ext>
            </a:extLst>
          </p:cNvPr>
          <p:cNvSpPr txBox="1"/>
          <p:nvPr/>
        </p:nvSpPr>
        <p:spPr>
          <a:xfrm>
            <a:off x="8472428" y="6556977"/>
            <a:ext cx="5885387" cy="278537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2500">
              <a:latin typeface="LG Smart_H2.0 R"/>
              <a:ea typeface="LG Smart_H2.0 R"/>
              <a:cs typeface="Calibri"/>
            </a:endParaRPr>
          </a:p>
          <a:p>
            <a:endParaRPr lang="ko-KR" altLang="en-US" sz="2500">
              <a:latin typeface="LG Smart_H2.0 R"/>
              <a:ea typeface="LG Smart_H2.0 R"/>
              <a:cs typeface="Calibri"/>
            </a:endParaRPr>
          </a:p>
          <a:p>
            <a:r>
              <a:rPr lang="ko-KR" altLang="en-US" sz="2500" err="1">
                <a:latin typeface="LG Smart_H2.0 R"/>
                <a:ea typeface="LG Smart_H2.0 R"/>
                <a:cs typeface="Calibri"/>
              </a:rPr>
              <a:t>static</a:t>
            </a:r>
            <a:r>
              <a:rPr lang="ko-KR" altLang="en-US" sz="2500">
                <a:latin typeface="LG Smart_H2.0 R"/>
                <a:ea typeface="LG Smart_H2.0 R"/>
                <a:cs typeface="Calibri"/>
              </a:rPr>
              <a:t> </a:t>
            </a:r>
            <a:r>
              <a:rPr lang="ko-KR" altLang="en-US" sz="2500" err="1">
                <a:latin typeface="LG Smart_H2.0 R"/>
                <a:ea typeface="LG Smart_H2.0 R"/>
                <a:cs typeface="Calibri"/>
              </a:rPr>
              <a:t>irqreturn_t</a:t>
            </a:r>
            <a:r>
              <a:rPr lang="ko-KR" altLang="en-US" sz="2500">
                <a:latin typeface="LG Smart_H2.0 R"/>
                <a:ea typeface="LG Smart_H2.0 R"/>
                <a:cs typeface="Calibri"/>
              </a:rPr>
              <a:t> lis302dl_interrupt() {</a:t>
            </a:r>
            <a:endParaRPr lang="ko-KR">
              <a:latin typeface="Calibri" panose="020F0502020204030204"/>
              <a:ea typeface="맑은 고딕" panose="020B0503020000020004" pitchFamily="34" charset="-127"/>
              <a:cs typeface="Calibri"/>
            </a:endParaRPr>
          </a:p>
          <a:p>
            <a:endParaRPr lang="ko-KR" altLang="en-US" sz="2500">
              <a:latin typeface="LG Smart_H2.0 R"/>
              <a:ea typeface="LG Smart_H2.0 R"/>
              <a:cs typeface="Calibri"/>
            </a:endParaRPr>
          </a:p>
          <a:p>
            <a:endParaRPr lang="ko-KR" altLang="en-US" sz="2500">
              <a:latin typeface="LG Smart_H2.0 R"/>
              <a:ea typeface="LG Smart_H2.0 R"/>
              <a:cs typeface="Calibri"/>
            </a:endParaRPr>
          </a:p>
          <a:p>
            <a:r>
              <a:rPr lang="ko-KR" altLang="en-US" sz="2500">
                <a:latin typeface="LG Smart_H2.0 R"/>
                <a:ea typeface="LG Smart_H2.0 R"/>
                <a:cs typeface="Calibri"/>
              </a:rPr>
              <a:t>    </a:t>
            </a:r>
            <a:r>
              <a:rPr lang="ko-KR" altLang="en-US" sz="2500" err="1">
                <a:latin typeface="LG Smart_H2.0 R"/>
                <a:ea typeface="LG Smart_H2.0 R"/>
                <a:cs typeface="Calibri"/>
              </a:rPr>
              <a:t>wake_up_interruptible</a:t>
            </a:r>
            <a:r>
              <a:rPr lang="ko-KR" altLang="en-US" sz="2500">
                <a:latin typeface="LG Smart_H2.0 R"/>
                <a:ea typeface="LG Smart_H2.0 R"/>
                <a:cs typeface="Calibri"/>
              </a:rPr>
              <a:t>(&amp;</a:t>
            </a:r>
            <a:r>
              <a:rPr lang="ko-KR" altLang="en-US" sz="2500" err="1">
                <a:latin typeface="LG Smart_H2.0 R"/>
                <a:ea typeface="LG Smart_H2.0 R"/>
                <a:cs typeface="Calibri"/>
              </a:rPr>
              <a:t>int_wq</a:t>
            </a:r>
            <a:r>
              <a:rPr lang="ko-KR" altLang="en-US" sz="2500">
                <a:latin typeface="LG Smart_H2.0 R"/>
                <a:ea typeface="LG Smart_H2.0 R"/>
                <a:cs typeface="Calibri"/>
              </a:rPr>
              <a:t>);</a:t>
            </a:r>
          </a:p>
          <a:p>
            <a:r>
              <a:rPr lang="ko-KR" altLang="en-US" sz="2500">
                <a:latin typeface="LG Smart_H2.0 R"/>
                <a:ea typeface="LG Smart_H2.0 R"/>
                <a:cs typeface="Calibri"/>
              </a:rPr>
              <a:t>}</a:t>
            </a:r>
            <a:endParaRPr lang="ko-KR">
              <a:ea typeface="맑은 고딕"/>
              <a:cs typeface="Calibri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98471CF-5BDD-3508-2602-811298CA7C0C}"/>
              </a:ext>
            </a:extLst>
          </p:cNvPr>
          <p:cNvGrpSpPr/>
          <p:nvPr/>
        </p:nvGrpSpPr>
        <p:grpSpPr>
          <a:xfrm>
            <a:off x="8557011" y="6884705"/>
            <a:ext cx="1972342" cy="477054"/>
            <a:chOff x="1122771" y="3561073"/>
            <a:chExt cx="1972342" cy="47705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F227C83-7D55-EE32-63DC-9215D63AEEFB}"/>
                </a:ext>
              </a:extLst>
            </p:cNvPr>
            <p:cNvSpPr txBox="1"/>
            <p:nvPr/>
          </p:nvSpPr>
          <p:spPr>
            <a:xfrm>
              <a:off x="1381882" y="3561073"/>
              <a:ext cx="1713231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 </a:t>
              </a:r>
              <a:r>
                <a:rPr lang="ko-KR" altLang="en-US" sz="2500" b="1" err="1">
                  <a:latin typeface="LG Smart_H2.0 R"/>
                  <a:ea typeface="LG Smart_H2.0 R"/>
                  <a:cs typeface="Calibri"/>
                </a:rPr>
                <a:t>interrupt</a:t>
              </a:r>
            </a:p>
          </p:txBody>
        </p:sp>
        <p:sp>
          <p:nvSpPr>
            <p:cNvPr id="58" name="Oval 10">
              <a:extLst>
                <a:ext uri="{FF2B5EF4-FFF2-40B4-BE49-F238E27FC236}">
                  <a16:creationId xmlns:a16="http://schemas.microsoft.com/office/drawing/2014/main" id="{B3CDAE8D-1C85-17C0-AB57-E22C2B8ABEC2}"/>
                </a:ext>
              </a:extLst>
            </p:cNvPr>
            <p:cNvSpPr/>
            <p:nvPr/>
          </p:nvSpPr>
          <p:spPr>
            <a:xfrm>
              <a:off x="1122771" y="3561363"/>
              <a:ext cx="360097" cy="376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>
                  <a:latin typeface="Calibri"/>
                  <a:ea typeface="Calibri"/>
                  <a:cs typeface="Calibri"/>
                </a:rPr>
                <a:t>3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B9A6E59-F52A-B5E4-BB52-2E3EAED92E29}"/>
              </a:ext>
            </a:extLst>
          </p:cNvPr>
          <p:cNvGrpSpPr/>
          <p:nvPr/>
        </p:nvGrpSpPr>
        <p:grpSpPr>
          <a:xfrm>
            <a:off x="8573152" y="3684630"/>
            <a:ext cx="1706340" cy="477054"/>
            <a:chOff x="1122771" y="3543258"/>
            <a:chExt cx="1706340" cy="47705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9006E9-5A41-A3CE-A4D2-F44A6D0017A4}"/>
                </a:ext>
              </a:extLst>
            </p:cNvPr>
            <p:cNvSpPr txBox="1"/>
            <p:nvPr/>
          </p:nvSpPr>
          <p:spPr>
            <a:xfrm>
              <a:off x="1399615" y="3543258"/>
              <a:ext cx="1429496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 read()</a:t>
              </a:r>
              <a:endParaRPr lang="ko-KR" sz="2500">
                <a:latin typeface="LG Smart_H2.0 R"/>
                <a:ea typeface="LG Smart_H2.0 R"/>
              </a:endParaRPr>
            </a:p>
          </p:txBody>
        </p:sp>
        <p:sp>
          <p:nvSpPr>
            <p:cNvPr id="61" name="Oval 10">
              <a:extLst>
                <a:ext uri="{FF2B5EF4-FFF2-40B4-BE49-F238E27FC236}">
                  <a16:creationId xmlns:a16="http://schemas.microsoft.com/office/drawing/2014/main" id="{077A03A9-AEDC-B48D-84EE-A2D78777ED34}"/>
                </a:ext>
              </a:extLst>
            </p:cNvPr>
            <p:cNvSpPr/>
            <p:nvPr/>
          </p:nvSpPr>
          <p:spPr>
            <a:xfrm>
              <a:off x="1122771" y="3561363"/>
              <a:ext cx="360097" cy="376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>
                  <a:latin typeface="Calibri"/>
                  <a:ea typeface="Calibri"/>
                  <a:cs typeface="Calibri"/>
                </a:rPr>
                <a:t>1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B0F1E11-1871-C14E-AB7C-C9C44B22B3CF}"/>
              </a:ext>
            </a:extLst>
          </p:cNvPr>
          <p:cNvGrpSpPr/>
          <p:nvPr/>
        </p:nvGrpSpPr>
        <p:grpSpPr>
          <a:xfrm>
            <a:off x="8913250" y="4776028"/>
            <a:ext cx="2628481" cy="477054"/>
            <a:chOff x="1122771" y="3543258"/>
            <a:chExt cx="2628481" cy="47705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270E111-935C-859F-FC26-A3A834D4F8CB}"/>
                </a:ext>
              </a:extLst>
            </p:cNvPr>
            <p:cNvSpPr txBox="1"/>
            <p:nvPr/>
          </p:nvSpPr>
          <p:spPr>
            <a:xfrm>
              <a:off x="1399615" y="3543258"/>
              <a:ext cx="2351637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500" b="1" err="1">
                  <a:solidFill>
                    <a:srgbClr val="FF0000"/>
                  </a:solidFill>
                  <a:latin typeface="LG Smart_H2.0 R"/>
                  <a:ea typeface="LG Smart_H2.0 R"/>
                  <a:cs typeface="Calibri"/>
                </a:rPr>
                <a:t>wait</a:t>
              </a:r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500" b="1" err="1">
                  <a:latin typeface="LG Smart_H2.0 R"/>
                  <a:ea typeface="LG Smart_H2.0 R"/>
                  <a:cs typeface="Calibri"/>
                </a:rPr>
                <a:t>interrupt</a:t>
              </a:r>
              <a:endParaRPr lang="ko-KR" altLang="en-US" sz="2500" b="1">
                <a:latin typeface="LG Smart_H2.0 R"/>
                <a:ea typeface="LG Smart_H2.0 R"/>
                <a:cs typeface="Calibri"/>
              </a:endParaRPr>
            </a:p>
          </p:txBody>
        </p:sp>
        <p:sp>
          <p:nvSpPr>
            <p:cNvPr id="64" name="Oval 10">
              <a:extLst>
                <a:ext uri="{FF2B5EF4-FFF2-40B4-BE49-F238E27FC236}">
                  <a16:creationId xmlns:a16="http://schemas.microsoft.com/office/drawing/2014/main" id="{7785949F-653F-87B5-82F9-534539F8987E}"/>
                </a:ext>
              </a:extLst>
            </p:cNvPr>
            <p:cNvSpPr/>
            <p:nvPr/>
          </p:nvSpPr>
          <p:spPr>
            <a:xfrm>
              <a:off x="1122771" y="3561363"/>
              <a:ext cx="360097" cy="376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>
                  <a:latin typeface="Calibri"/>
                  <a:ea typeface="Calibri"/>
                  <a:cs typeface="Calibri"/>
                </a:rPr>
                <a:t>2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DA74C61-208A-9F47-0182-B372D47A7076}"/>
              </a:ext>
            </a:extLst>
          </p:cNvPr>
          <p:cNvGrpSpPr/>
          <p:nvPr/>
        </p:nvGrpSpPr>
        <p:grpSpPr>
          <a:xfrm>
            <a:off x="8891098" y="8119506"/>
            <a:ext cx="3266887" cy="477054"/>
            <a:chOff x="1122771" y="3561073"/>
            <a:chExt cx="3266887" cy="4770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983B6FA-1CAE-F6CD-38F8-493D1CF44467}"/>
                </a:ext>
              </a:extLst>
            </p:cNvPr>
            <p:cNvSpPr txBox="1"/>
            <p:nvPr/>
          </p:nvSpPr>
          <p:spPr>
            <a:xfrm>
              <a:off x="1346416" y="3561073"/>
              <a:ext cx="3043242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500" b="1" err="1">
                  <a:solidFill>
                    <a:srgbClr val="FF0000"/>
                  </a:solidFill>
                  <a:latin typeface="LG Smart_H2.0 R"/>
                  <a:ea typeface="LG Smart_H2.0 R"/>
                  <a:cs typeface="Calibri"/>
                </a:rPr>
                <a:t>wake</a:t>
              </a:r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500" b="1" err="1">
                  <a:latin typeface="LG Smart_H2.0 R"/>
                  <a:ea typeface="LG Smart_H2.0 R"/>
                  <a:cs typeface="Calibri"/>
                </a:rPr>
                <a:t>interrupt</a:t>
              </a:r>
              <a:endParaRPr lang="ko-KR" err="1"/>
            </a:p>
          </p:txBody>
        </p:sp>
        <p:sp>
          <p:nvSpPr>
            <p:cNvPr id="67" name="Oval 10">
              <a:extLst>
                <a:ext uri="{FF2B5EF4-FFF2-40B4-BE49-F238E27FC236}">
                  <a16:creationId xmlns:a16="http://schemas.microsoft.com/office/drawing/2014/main" id="{1CBF9C36-44B6-AA43-B52D-BA41D6975AB4}"/>
                </a:ext>
              </a:extLst>
            </p:cNvPr>
            <p:cNvSpPr/>
            <p:nvPr/>
          </p:nvSpPr>
          <p:spPr>
            <a:xfrm>
              <a:off x="1122771" y="3561363"/>
              <a:ext cx="360097" cy="376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>
                  <a:latin typeface="Calibri"/>
                  <a:ea typeface="Calibri"/>
                  <a:cs typeface="Calibri"/>
                </a:rPr>
                <a:t>4</a:t>
              </a:r>
            </a:p>
          </p:txBody>
        </p:sp>
      </p:grpSp>
      <p:sp>
        <p:nvSpPr>
          <p:cNvPr id="68" name="Rectangle: Rounded Corners 15">
            <a:extLst>
              <a:ext uri="{FF2B5EF4-FFF2-40B4-BE49-F238E27FC236}">
                <a16:creationId xmlns:a16="http://schemas.microsoft.com/office/drawing/2014/main" id="{6DA69A2C-D5EE-AF79-1C4C-58DD47C673DE}"/>
              </a:ext>
            </a:extLst>
          </p:cNvPr>
          <p:cNvSpPr/>
          <p:nvPr/>
        </p:nvSpPr>
        <p:spPr>
          <a:xfrm>
            <a:off x="8482055" y="2729067"/>
            <a:ext cx="5829767" cy="681105"/>
          </a:xfrm>
          <a:prstGeom prst="round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200" b="1">
              <a:solidFill>
                <a:schemeClr val="tx1"/>
              </a:solidFill>
              <a:latin typeface="LG Smart_H2.0 R"/>
              <a:ea typeface="Calibri"/>
              <a:cs typeface="Calibri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05AA1C9-7158-FBFB-F0CB-7CA2225A1AF6}"/>
              </a:ext>
            </a:extLst>
          </p:cNvPr>
          <p:cNvCxnSpPr>
            <a:cxnSpLocks/>
          </p:cNvCxnSpPr>
          <p:nvPr/>
        </p:nvCxnSpPr>
        <p:spPr>
          <a:xfrm flipH="1" flipV="1">
            <a:off x="4950979" y="3715336"/>
            <a:ext cx="16643" cy="33902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C3EE6C1-0741-8694-4069-9F791116A85D}"/>
              </a:ext>
            </a:extLst>
          </p:cNvPr>
          <p:cNvSpPr txBox="1"/>
          <p:nvPr/>
        </p:nvSpPr>
        <p:spPr>
          <a:xfrm>
            <a:off x="15174102" y="5184838"/>
            <a:ext cx="3732935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500" b="1">
                <a:solidFill>
                  <a:srgbClr val="171717"/>
                </a:solidFill>
                <a:latin typeface="LG Smart_H2.0 R"/>
                <a:ea typeface="LG Smart_H2.0 R"/>
                <a:cs typeface="Calibri" panose="020F0502020204030204"/>
              </a:rPr>
              <a:t>→ </a:t>
            </a:r>
            <a:r>
              <a:rPr lang="ko-KR" altLang="en-US" sz="2500" b="1">
                <a:latin typeface="LG Smart_H2.0 R"/>
                <a:ea typeface="LG Smart_H2.0 R"/>
                <a:cs typeface="Calibri" panose="020F0502020204030204"/>
              </a:rPr>
              <a:t>대기 상태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8555328-22A6-D795-9ACE-A6EC9018FFC6}"/>
              </a:ext>
            </a:extLst>
          </p:cNvPr>
          <p:cNvCxnSpPr>
            <a:cxnSpLocks/>
          </p:cNvCxnSpPr>
          <p:nvPr/>
        </p:nvCxnSpPr>
        <p:spPr>
          <a:xfrm flipH="1" flipV="1">
            <a:off x="15883354" y="5682347"/>
            <a:ext cx="2012" cy="30234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4F9FD42-3E97-BF2A-ADB5-A04E0700A15E}"/>
              </a:ext>
            </a:extLst>
          </p:cNvPr>
          <p:cNvCxnSpPr/>
          <p:nvPr/>
        </p:nvCxnSpPr>
        <p:spPr>
          <a:xfrm>
            <a:off x="13656478" y="8668701"/>
            <a:ext cx="2226663" cy="11800"/>
          </a:xfrm>
          <a:prstGeom prst="straightConnector1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0A1962F-1304-4E7E-8AD1-C7EA3373C75E}"/>
              </a:ext>
            </a:extLst>
          </p:cNvPr>
          <p:cNvCxnSpPr>
            <a:cxnSpLocks/>
          </p:cNvCxnSpPr>
          <p:nvPr/>
        </p:nvCxnSpPr>
        <p:spPr>
          <a:xfrm flipH="1">
            <a:off x="16549977" y="5696494"/>
            <a:ext cx="2012" cy="6048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0DA307E-013D-1EC2-E2A7-C8049955DD45}"/>
              </a:ext>
            </a:extLst>
          </p:cNvPr>
          <p:cNvSpPr txBox="1"/>
          <p:nvPr/>
        </p:nvSpPr>
        <p:spPr>
          <a:xfrm>
            <a:off x="16179876" y="6301713"/>
            <a:ext cx="88943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500" b="1">
                <a:latin typeface="LG Smart_H2.0 R"/>
                <a:ea typeface="LG Smart_H2.0 R"/>
                <a:cs typeface="Calibri" panose="020F0502020204030204"/>
              </a:rPr>
              <a:t>진행</a:t>
            </a:r>
          </a:p>
        </p:txBody>
      </p:sp>
    </p:spTree>
    <p:extLst>
      <p:ext uri="{BB962C8B-B14F-4D97-AF65-F5344CB8AC3E}">
        <p14:creationId xmlns:p14="http://schemas.microsoft.com/office/powerpoint/2010/main" val="2301410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FF23F-6187-24B8-23EB-3041F4D8A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2C180-DC2A-E985-87F3-DC5230C3323D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6-2. </a:t>
            </a:r>
            <a:r>
              <a:rPr lang="en-US" altLang="ko-KR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부록</a:t>
            </a:r>
            <a:endParaRPr lang="ko-KR" altLang="en-US" sz="5400" b="1" err="1">
              <a:solidFill>
                <a:schemeClr val="bg1"/>
              </a:solidFill>
              <a:latin typeface="LG스마트체2.0 Regular"/>
              <a:ea typeface="LG스마트체2.0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71C71-28F9-EDEC-0074-5EAFFB7F1250}"/>
              </a:ext>
            </a:extLst>
          </p:cNvPr>
          <p:cNvSpPr txBox="1"/>
          <p:nvPr/>
        </p:nvSpPr>
        <p:spPr>
          <a:xfrm>
            <a:off x="240314" y="1772317"/>
            <a:ext cx="169271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 sz="2000">
              <a:latin typeface="LG Smart_H2.0 R"/>
              <a:ea typeface="LG Smart_H2.0 R"/>
              <a:cs typeface="Calibri"/>
            </a:endParaRPr>
          </a:p>
        </p:txBody>
      </p:sp>
      <p:cxnSp>
        <p:nvCxnSpPr>
          <p:cNvPr id="6" name="Straight Arrow Connector 20">
            <a:extLst>
              <a:ext uri="{FF2B5EF4-FFF2-40B4-BE49-F238E27FC236}">
                <a16:creationId xmlns:a16="http://schemas.microsoft.com/office/drawing/2014/main" id="{2CF7730F-4A52-30D3-2A25-587E0AEAB0E7}"/>
              </a:ext>
            </a:extLst>
          </p:cNvPr>
          <p:cNvCxnSpPr>
            <a:cxnSpLocks/>
          </p:cNvCxnSpPr>
          <p:nvPr/>
        </p:nvCxnSpPr>
        <p:spPr>
          <a:xfrm>
            <a:off x="1734165" y="9663714"/>
            <a:ext cx="13339259" cy="25271"/>
          </a:xfrm>
          <a:prstGeom prst="straightConnector1">
            <a:avLst/>
          </a:prstGeom>
          <a:ln w="5715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3F26809-BB84-13F4-A13A-3C0F12123BD6}"/>
              </a:ext>
            </a:extLst>
          </p:cNvPr>
          <p:cNvCxnSpPr>
            <a:cxnSpLocks/>
          </p:cNvCxnSpPr>
          <p:nvPr/>
        </p:nvCxnSpPr>
        <p:spPr>
          <a:xfrm>
            <a:off x="1902534" y="5759150"/>
            <a:ext cx="13187503" cy="1555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1522F3-83B6-193F-ADB9-BA01302D29C3}"/>
              </a:ext>
            </a:extLst>
          </p:cNvPr>
          <p:cNvSpPr txBox="1"/>
          <p:nvPr/>
        </p:nvSpPr>
        <p:spPr>
          <a:xfrm>
            <a:off x="2052332" y="5330307"/>
            <a:ext cx="1111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latin typeface="LG Smart_H2.0 R"/>
                <a:ea typeface="LG Smart_H2.0 R"/>
                <a:cs typeface="Calibri"/>
              </a:rPr>
              <a:t>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D26DF-CD23-82CE-B435-3149544750B5}"/>
              </a:ext>
            </a:extLst>
          </p:cNvPr>
          <p:cNvSpPr txBox="1"/>
          <p:nvPr/>
        </p:nvSpPr>
        <p:spPr>
          <a:xfrm>
            <a:off x="2051420" y="5846564"/>
            <a:ext cx="1111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latin typeface="LG Smart_H2.0 R"/>
                <a:ea typeface="LG Smart_H2.0 R"/>
                <a:cs typeface="Calibri"/>
              </a:rPr>
              <a:t>Kernel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95615D0-B176-75B0-8040-BC76187E71B8}"/>
              </a:ext>
            </a:extLst>
          </p:cNvPr>
          <p:cNvGrpSpPr/>
          <p:nvPr/>
        </p:nvGrpSpPr>
        <p:grpSpPr>
          <a:xfrm>
            <a:off x="3277100" y="3845026"/>
            <a:ext cx="1452330" cy="5759000"/>
            <a:chOff x="958430" y="2926059"/>
            <a:chExt cx="1452330" cy="6224984"/>
          </a:xfrm>
        </p:grpSpPr>
        <p:sp>
          <p:nvSpPr>
            <p:cNvPr id="14" name="Rectangle: Rounded Corners 15">
              <a:extLst>
                <a:ext uri="{FF2B5EF4-FFF2-40B4-BE49-F238E27FC236}">
                  <a16:creationId xmlns:a16="http://schemas.microsoft.com/office/drawing/2014/main" id="{9177AFDE-6A64-2662-FC76-D9FB0DF5C40F}"/>
                </a:ext>
              </a:extLst>
            </p:cNvPr>
            <p:cNvSpPr/>
            <p:nvPr/>
          </p:nvSpPr>
          <p:spPr>
            <a:xfrm>
              <a:off x="1262793" y="5387506"/>
              <a:ext cx="712288" cy="376353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000" b="1">
                  <a:solidFill>
                    <a:schemeClr val="tx1"/>
                  </a:solidFill>
                  <a:latin typeface="LG Smart_H2.0 R"/>
                  <a:ea typeface="Calibri"/>
                  <a:cs typeface="Calibri"/>
                </a:rPr>
                <a:t>IRQ</a:t>
              </a:r>
            </a:p>
          </p:txBody>
        </p:sp>
        <p:sp>
          <p:nvSpPr>
            <p:cNvPr id="15" name="화살표: 위쪽 14">
              <a:extLst>
                <a:ext uri="{FF2B5EF4-FFF2-40B4-BE49-F238E27FC236}">
                  <a16:creationId xmlns:a16="http://schemas.microsoft.com/office/drawing/2014/main" id="{6DB0A41F-B0BB-C5DE-91EF-228694491F85}"/>
                </a:ext>
              </a:extLst>
            </p:cNvPr>
            <p:cNvSpPr/>
            <p:nvPr/>
          </p:nvSpPr>
          <p:spPr>
            <a:xfrm>
              <a:off x="1262391" y="4185895"/>
              <a:ext cx="712323" cy="1363926"/>
            </a:xfrm>
            <a:prstGeom prst="upArrow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 descr="그래픽, 다채로움, 그린, 그래픽 디자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AC4FF77-D211-74FC-AEA4-E39A43EB5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430" y="2926059"/>
              <a:ext cx="1452330" cy="1348662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7594B0F-A429-482B-48FB-6CFF9E547E7B}"/>
              </a:ext>
            </a:extLst>
          </p:cNvPr>
          <p:cNvGrpSpPr/>
          <p:nvPr/>
        </p:nvGrpSpPr>
        <p:grpSpPr>
          <a:xfrm>
            <a:off x="6235662" y="3935144"/>
            <a:ext cx="1172882" cy="5674165"/>
            <a:chOff x="11623063" y="2916878"/>
            <a:chExt cx="1172882" cy="6140148"/>
          </a:xfrm>
        </p:grpSpPr>
        <p:sp>
          <p:nvSpPr>
            <p:cNvPr id="25" name="Rectangle: Rounded Corners 15">
              <a:extLst>
                <a:ext uri="{FF2B5EF4-FFF2-40B4-BE49-F238E27FC236}">
                  <a16:creationId xmlns:a16="http://schemas.microsoft.com/office/drawing/2014/main" id="{8D020D2A-CD62-CA21-FF37-466FBC34A2AE}"/>
                </a:ext>
              </a:extLst>
            </p:cNvPr>
            <p:cNvSpPr/>
            <p:nvPr/>
          </p:nvSpPr>
          <p:spPr>
            <a:xfrm>
              <a:off x="11958119" y="5293489"/>
              <a:ext cx="712288" cy="376353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000" b="1">
                  <a:solidFill>
                    <a:schemeClr val="tx1"/>
                  </a:solidFill>
                  <a:latin typeface="LG Smart_H2.0 R"/>
                  <a:ea typeface="Calibri"/>
                  <a:cs typeface="Calibri"/>
                </a:rPr>
                <a:t>IRQ</a:t>
              </a:r>
            </a:p>
          </p:txBody>
        </p:sp>
        <p:pic>
          <p:nvPicPr>
            <p:cNvPr id="26" name="그림 25" descr="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8C286642-C46B-81F2-AF7D-AA0DCF389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23063" y="2916878"/>
              <a:ext cx="1172882" cy="1172613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AC1EADD-E49B-19F9-DF18-E2A934A7CF11}"/>
              </a:ext>
            </a:extLst>
          </p:cNvPr>
          <p:cNvGrpSpPr/>
          <p:nvPr/>
        </p:nvGrpSpPr>
        <p:grpSpPr>
          <a:xfrm>
            <a:off x="9086869" y="3920124"/>
            <a:ext cx="1172882" cy="5674165"/>
            <a:chOff x="11638082" y="2916878"/>
            <a:chExt cx="1172882" cy="6140148"/>
          </a:xfrm>
        </p:grpSpPr>
        <p:sp>
          <p:nvSpPr>
            <p:cNvPr id="29" name="Rectangle: Rounded Corners 15">
              <a:extLst>
                <a:ext uri="{FF2B5EF4-FFF2-40B4-BE49-F238E27FC236}">
                  <a16:creationId xmlns:a16="http://schemas.microsoft.com/office/drawing/2014/main" id="{F9C17959-B1F9-DFDA-EF06-F0E7C8FF3B38}"/>
                </a:ext>
              </a:extLst>
            </p:cNvPr>
            <p:cNvSpPr/>
            <p:nvPr/>
          </p:nvSpPr>
          <p:spPr>
            <a:xfrm>
              <a:off x="11958119" y="5293489"/>
              <a:ext cx="712288" cy="376353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000" b="1">
                  <a:solidFill>
                    <a:schemeClr val="tx1"/>
                  </a:solidFill>
                  <a:latin typeface="LG Smart_H2.0 R"/>
                  <a:ea typeface="Calibri"/>
                  <a:cs typeface="Calibri"/>
                </a:rPr>
                <a:t>IRQ</a:t>
              </a:r>
            </a:p>
          </p:txBody>
        </p:sp>
        <p:pic>
          <p:nvPicPr>
            <p:cNvPr id="30" name="그림 29" descr="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BB6EA8C-B79C-431F-3636-0A2A4F6D6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38082" y="2916878"/>
              <a:ext cx="1172882" cy="1172613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75C2811-385F-C7F1-26F9-8552DC2541F7}"/>
              </a:ext>
            </a:extLst>
          </p:cNvPr>
          <p:cNvSpPr txBox="1"/>
          <p:nvPr/>
        </p:nvSpPr>
        <p:spPr>
          <a:xfrm>
            <a:off x="244252" y="1623085"/>
            <a:ext cx="6790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3200" b="1">
                <a:latin typeface="LG Smart_H2.0 R"/>
                <a:ea typeface="LG Smart_H2.0 R"/>
                <a:cs typeface="Calibri"/>
              </a:rPr>
              <a:t>가속도 센서 충격 동작 </a:t>
            </a:r>
            <a:r>
              <a:rPr lang="ko-KR" altLang="en-US" sz="3200" b="1" err="1">
                <a:latin typeface="LG Smart_H2.0 R"/>
                <a:ea typeface="LG Smart_H2.0 R"/>
                <a:cs typeface="Calibri"/>
              </a:rPr>
              <a:t>잔진동</a:t>
            </a:r>
            <a:r>
              <a:rPr lang="ko-KR" altLang="en-US" sz="3200" b="1">
                <a:latin typeface="LG Smart_H2.0 R"/>
                <a:ea typeface="LG Smart_H2.0 R"/>
                <a:cs typeface="Calibri"/>
              </a:rPr>
              <a:t> 제어</a:t>
            </a:r>
            <a:endParaRPr lang="ko-KR" sz="3200">
              <a:ea typeface="맑은 고딕"/>
              <a:cs typeface="Calibri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46F88F-FCA6-B0A2-65DF-78D3CF1A0855}"/>
              </a:ext>
            </a:extLst>
          </p:cNvPr>
          <p:cNvSpPr txBox="1"/>
          <p:nvPr/>
        </p:nvSpPr>
        <p:spPr>
          <a:xfrm>
            <a:off x="589709" y="2208780"/>
            <a:ext cx="1444154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sz="3000" err="1">
                <a:latin typeface="LG Smart_H2.0 R"/>
                <a:ea typeface="LG Smart_H2.0 R"/>
                <a:cs typeface="Calibri"/>
              </a:rPr>
              <a:t>잔진동</a:t>
            </a:r>
            <a:r>
              <a:rPr lang="ko-KR" sz="3000">
                <a:latin typeface="LG Smart_H2.0 R"/>
                <a:ea typeface="LG Smart_H2.0 R"/>
                <a:cs typeface="Calibri"/>
              </a:rPr>
              <a:t> 임계치 : 100ms</a:t>
            </a:r>
          </a:p>
          <a:p>
            <a:pPr marL="457200" indent="-457200">
              <a:buFont typeface="Arial"/>
              <a:buChar char="•"/>
            </a:pPr>
            <a:r>
              <a:rPr lang="ko-KR" altLang="en-US" sz="3000">
                <a:latin typeface="LG Smart_H2.0 R"/>
                <a:ea typeface="LG Smart_H2.0 R"/>
                <a:cs typeface="Calibri"/>
              </a:rPr>
              <a:t>이전 </a:t>
            </a:r>
            <a:r>
              <a:rPr lang="ko-KR" altLang="en-US" sz="3000" err="1">
                <a:latin typeface="LG Smart_H2.0 R"/>
                <a:ea typeface="LG Smart_H2.0 R"/>
                <a:cs typeface="Calibri"/>
              </a:rPr>
              <a:t>IRQ와의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 시간 간격 계산 (임계치 이상인 경우 </a:t>
            </a:r>
            <a:r>
              <a:rPr lang="ko-KR" altLang="en-US" sz="3000" err="1">
                <a:latin typeface="LG Smart_H2.0 R"/>
                <a:ea typeface="LG Smart_H2.0 R"/>
                <a:cs typeface="Calibri"/>
              </a:rPr>
              <a:t>IRQ로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 인식)</a:t>
            </a:r>
          </a:p>
          <a:p>
            <a:pPr marL="457200" indent="-457200">
              <a:buFont typeface="Arial"/>
              <a:buChar char="•"/>
            </a:pPr>
            <a:r>
              <a:rPr lang="ko-KR" altLang="en-US" sz="3000" err="1">
                <a:latin typeface="LG Smart_H2.0 R"/>
                <a:ea typeface="LG Smart_H2.0 R"/>
                <a:cs typeface="Calibri"/>
              </a:rPr>
              <a:t>Jiffies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 사용하여 시간 계산 간소화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4FE153E-20AD-4143-3C10-276A068942BE}"/>
              </a:ext>
            </a:extLst>
          </p:cNvPr>
          <p:cNvGrpSpPr/>
          <p:nvPr/>
        </p:nvGrpSpPr>
        <p:grpSpPr>
          <a:xfrm>
            <a:off x="13460051" y="3830006"/>
            <a:ext cx="1452330" cy="5759000"/>
            <a:chOff x="958430" y="2926059"/>
            <a:chExt cx="1452330" cy="6224984"/>
          </a:xfrm>
        </p:grpSpPr>
        <p:sp>
          <p:nvSpPr>
            <p:cNvPr id="53" name="Rectangle: Rounded Corners 15">
              <a:extLst>
                <a:ext uri="{FF2B5EF4-FFF2-40B4-BE49-F238E27FC236}">
                  <a16:creationId xmlns:a16="http://schemas.microsoft.com/office/drawing/2014/main" id="{BA170055-E787-18A5-8D40-36107A3E3978}"/>
                </a:ext>
              </a:extLst>
            </p:cNvPr>
            <p:cNvSpPr/>
            <p:nvPr/>
          </p:nvSpPr>
          <p:spPr>
            <a:xfrm>
              <a:off x="1262793" y="5387506"/>
              <a:ext cx="712288" cy="376353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000" b="1">
                  <a:solidFill>
                    <a:schemeClr val="tx1"/>
                  </a:solidFill>
                  <a:latin typeface="LG Smart_H2.0 R"/>
                  <a:ea typeface="Calibri"/>
                  <a:cs typeface="Calibri"/>
                </a:rPr>
                <a:t>IRQ</a:t>
              </a:r>
            </a:p>
          </p:txBody>
        </p:sp>
        <p:sp>
          <p:nvSpPr>
            <p:cNvPr id="54" name="화살표: 위쪽 53">
              <a:extLst>
                <a:ext uri="{FF2B5EF4-FFF2-40B4-BE49-F238E27FC236}">
                  <a16:creationId xmlns:a16="http://schemas.microsoft.com/office/drawing/2014/main" id="{E02AC055-DA93-252E-3403-9056D58BBBAF}"/>
                </a:ext>
              </a:extLst>
            </p:cNvPr>
            <p:cNvSpPr/>
            <p:nvPr/>
          </p:nvSpPr>
          <p:spPr>
            <a:xfrm>
              <a:off x="1262391" y="4185895"/>
              <a:ext cx="712323" cy="1363926"/>
            </a:xfrm>
            <a:prstGeom prst="upArrow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 descr="그래픽, 다채로움, 그린, 그래픽 디자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75A1FE8-9F1F-13C0-5110-D35F08069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430" y="2926059"/>
              <a:ext cx="1452330" cy="1348662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994BEFB-FE7C-C893-E651-5A2BE55B1F81}"/>
              </a:ext>
            </a:extLst>
          </p:cNvPr>
          <p:cNvSpPr txBox="1"/>
          <p:nvPr/>
        </p:nvSpPr>
        <p:spPr>
          <a:xfrm>
            <a:off x="4911392" y="6578601"/>
            <a:ext cx="193753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2500">
                <a:latin typeface="LG Smart_H2.0 R"/>
                <a:ea typeface="LG Smart_H2.0 R"/>
                <a:cs typeface="Calibri"/>
              </a:rPr>
              <a:t>50ms</a:t>
            </a:r>
            <a:endParaRPr lang="ko-KR" altLang="en-US" sz="2500">
              <a:latin typeface="LG Smart_H2.0 R"/>
              <a:ea typeface="LG Smart_H2.0 R"/>
              <a:cs typeface="Calibri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5EE1128-F79D-A181-50D1-028D803A9807}"/>
              </a:ext>
            </a:extLst>
          </p:cNvPr>
          <p:cNvSpPr/>
          <p:nvPr/>
        </p:nvSpPr>
        <p:spPr>
          <a:xfrm>
            <a:off x="6488420" y="6398364"/>
            <a:ext cx="285373" cy="2853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C8AE78F-5B51-DBAC-9C04-14D867C8918F}"/>
              </a:ext>
            </a:extLst>
          </p:cNvPr>
          <p:cNvCxnSpPr>
            <a:cxnSpLocks/>
          </p:cNvCxnSpPr>
          <p:nvPr/>
        </p:nvCxnSpPr>
        <p:spPr>
          <a:xfrm flipV="1">
            <a:off x="4312710" y="6533276"/>
            <a:ext cx="2315602" cy="4397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451B272-4845-A2CE-A2F8-DFE68B4E9430}"/>
              </a:ext>
            </a:extLst>
          </p:cNvPr>
          <p:cNvSpPr txBox="1"/>
          <p:nvPr/>
        </p:nvSpPr>
        <p:spPr>
          <a:xfrm>
            <a:off x="7900396" y="7044209"/>
            <a:ext cx="193753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2500">
                <a:latin typeface="LG Smart_H2.0 R"/>
                <a:ea typeface="LG Smart_H2.0 R"/>
                <a:cs typeface="Calibri"/>
              </a:rPr>
              <a:t>20ms</a:t>
            </a:r>
            <a:endParaRPr lang="ko-KR" altLang="en-US" sz="2500">
              <a:latin typeface="LG Smart_H2.0 R"/>
              <a:ea typeface="LG Smart_H2.0 R"/>
              <a:cs typeface="Calibri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FF55A441-E833-6DC6-EE7A-87E016ED4DE3}"/>
              </a:ext>
            </a:extLst>
          </p:cNvPr>
          <p:cNvSpPr/>
          <p:nvPr/>
        </p:nvSpPr>
        <p:spPr>
          <a:xfrm>
            <a:off x="9312303" y="6818912"/>
            <a:ext cx="285373" cy="2853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2D8D852-7E06-832A-EE93-6A744DE3A711}"/>
              </a:ext>
            </a:extLst>
          </p:cNvPr>
          <p:cNvCxnSpPr>
            <a:cxnSpLocks/>
          </p:cNvCxnSpPr>
          <p:nvPr/>
        </p:nvCxnSpPr>
        <p:spPr>
          <a:xfrm flipV="1">
            <a:off x="7331362" y="6967701"/>
            <a:ext cx="2120200" cy="572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31302EC6-6B23-33AA-50C6-10C4885D4E76}"/>
              </a:ext>
            </a:extLst>
          </p:cNvPr>
          <p:cNvSpPr/>
          <p:nvPr/>
        </p:nvSpPr>
        <p:spPr>
          <a:xfrm>
            <a:off x="13637747" y="7239462"/>
            <a:ext cx="285373" cy="2853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564FD8-6752-0CAB-867E-EABDA7AD7D6F}"/>
              </a:ext>
            </a:extLst>
          </p:cNvPr>
          <p:cNvSpPr txBox="1"/>
          <p:nvPr/>
        </p:nvSpPr>
        <p:spPr>
          <a:xfrm>
            <a:off x="11489901" y="7434719"/>
            <a:ext cx="193753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ko-KR" sz="2500">
                <a:latin typeface="LG Smart_H2.0 R"/>
                <a:ea typeface="LG Smart_H2.0 R"/>
                <a:cs typeface="Calibri"/>
              </a:rPr>
              <a:t>150ms</a:t>
            </a:r>
            <a:endParaRPr lang="ko-KR" altLang="en-US" sz="2500">
              <a:latin typeface="LG Smart_H2.0 R"/>
              <a:ea typeface="LG Smart_H2.0 R"/>
              <a:cs typeface="Calibri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358A1B-4580-4F12-770E-1456827B3C14}"/>
              </a:ext>
            </a:extLst>
          </p:cNvPr>
          <p:cNvCxnSpPr>
            <a:cxnSpLocks/>
          </p:cNvCxnSpPr>
          <p:nvPr/>
        </p:nvCxnSpPr>
        <p:spPr>
          <a:xfrm flipV="1">
            <a:off x="10064489" y="7358190"/>
            <a:ext cx="3713480" cy="572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77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FA8B4-EE5E-2B6E-BB52-32D353779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B392DB-86A9-2DCD-00D5-E01216BC26CD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6-3. </a:t>
            </a:r>
            <a:r>
              <a:rPr lang="en-US" altLang="ko-KR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부록</a:t>
            </a:r>
            <a:endParaRPr lang="ko-KR" altLang="en-US" sz="5400" b="1" err="1">
              <a:solidFill>
                <a:schemeClr val="bg1"/>
              </a:solidFill>
              <a:latin typeface="LG스마트체2.0 Regular"/>
              <a:ea typeface="LG스마트체2.0 Regular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79A47527-1ABB-B382-F13E-4A98B3BC9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3686" y="1638451"/>
            <a:ext cx="11994126" cy="784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3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1. </a:t>
            </a:r>
            <a:r>
              <a:rPr lang="en-US" altLang="ko-KR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프로젝트</a:t>
            </a:r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 </a:t>
            </a:r>
            <a:r>
              <a:rPr lang="en-US" altLang="ko-KR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개요</a:t>
            </a:r>
            <a:endParaRPr lang="ko-KR" altLang="en-US" sz="5400" b="1" err="1">
              <a:solidFill>
                <a:schemeClr val="bg1"/>
              </a:solidFill>
              <a:latin typeface="LG스마트체2.0 Regular"/>
              <a:ea typeface="LG스마트체2.0 Regular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F804C9-40C1-0707-F839-216026CBA050}"/>
              </a:ext>
            </a:extLst>
          </p:cNvPr>
          <p:cNvGrpSpPr/>
          <p:nvPr/>
        </p:nvGrpSpPr>
        <p:grpSpPr>
          <a:xfrm>
            <a:off x="2822009" y="2865070"/>
            <a:ext cx="12890239" cy="6503956"/>
            <a:chOff x="2581957" y="2086842"/>
            <a:chExt cx="14389798" cy="73387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190E180-DA75-F79B-2DAE-49D3353661DD}"/>
                </a:ext>
              </a:extLst>
            </p:cNvPr>
            <p:cNvGrpSpPr/>
            <p:nvPr/>
          </p:nvGrpSpPr>
          <p:grpSpPr>
            <a:xfrm>
              <a:off x="2581957" y="2086842"/>
              <a:ext cx="3045860" cy="1901356"/>
              <a:chOff x="2611464" y="1880339"/>
              <a:chExt cx="3045860" cy="1901356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18F5DA24-5932-F26E-1F63-D1F8338352CE}"/>
                  </a:ext>
                </a:extLst>
              </p:cNvPr>
              <p:cNvSpPr/>
              <p:nvPr/>
            </p:nvSpPr>
            <p:spPr>
              <a:xfrm>
                <a:off x="2611464" y="1880339"/>
                <a:ext cx="3045860" cy="189592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9AF564B-A21F-849C-CF6B-20892FD13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72568" y="2007287"/>
                <a:ext cx="2522357" cy="1774408"/>
              </a:xfrm>
              <a:prstGeom prst="rect">
                <a:avLst/>
              </a:prstGeom>
            </p:spPr>
          </p:pic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47EE8E-9545-62F5-67C2-73D3955D2E79}"/>
                </a:ext>
              </a:extLst>
            </p:cNvPr>
            <p:cNvCxnSpPr/>
            <p:nvPr/>
          </p:nvCxnSpPr>
          <p:spPr>
            <a:xfrm>
              <a:off x="8735564" y="2173820"/>
              <a:ext cx="12915" cy="7124457"/>
            </a:xfrm>
            <a:prstGeom prst="straightConnector1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4033A0-1002-0AF7-B9A9-0535F4812373}"/>
                </a:ext>
              </a:extLst>
            </p:cNvPr>
            <p:cNvGrpSpPr/>
            <p:nvPr/>
          </p:nvGrpSpPr>
          <p:grpSpPr>
            <a:xfrm>
              <a:off x="2582366" y="4417841"/>
              <a:ext cx="3045860" cy="1901356"/>
              <a:chOff x="2611464" y="1880339"/>
              <a:chExt cx="3045860" cy="1901356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553D7B0-340F-421B-9A3F-FE92762BA5AB}"/>
                  </a:ext>
                </a:extLst>
              </p:cNvPr>
              <p:cNvSpPr/>
              <p:nvPr/>
            </p:nvSpPr>
            <p:spPr>
              <a:xfrm>
                <a:off x="2611464" y="1880339"/>
                <a:ext cx="3045860" cy="189592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C277A66F-DF56-A24C-B216-BFCF42E4B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72568" y="2007287"/>
                <a:ext cx="2522357" cy="1774408"/>
              </a:xfrm>
              <a:prstGeom prst="rect">
                <a:avLst/>
              </a:prstGeom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4DE25D0-CE80-DB17-2A25-7B32860E5C0F}"/>
                </a:ext>
              </a:extLst>
            </p:cNvPr>
            <p:cNvGrpSpPr/>
            <p:nvPr/>
          </p:nvGrpSpPr>
          <p:grpSpPr>
            <a:xfrm>
              <a:off x="2582775" y="6686680"/>
              <a:ext cx="3045860" cy="1901356"/>
              <a:chOff x="2611464" y="1880339"/>
              <a:chExt cx="3045860" cy="1901356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DDF401AE-BE9D-7B23-3C6E-ABD5ED3218DA}"/>
                  </a:ext>
                </a:extLst>
              </p:cNvPr>
              <p:cNvSpPr/>
              <p:nvPr/>
            </p:nvSpPr>
            <p:spPr>
              <a:xfrm>
                <a:off x="2611464" y="1880339"/>
                <a:ext cx="3045860" cy="189592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56EF34AE-4ED6-05E3-8D97-FC8F32FEB7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72568" y="2007287"/>
                <a:ext cx="2522357" cy="1774408"/>
              </a:xfrm>
              <a:prstGeom prst="rect">
                <a:avLst/>
              </a:prstGeom>
            </p:spPr>
          </p:pic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55AFDF9-EE71-B06A-6484-05FA8909BDCC}"/>
                </a:ext>
              </a:extLst>
            </p:cNvPr>
            <p:cNvGrpSpPr/>
            <p:nvPr/>
          </p:nvGrpSpPr>
          <p:grpSpPr>
            <a:xfrm>
              <a:off x="11843259" y="4417840"/>
              <a:ext cx="3045860" cy="1901356"/>
              <a:chOff x="2611464" y="1880339"/>
              <a:chExt cx="3045860" cy="1901356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9F70E1FE-AF49-234F-FECF-9733AD66FF7C}"/>
                  </a:ext>
                </a:extLst>
              </p:cNvPr>
              <p:cNvSpPr/>
              <p:nvPr/>
            </p:nvSpPr>
            <p:spPr>
              <a:xfrm>
                <a:off x="2611464" y="1880339"/>
                <a:ext cx="3045860" cy="189592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48767C2-9376-E77A-23FF-21D418758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72568" y="2007287"/>
                <a:ext cx="2522357" cy="1774408"/>
              </a:xfrm>
              <a:prstGeom prst="rect">
                <a:avLst/>
              </a:prstGeom>
            </p:spPr>
          </p:pic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0AE832D-66E3-1DE0-C31C-9DF87FF8A6BE}"/>
                </a:ext>
              </a:extLst>
            </p:cNvPr>
            <p:cNvCxnSpPr/>
            <p:nvPr/>
          </p:nvCxnSpPr>
          <p:spPr>
            <a:xfrm>
              <a:off x="5905863" y="3034571"/>
              <a:ext cx="5673576" cy="2176686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EF92270-59EB-4B21-CC65-5253A787B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6679" y="5551506"/>
              <a:ext cx="5686304" cy="2176668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085EEA0-9CB6-AD7D-7AFF-73CDE8CAE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7583" y="5366688"/>
              <a:ext cx="5683482" cy="14871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818C386-2CA4-3400-03B4-FBD3CE6DE0B5}"/>
                </a:ext>
              </a:extLst>
            </p:cNvPr>
            <p:cNvGrpSpPr/>
            <p:nvPr/>
          </p:nvGrpSpPr>
          <p:grpSpPr>
            <a:xfrm>
              <a:off x="6144603" y="4086151"/>
              <a:ext cx="2221655" cy="1496502"/>
              <a:chOff x="6174110" y="3879648"/>
              <a:chExt cx="2221655" cy="1496502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F57A37B1-67D2-1D35-974C-CEB6670FD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4110" y="4073082"/>
                <a:ext cx="1302875" cy="1303068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9A723C81-1E6E-4BFD-B040-2D61C5BAB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320000">
                <a:off x="7652696" y="3879648"/>
                <a:ext cx="743069" cy="867598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3377587-24B1-D26E-92FC-33F25D73DB2C}"/>
                </a:ext>
              </a:extLst>
            </p:cNvPr>
            <p:cNvGrpSpPr/>
            <p:nvPr/>
          </p:nvGrpSpPr>
          <p:grpSpPr>
            <a:xfrm>
              <a:off x="6253068" y="2311734"/>
              <a:ext cx="1830745" cy="937896"/>
              <a:chOff x="6282575" y="2105231"/>
              <a:chExt cx="1830745" cy="937896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5894A76F-D6D7-8A96-982B-A09C51A9CA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320000">
                <a:off x="6282575" y="2128871"/>
                <a:ext cx="920735" cy="914256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7BBE46F4-D96B-4D37-0A35-A19E1437BE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400000">
                <a:off x="7472774" y="2105231"/>
                <a:ext cx="640546" cy="743179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F6C134-43A4-23FB-79A7-1EDD7A15DD92}"/>
                </a:ext>
              </a:extLst>
            </p:cNvPr>
            <p:cNvGrpSpPr/>
            <p:nvPr/>
          </p:nvGrpSpPr>
          <p:grpSpPr>
            <a:xfrm>
              <a:off x="6274869" y="5771437"/>
              <a:ext cx="1599335" cy="1432186"/>
              <a:chOff x="6304376" y="5564934"/>
              <a:chExt cx="1599335" cy="1432186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D4CD15B1-F457-95E2-E0F5-0A183FB16D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-1320000">
                <a:off x="6304376" y="5946234"/>
                <a:ext cx="1052273" cy="1050886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B0C769D1-0F01-D137-575C-32242AF89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40000">
                <a:off x="7263197" y="5564934"/>
                <a:ext cx="640514" cy="743179"/>
              </a:xfrm>
              <a:prstGeom prst="rect">
                <a:avLst/>
              </a:prstGeom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9476E39-E9CB-A6FC-4583-DF6E05BD6C96}"/>
                </a:ext>
              </a:extLst>
            </p:cNvPr>
            <p:cNvGrpSpPr/>
            <p:nvPr/>
          </p:nvGrpSpPr>
          <p:grpSpPr>
            <a:xfrm>
              <a:off x="14253853" y="2258473"/>
              <a:ext cx="2717902" cy="2204112"/>
              <a:chOff x="14361048" y="2051970"/>
              <a:chExt cx="2717902" cy="2204112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38C120CB-0469-5758-90F3-6B4116ABFB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980000">
                <a:off x="15512261" y="2051970"/>
                <a:ext cx="1566689" cy="1567462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4CD47386-8D0F-9D71-FDA3-71D506A0A3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780000">
                <a:off x="14361048" y="3155194"/>
                <a:ext cx="1098012" cy="1100888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EC3E1-F866-8A6B-BC62-D68AB9F39128}"/>
                </a:ext>
              </a:extLst>
            </p:cNvPr>
            <p:cNvSpPr txBox="1"/>
            <p:nvPr/>
          </p:nvSpPr>
          <p:spPr>
            <a:xfrm>
              <a:off x="4174973" y="8840800"/>
              <a:ext cx="2900551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3200" b="1">
                  <a:solidFill>
                    <a:schemeClr val="accent6"/>
                  </a:solidFill>
                  <a:latin typeface="LG Smart_H2.0 R"/>
                  <a:ea typeface="LG Smart_H2.0 R"/>
                  <a:cs typeface="Calibri"/>
                </a:rPr>
                <a:t>악기</a:t>
              </a:r>
              <a:r>
                <a:rPr lang="ko-KR" altLang="en-US" sz="3200" b="1">
                  <a:latin typeface="LG Smart_H2.0 R"/>
                  <a:ea typeface="LG Smart_H2.0 R"/>
                  <a:cs typeface="Calibri"/>
                </a:rPr>
                <a:t> 디바이스</a:t>
              </a:r>
              <a:endParaRPr lang="en-US" sz="3200" b="1">
                <a:latin typeface="LG Smart_H2.0 R"/>
                <a:ea typeface="LG Smart_H2.0 R"/>
                <a:cs typeface="Calibri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82BDE6F-4A2E-4047-6EA3-CE1F499B386C}"/>
                </a:ext>
              </a:extLst>
            </p:cNvPr>
            <p:cNvSpPr txBox="1"/>
            <p:nvPr/>
          </p:nvSpPr>
          <p:spPr>
            <a:xfrm>
              <a:off x="10390695" y="8840799"/>
              <a:ext cx="2900551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3200" b="1">
                  <a:solidFill>
                    <a:schemeClr val="accent1"/>
                  </a:solidFill>
                  <a:latin typeface="LG Smart_H2.0 R"/>
                  <a:ea typeface="LG Smart_H2.0 R"/>
                  <a:cs typeface="Calibri"/>
                </a:rPr>
                <a:t>합주</a:t>
              </a:r>
              <a:r>
                <a:rPr lang="ko-KR" altLang="en-US" sz="3200" b="1">
                  <a:latin typeface="LG Smart_H2.0 R"/>
                  <a:ea typeface="LG Smart_H2.0 R"/>
                  <a:cs typeface="Calibri"/>
                </a:rPr>
                <a:t> 디바이스</a:t>
              </a:r>
              <a:endParaRPr lang="en-US" sz="3200" b="1">
                <a:latin typeface="LG Smart_H2.0 R"/>
                <a:ea typeface="LG Smart_H2.0 R"/>
                <a:cs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648C2BC-A220-D87F-2A89-B4DEC79FE011}"/>
              </a:ext>
            </a:extLst>
          </p:cNvPr>
          <p:cNvSpPr txBox="1"/>
          <p:nvPr/>
        </p:nvSpPr>
        <p:spPr>
          <a:xfrm>
            <a:off x="244252" y="1623085"/>
            <a:ext cx="163398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3200" b="1">
                <a:latin typeface="LG Smart_H2.0 R"/>
                <a:ea typeface="LG Smart_H2.0 R"/>
                <a:cs typeface="Calibri"/>
              </a:rPr>
              <a:t>여러 대의 악기 디바이스에서 연주 </a:t>
            </a:r>
            <a:r>
              <a:rPr lang="ko-KR" sz="3200" b="1">
                <a:solidFill>
                  <a:srgbClr val="171717"/>
                </a:solidFill>
                <a:latin typeface="LG Smart_H2.0 R"/>
                <a:ea typeface="LG Smart_H2.0 R"/>
              </a:rPr>
              <a:t>→</a:t>
            </a:r>
            <a:r>
              <a:rPr lang="ko-KR" altLang="en-US" sz="3200" b="1">
                <a:solidFill>
                  <a:srgbClr val="171717"/>
                </a:solidFill>
                <a:latin typeface="LG Smart_H2.0 R"/>
                <a:ea typeface="LG Smart_H2.0 R"/>
              </a:rPr>
              <a:t> 하나의 합주 디바이스에서 음 </a:t>
            </a:r>
            <a:r>
              <a:rPr lang="ko-KR" altLang="en-US" sz="3200" b="1" err="1">
                <a:solidFill>
                  <a:srgbClr val="171717"/>
                </a:solidFill>
                <a:latin typeface="LG Smart_H2.0 R"/>
                <a:ea typeface="LG Smart_H2.0 R"/>
              </a:rPr>
              <a:t>믹싱</a:t>
            </a:r>
            <a:r>
              <a:rPr lang="ko-KR" altLang="en-US" sz="3200" b="1">
                <a:solidFill>
                  <a:srgbClr val="171717"/>
                </a:solidFill>
                <a:latin typeface="LG Smart_H2.0 R"/>
                <a:ea typeface="LG Smart_H2.0 R"/>
              </a:rPr>
              <a:t> 후 재생</a:t>
            </a:r>
            <a:endParaRPr lang="ko-KR" altLang="en-US" sz="3200" b="1">
              <a:solidFill>
                <a:srgbClr val="171717"/>
              </a:solidFill>
              <a:latin typeface="LG Smart_H2.0 R"/>
              <a:ea typeface="LG Smart_H2.0 R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9041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FC22-008E-63AD-6095-C86D2F74E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40619A-930D-173C-89F2-3F0457A0ACA8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LG Smart_H2.0 R"/>
                <a:ea typeface="+mn-lt"/>
              </a:rPr>
              <a:t>6-4. </a:t>
            </a:r>
            <a:r>
              <a:rPr lang="ko-KR" altLang="en-US" sz="5400" b="1">
                <a:solidFill>
                  <a:schemeClr val="bg1"/>
                </a:solidFill>
                <a:ea typeface="+mn-lt"/>
              </a:rPr>
              <a:t>부록</a:t>
            </a:r>
            <a:endParaRPr lang="ko-KR">
              <a:solidFill>
                <a:schemeClr val="bg1"/>
              </a:solidFill>
            </a:endParaRPr>
          </a:p>
        </p:txBody>
      </p:sp>
      <p:sp>
        <p:nvSpPr>
          <p:cNvPr id="19" name="직사각형 36">
            <a:extLst>
              <a:ext uri="{FF2B5EF4-FFF2-40B4-BE49-F238E27FC236}">
                <a16:creationId xmlns:a16="http://schemas.microsoft.com/office/drawing/2014/main" id="{54660996-E922-0E3F-813B-D6FE6DF4D29A}"/>
              </a:ext>
            </a:extLst>
          </p:cNvPr>
          <p:cNvSpPr/>
          <p:nvPr/>
        </p:nvSpPr>
        <p:spPr>
          <a:xfrm>
            <a:off x="9341745" y="1971390"/>
            <a:ext cx="7637821" cy="3672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en-US" sz="2400" b="1">
              <a:solidFill>
                <a:schemeClr val="tx1"/>
              </a:solidFill>
              <a:ea typeface="LG Smart_H2.0 R"/>
              <a:cs typeface="+mn-lt"/>
            </a:endParaRPr>
          </a:p>
          <a:p>
            <a:endParaRPr lang="en-US" sz="2400" b="1">
              <a:solidFill>
                <a:schemeClr val="tx1"/>
              </a:solidFill>
              <a:latin typeface="LG Smart_H2.0 R"/>
              <a:ea typeface="LG Smart_H2.0 R"/>
              <a:cs typeface="+mn-lt"/>
            </a:endParaRPr>
          </a:p>
          <a:p>
            <a:endParaRPr lang="en-US" sz="2400" b="1">
              <a:solidFill>
                <a:schemeClr val="tx1"/>
              </a:solidFill>
              <a:latin typeface="LG Smart_H2.0 R"/>
              <a:ea typeface="LG Smart_H2.0 R"/>
              <a:cs typeface="+mn-lt"/>
            </a:endParaRPr>
          </a:p>
          <a:p>
            <a:r>
              <a:rPr lang="en-US" sz="2400" b="1">
                <a:solidFill>
                  <a:schemeClr val="tx1"/>
                </a:solidFill>
                <a:latin typeface="LG Smart_H2.0 R"/>
                <a:ea typeface="LG Smart_H2.0 R"/>
                <a:cs typeface="+mn-lt"/>
              </a:rPr>
              <a:t>Digital audio</a:t>
            </a:r>
            <a:r>
              <a:rPr lang="en-US" sz="2400" b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 stream HW open </a:t>
            </a:r>
            <a:r>
              <a:rPr lang="ko-KR" sz="2400" b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최초</a:t>
            </a:r>
            <a:r>
              <a:rPr lang="en-US" sz="2400" b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 1</a:t>
            </a:r>
            <a:r>
              <a:rPr lang="ko-KR" sz="2400" b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회</a:t>
            </a:r>
            <a:r>
              <a:rPr lang="en-US" sz="2400" b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 </a:t>
            </a:r>
            <a:r>
              <a:rPr lang="ko-KR" sz="2400" b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실행</a:t>
            </a:r>
          </a:p>
          <a:p>
            <a:r>
              <a:rPr lang="en-US" altLang="ko-KR" sz="2400" b="1">
                <a:solidFill>
                  <a:schemeClr val="tx1"/>
                </a:solidFill>
                <a:latin typeface="LG Smart_H2.0 R"/>
                <a:ea typeface="LG Smart_H2.0 R"/>
                <a:cs typeface="Calibri" panose="020F0502020204030204"/>
              </a:rPr>
              <a:t>+</a:t>
            </a:r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Calibri" panose="020F0502020204030204"/>
              </a:rPr>
              <a:t> HW 옵션 설정(</a:t>
            </a:r>
            <a:r>
              <a:rPr lang="ko-KR" altLang="en-US" sz="2400" b="1" err="1">
                <a:solidFill>
                  <a:schemeClr val="tx1"/>
                </a:solidFill>
                <a:latin typeface="LG Smart_H2.0 R"/>
                <a:ea typeface="LG Smart_H2.0 R"/>
                <a:cs typeface="Calibri" panose="020F0502020204030204"/>
              </a:rPr>
              <a:t>rate</a:t>
            </a:r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Calibri" panose="020F0502020204030204"/>
              </a:rPr>
              <a:t>, </a:t>
            </a:r>
            <a:r>
              <a:rPr lang="ko-KR" altLang="en-US" sz="2400" b="1" err="1">
                <a:solidFill>
                  <a:schemeClr val="tx1"/>
                </a:solidFill>
                <a:latin typeface="LG Smart_H2.0 R"/>
                <a:ea typeface="LG Smart_H2.0 R"/>
                <a:cs typeface="Calibri" panose="020F0502020204030204"/>
              </a:rPr>
              <a:t>periodsize</a:t>
            </a:r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Calibri" panose="020F0502020204030204"/>
              </a:rPr>
              <a:t>, </a:t>
            </a:r>
            <a:r>
              <a:rPr lang="ko-KR" altLang="en-US" sz="2400" b="1" err="1">
                <a:solidFill>
                  <a:schemeClr val="tx1"/>
                </a:solidFill>
                <a:latin typeface="LG Smart_H2.0 R"/>
                <a:ea typeface="LG Smart_H2.0 R"/>
                <a:cs typeface="Calibri" panose="020F0502020204030204"/>
              </a:rPr>
              <a:t>buffersize</a:t>
            </a:r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Calibri" panose="020F0502020204030204"/>
              </a:rPr>
              <a:t>, ...)</a:t>
            </a:r>
            <a:endParaRPr lang="ko-KR" sz="2400" b="1">
              <a:solidFill>
                <a:schemeClr val="tx1"/>
              </a:solidFill>
              <a:latin typeface="LG Smart_H2.0 R"/>
              <a:ea typeface="LG Smart_H2.0 R"/>
              <a:cs typeface="Calibri" panose="020F0502020204030204"/>
            </a:endParaRPr>
          </a:p>
          <a:p>
            <a:endParaRPr lang="ko-KR" sz="2400" b="1">
              <a:solidFill>
                <a:schemeClr val="tx1"/>
              </a:solidFill>
              <a:latin typeface="LG Smart_H2.0 R"/>
              <a:ea typeface="LG Smart_H2.0 R"/>
              <a:cs typeface="Calibri" panose="020F0502020204030204"/>
            </a:endParaRPr>
          </a:p>
          <a:p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Calibri" panose="020F0502020204030204"/>
              </a:rPr>
              <a:t>음원 재생 시에 </a:t>
            </a:r>
            <a:r>
              <a:rPr lang="ko-KR" altLang="en-US" sz="2400" b="1" err="1">
                <a:solidFill>
                  <a:schemeClr val="tx1"/>
                </a:solidFill>
                <a:latin typeface="LG Smart_H2.0 R"/>
                <a:ea typeface="LG Smart_H2.0 R"/>
                <a:cs typeface="Calibri" panose="020F0502020204030204"/>
              </a:rPr>
              <a:t>writes</a:t>
            </a:r>
            <a:endParaRPr lang="ko-KR" altLang="en-US" sz="2400" b="1">
              <a:solidFill>
                <a:schemeClr val="tx1"/>
              </a:solidFill>
              <a:latin typeface="LG Smart_H2.0 R"/>
              <a:ea typeface="LG Smart_H2.0 R"/>
              <a:cs typeface="Calibri" panose="020F0502020204030204"/>
            </a:endParaRPr>
          </a:p>
          <a:p>
            <a:endParaRPr lang="ko-KR" altLang="en-US" sz="2400" b="1">
              <a:solidFill>
                <a:schemeClr val="tx1"/>
              </a:solidFill>
              <a:latin typeface="LG Smart_H2.0 R"/>
              <a:ea typeface="LG Smart_H2.0 R"/>
              <a:cs typeface="Calibri" panose="020F0502020204030204"/>
            </a:endParaRPr>
          </a:p>
          <a:p>
            <a:endParaRPr lang="ko-KR" altLang="en-US" sz="2400" b="1">
              <a:solidFill>
                <a:schemeClr val="tx1"/>
              </a:solidFill>
              <a:latin typeface="LG Smart_H2.0 R"/>
              <a:ea typeface="LG Smart_H2.0 R"/>
              <a:cs typeface="Calibri" panose="020F0502020204030204"/>
            </a:endParaRPr>
          </a:p>
          <a:p>
            <a:endParaRPr lang="ko-KR" sz="2400" b="1">
              <a:solidFill>
                <a:schemeClr val="tx1"/>
              </a:solidFill>
              <a:latin typeface="LG Smart_H2.0 R"/>
              <a:ea typeface="LG Smart_H2.0 R"/>
              <a:cs typeface="Calibri" panose="020F0502020204030204"/>
            </a:endParaRPr>
          </a:p>
          <a:p>
            <a:endParaRPr lang="ko-KR" altLang="en-US" sz="2400" b="1">
              <a:solidFill>
                <a:schemeClr val="tx1"/>
              </a:solidFill>
              <a:latin typeface="LG Smart_H2.0 R"/>
              <a:ea typeface="LG Smart_H2.0 R"/>
              <a:cs typeface="Calibri" panose="020F0502020204030204"/>
            </a:endParaRPr>
          </a:p>
        </p:txBody>
      </p:sp>
      <p:sp>
        <p:nvSpPr>
          <p:cNvPr id="3" name="직사각형 36">
            <a:extLst>
              <a:ext uri="{FF2B5EF4-FFF2-40B4-BE49-F238E27FC236}">
                <a16:creationId xmlns:a16="http://schemas.microsoft.com/office/drawing/2014/main" id="{15F1D0FA-E609-802E-DC8D-9F149AE5CDA0}"/>
              </a:ext>
            </a:extLst>
          </p:cNvPr>
          <p:cNvSpPr/>
          <p:nvPr/>
        </p:nvSpPr>
        <p:spPr>
          <a:xfrm>
            <a:off x="565358" y="1971390"/>
            <a:ext cx="7524347" cy="76455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en-US" sz="2400" b="1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sz="2400" b="1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sz="2400" b="1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b="1">
                <a:solidFill>
                  <a:schemeClr val="tx1"/>
                </a:solidFill>
                <a:latin typeface="LG Smart_H2.0 R"/>
                <a:ea typeface="LG Smart_H2.0 R"/>
                <a:cs typeface="+mn-lt"/>
              </a:rPr>
              <a:t>Command Line </a:t>
            </a:r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+mn-lt"/>
              </a:rPr>
              <a:t>재생</a:t>
            </a:r>
            <a:endParaRPr lang="en-US" altLang="ko-KR" sz="2400" b="1">
              <a:solidFill>
                <a:schemeClr val="tx1"/>
              </a:solidFill>
              <a:latin typeface="LG Smart_H2.0 R"/>
              <a:ea typeface="LG Smart_H2.0 R"/>
              <a:cs typeface="+mn-lt"/>
            </a:endParaRPr>
          </a:p>
          <a:p>
            <a:endParaRPr lang="ko-KR" altLang="en-US" sz="2400" b="1">
              <a:solidFill>
                <a:schemeClr val="tx1"/>
              </a:solidFill>
              <a:latin typeface="LG Smart_H2.0 R"/>
              <a:ea typeface="LG Smart_H2.0 R"/>
              <a:cs typeface="Calibri"/>
            </a:endParaRPr>
          </a:p>
          <a:p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실행(재생)시마다 ALSA PCM </a:t>
            </a:r>
            <a:r>
              <a:rPr lang="ko-KR" altLang="en-US" sz="2400" b="1" err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device</a:t>
            </a:r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 </a:t>
            </a:r>
            <a:r>
              <a:rPr lang="ko-KR" altLang="en-US" sz="2400" b="1" err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open</a:t>
            </a:r>
            <a:endParaRPr lang="ko-KR" altLang="en-US" sz="2400" b="1">
              <a:solidFill>
                <a:schemeClr val="tx1"/>
              </a:solidFill>
              <a:latin typeface="LG Smart_H2.0 R"/>
              <a:ea typeface="LG Smart_H2.0 R"/>
              <a:cs typeface="Calibri"/>
            </a:endParaRPr>
          </a:p>
          <a:p>
            <a:endParaRPr lang="ko-KR" altLang="en-US" sz="2400" b="1">
              <a:solidFill>
                <a:schemeClr val="tx1"/>
              </a:solidFill>
              <a:latin typeface="LG Smart_H2.0 R"/>
              <a:ea typeface="LG Smart_H2.0 R"/>
              <a:cs typeface="Calibri"/>
            </a:endParaRPr>
          </a:p>
          <a:p>
            <a:r>
              <a:rPr lang="ko-KR" altLang="en-US" sz="2400" b="1" err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File을</a:t>
            </a:r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 </a:t>
            </a:r>
            <a:r>
              <a:rPr lang="ko-KR" altLang="en-US" sz="2400" b="1" err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read하여</a:t>
            </a:r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 </a:t>
            </a:r>
            <a:r>
              <a:rPr lang="ko-KR" altLang="en-US" sz="2400" b="1" err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ALSA로</a:t>
            </a:r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 </a:t>
            </a:r>
            <a:r>
              <a:rPr lang="ko-KR" altLang="en-US" sz="2400" b="1" err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writei</a:t>
            </a:r>
            <a:endParaRPr lang="ko-KR" altLang="en-US" sz="2400" b="1">
              <a:solidFill>
                <a:schemeClr val="tx1"/>
              </a:solidFill>
              <a:latin typeface="LG Smart_H2.0 R"/>
              <a:ea typeface="LG Smart_H2.0 R"/>
              <a:cs typeface="Calibri"/>
            </a:endParaRPr>
          </a:p>
          <a:p>
            <a:endParaRPr lang="ko-KR" altLang="en-US" sz="2400" b="1">
              <a:solidFill>
                <a:schemeClr val="tx1"/>
              </a:solidFill>
              <a:latin typeface="LG Smart_H2.0 R"/>
              <a:ea typeface="LG Smart_H2.0 R"/>
              <a:cs typeface="Calibri"/>
            </a:endParaRPr>
          </a:p>
          <a:p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재생 종료 후 ALSA </a:t>
            </a:r>
            <a:r>
              <a:rPr lang="ko-KR" altLang="en-US" sz="2400" b="1" err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close</a:t>
            </a:r>
            <a:endParaRPr lang="ko-KR" altLang="en-US" sz="2400" b="1">
              <a:solidFill>
                <a:schemeClr val="tx1"/>
              </a:solidFill>
              <a:latin typeface="LG Smart_H2.0 R"/>
              <a:ea typeface="LG Smart_H2.0 R"/>
              <a:cs typeface="Calibri"/>
            </a:endParaRPr>
          </a:p>
          <a:p>
            <a:endParaRPr lang="ko-KR" altLang="en-US" sz="2400" b="1">
              <a:solidFill>
                <a:schemeClr val="tx1"/>
              </a:solidFill>
              <a:latin typeface="LG Smart_H2.0 R"/>
              <a:ea typeface="LG Smart_H2.0 R"/>
              <a:cs typeface="Calibri"/>
            </a:endParaRPr>
          </a:p>
          <a:p>
            <a:r>
              <a:rPr lang="ko-KR" altLang="en-US" sz="2400" b="1" err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Process로</a:t>
            </a:r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 실행</a:t>
            </a:r>
            <a:endParaRPr lang="ko-KR"/>
          </a:p>
          <a:p>
            <a:endParaRPr lang="ko-KR" altLang="en-US" sz="2400" b="1">
              <a:solidFill>
                <a:schemeClr val="tx1"/>
              </a:solidFill>
              <a:latin typeface="LG Smart_H2.0 R"/>
              <a:ea typeface="LG Smart_H2.0 R"/>
              <a:cs typeface="Calibri"/>
            </a:endParaRPr>
          </a:p>
          <a:p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Calibri"/>
              </a:rPr>
              <a:t>제한된 설정 옵션</a:t>
            </a:r>
            <a:endParaRPr lang="ko-KR"/>
          </a:p>
          <a:p>
            <a:endParaRPr lang="ko-KR" altLang="en-US" sz="2400" b="1">
              <a:solidFill>
                <a:schemeClr val="tx1"/>
              </a:solidFill>
              <a:latin typeface="LG Smart_H2.0 R"/>
              <a:ea typeface="LG Smart_H2.0 R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684C6-426A-2B35-6400-263B37AD0DB4}"/>
              </a:ext>
            </a:extLst>
          </p:cNvPr>
          <p:cNvSpPr txBox="1"/>
          <p:nvPr/>
        </p:nvSpPr>
        <p:spPr>
          <a:xfrm>
            <a:off x="1911983" y="2138856"/>
            <a:ext cx="482862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>
                <a:ea typeface="+mn-lt"/>
                <a:cs typeface="Calibri"/>
              </a:rPr>
              <a:t>ALSA util</a:t>
            </a:r>
            <a:endParaRPr lang="ko-KR" err="1">
              <a:ea typeface="맑은 고딕" panose="020B0503020000020004" pitchFamily="34" charset="-127"/>
              <a:cs typeface="Calibri"/>
            </a:endParaRPr>
          </a:p>
          <a:p>
            <a:pPr algn="ctr"/>
            <a:r>
              <a:rPr lang="en-US" altLang="ko-KR" sz="3600" b="1" err="1">
                <a:ea typeface="+mn-lt"/>
                <a:cs typeface="Calibri"/>
              </a:rPr>
              <a:t>aplay</a:t>
            </a:r>
            <a:endParaRPr lang="ko-KR" sz="2800" err="1">
              <a:ea typeface="맑은 고딕"/>
              <a:cs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E20456-8E07-729D-BF34-FCDDD39E17C6}"/>
              </a:ext>
            </a:extLst>
          </p:cNvPr>
          <p:cNvSpPr txBox="1"/>
          <p:nvPr/>
        </p:nvSpPr>
        <p:spPr>
          <a:xfrm>
            <a:off x="10805228" y="2138856"/>
            <a:ext cx="482862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>
                <a:ea typeface="+mn-lt"/>
                <a:cs typeface="Calibri"/>
              </a:rPr>
              <a:t>ALSA  lib</a:t>
            </a:r>
          </a:p>
          <a:p>
            <a:pPr algn="ctr"/>
            <a:r>
              <a:rPr lang="en-US" altLang="ko-KR" sz="3600" b="1" err="1">
                <a:ea typeface="Calibri"/>
                <a:cs typeface="Calibri" panose="020F0502020204030204"/>
              </a:rPr>
              <a:t>pcm.h</a:t>
            </a:r>
            <a:endParaRPr lang="en-US" altLang="ko-KR" sz="3600" b="1">
              <a:ea typeface="Calibri"/>
              <a:cs typeface="Calibri" panose="020F0502020204030204"/>
            </a:endParaRPr>
          </a:p>
        </p:txBody>
      </p:sp>
      <p:sp>
        <p:nvSpPr>
          <p:cNvPr id="41" name="직사각형 36">
            <a:extLst>
              <a:ext uri="{FF2B5EF4-FFF2-40B4-BE49-F238E27FC236}">
                <a16:creationId xmlns:a16="http://schemas.microsoft.com/office/drawing/2014/main" id="{F60AFD1D-909E-D721-6087-7355FD06044A}"/>
              </a:ext>
            </a:extLst>
          </p:cNvPr>
          <p:cNvSpPr/>
          <p:nvPr/>
        </p:nvSpPr>
        <p:spPr>
          <a:xfrm>
            <a:off x="9328944" y="5925032"/>
            <a:ext cx="7637821" cy="36724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en-US" sz="2400" b="1">
              <a:solidFill>
                <a:schemeClr val="tx1"/>
              </a:solidFill>
              <a:ea typeface="LG Smart_H2.0 R"/>
              <a:cs typeface="+mn-lt"/>
            </a:endParaRPr>
          </a:p>
          <a:p>
            <a:endParaRPr lang="en-US" sz="2400" b="1">
              <a:solidFill>
                <a:schemeClr val="tx1"/>
              </a:solidFill>
              <a:latin typeface="LG Smart_H2.0 R"/>
              <a:ea typeface="LG Smart_H2.0 R"/>
              <a:cs typeface="+mn-lt"/>
            </a:endParaRPr>
          </a:p>
          <a:p>
            <a:r>
              <a:rPr lang="en-US" sz="2400" b="1">
                <a:solidFill>
                  <a:schemeClr val="tx1"/>
                </a:solidFill>
                <a:latin typeface="LG Smart_H2.0 R"/>
                <a:ea typeface="LG Smart_H2.0 R"/>
                <a:cs typeface="+mn-lt"/>
              </a:rPr>
              <a:t>File I/O latency </a:t>
            </a:r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+mn-lt"/>
              </a:rPr>
              <a:t>제거 (</a:t>
            </a:r>
            <a:r>
              <a:rPr lang="ko-KR" altLang="en-US" sz="2400" b="1" err="1">
                <a:solidFill>
                  <a:schemeClr val="tx1"/>
                </a:solidFill>
                <a:latin typeface="LG Smart_H2.0 R"/>
                <a:ea typeface="LG Smart_H2.0 R"/>
                <a:cs typeface="+mn-lt"/>
              </a:rPr>
              <a:t>file</a:t>
            </a:r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+mn-lt"/>
              </a:rPr>
              <a:t> </a:t>
            </a:r>
            <a:r>
              <a:rPr lang="ko-KR" altLang="en-US" sz="2400" b="1" err="1">
                <a:solidFill>
                  <a:schemeClr val="tx1"/>
                </a:solidFill>
                <a:latin typeface="LG Smart_H2.0 R"/>
                <a:ea typeface="LG Smart_H2.0 R"/>
                <a:cs typeface="+mn-lt"/>
              </a:rPr>
              <a:t>I</a:t>
            </a:r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+mn-lt"/>
              </a:rPr>
              <a:t>/</a:t>
            </a:r>
            <a:r>
              <a:rPr lang="ko-KR" altLang="en-US" sz="2400" b="1" err="1">
                <a:solidFill>
                  <a:schemeClr val="tx1"/>
                </a:solidFill>
                <a:latin typeface="LG Smart_H2.0 R"/>
                <a:ea typeface="LG Smart_H2.0 R"/>
                <a:cs typeface="+mn-lt"/>
              </a:rPr>
              <a:t>O</a:t>
            </a:r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+mn-lt"/>
              </a:rPr>
              <a:t> 대기 </a:t>
            </a:r>
            <a:r>
              <a:rPr lang="ko-KR" altLang="en-US" sz="2400" b="1" err="1">
                <a:solidFill>
                  <a:schemeClr val="tx1"/>
                </a:solidFill>
                <a:latin typeface="LG Smart_H2.0 R"/>
                <a:ea typeface="LG Smart_H2.0 R"/>
                <a:cs typeface="+mn-lt"/>
              </a:rPr>
              <a:t>X</a:t>
            </a:r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+mn-lt"/>
              </a:rPr>
              <a:t>)</a:t>
            </a:r>
          </a:p>
          <a:p>
            <a:endParaRPr lang="ko-KR" altLang="en-US" sz="2400" b="1">
              <a:solidFill>
                <a:schemeClr val="tx1"/>
              </a:solidFill>
              <a:latin typeface="LG Smart_H2.0 R"/>
              <a:ea typeface="LG Smart_H2.0 R"/>
              <a:cs typeface="+mn-lt"/>
            </a:endParaRPr>
          </a:p>
          <a:p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Calibri" panose="020F0502020204030204"/>
              </a:rPr>
              <a:t>다중 음원 재생 시 성능 저하 감소</a:t>
            </a:r>
          </a:p>
          <a:p>
            <a:endParaRPr lang="ko-KR" altLang="en-US" sz="2400" b="1">
              <a:solidFill>
                <a:schemeClr val="tx1"/>
              </a:solidFill>
              <a:latin typeface="LG Smart_H2.0 R"/>
              <a:ea typeface="LG Smart_H2.0 R"/>
              <a:cs typeface="Calibri" panose="020F0502020204030204"/>
            </a:endParaRPr>
          </a:p>
          <a:p>
            <a:r>
              <a:rPr lang="ko-KR" altLang="en-US" sz="2400" b="1" err="1">
                <a:solidFill>
                  <a:schemeClr val="tx1"/>
                </a:solidFill>
                <a:latin typeface="LG Smart_H2.0 R"/>
                <a:ea typeface="LG Smart_H2.0 R"/>
                <a:cs typeface="Calibri" panose="020F0502020204030204"/>
              </a:rPr>
              <a:t>File</a:t>
            </a:r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Calibri" panose="020F0502020204030204"/>
              </a:rPr>
              <a:t> </a:t>
            </a:r>
            <a:r>
              <a:rPr lang="ko-KR" altLang="en-US" sz="2400" b="1" err="1">
                <a:solidFill>
                  <a:schemeClr val="tx1"/>
                </a:solidFill>
                <a:latin typeface="LG Smart_H2.0 R"/>
                <a:ea typeface="LG Smart_H2.0 R"/>
                <a:cs typeface="Calibri" panose="020F0502020204030204"/>
              </a:rPr>
              <a:t>handler</a:t>
            </a:r>
            <a:r>
              <a:rPr lang="ko-KR" altLang="en-US" sz="2400" b="1">
                <a:solidFill>
                  <a:schemeClr val="tx1"/>
                </a:solidFill>
                <a:latin typeface="LG Smart_H2.0 R"/>
                <a:ea typeface="LG Smart_H2.0 R"/>
                <a:cs typeface="Calibri" panose="020F0502020204030204"/>
              </a:rPr>
              <a:t> 관리 불필요</a:t>
            </a:r>
          </a:p>
          <a:p>
            <a:endParaRPr lang="ko-KR" altLang="en-US" sz="2400" b="1">
              <a:solidFill>
                <a:schemeClr val="tx1"/>
              </a:solidFill>
              <a:latin typeface="LG Smart_H2.0 R"/>
              <a:ea typeface="LG Smart_H2.0 R"/>
              <a:cs typeface="Calibri" panose="020F0502020204030204"/>
            </a:endParaRPr>
          </a:p>
          <a:p>
            <a:endParaRPr lang="ko-KR" altLang="en-US" sz="2400" b="1">
              <a:solidFill>
                <a:schemeClr val="tx1"/>
              </a:solidFill>
              <a:latin typeface="LG Smart_H2.0 R"/>
              <a:ea typeface="LG Smart_H2.0 R"/>
              <a:cs typeface="Calibri" panose="020F0502020204030204"/>
            </a:endParaRPr>
          </a:p>
          <a:p>
            <a:endParaRPr lang="ko-KR" altLang="en-US" sz="2400" b="1">
              <a:solidFill>
                <a:schemeClr val="tx1"/>
              </a:solidFill>
              <a:latin typeface="LG Smart_H2.0 R"/>
              <a:ea typeface="LG Smart_H2.0 R"/>
              <a:cs typeface="Calibri" panose="020F0502020204030204"/>
            </a:endParaRPr>
          </a:p>
          <a:p>
            <a:endParaRPr lang="ko-KR" sz="2400" b="1">
              <a:solidFill>
                <a:schemeClr val="tx1"/>
              </a:solidFill>
              <a:latin typeface="LG Smart_H2.0 R"/>
              <a:ea typeface="LG Smart_H2.0 R"/>
              <a:cs typeface="Calibri" panose="020F0502020204030204"/>
            </a:endParaRPr>
          </a:p>
          <a:p>
            <a:endParaRPr lang="ko-KR" altLang="en-US" sz="2400" b="1">
              <a:solidFill>
                <a:schemeClr val="tx1"/>
              </a:solidFill>
              <a:latin typeface="LG Smart_H2.0 R"/>
              <a:ea typeface="LG Smart_H2.0 R"/>
              <a:cs typeface="Calibri" panose="020F050202020403020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6875EF-93E2-574E-9C53-D4DF55AC4EC0}"/>
              </a:ext>
            </a:extLst>
          </p:cNvPr>
          <p:cNvSpPr txBox="1"/>
          <p:nvPr/>
        </p:nvSpPr>
        <p:spPr>
          <a:xfrm>
            <a:off x="10792952" y="6108701"/>
            <a:ext cx="48286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>
                <a:ea typeface="+mn-lt"/>
                <a:cs typeface="Calibri"/>
              </a:rPr>
              <a:t>File preload to memory</a:t>
            </a:r>
            <a:endParaRPr lang="en-US" altLang="ko-KR" sz="2400" b="1">
              <a:ea typeface="Calibri"/>
              <a:cs typeface="Calibri" panose="020F050202020403020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F21B5F-CE13-E402-EA81-EC65FEC26C6C}"/>
              </a:ext>
            </a:extLst>
          </p:cNvPr>
          <p:cNvSpPr txBox="1"/>
          <p:nvPr/>
        </p:nvSpPr>
        <p:spPr>
          <a:xfrm>
            <a:off x="8200483" y="5340084"/>
            <a:ext cx="115044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5400" b="1">
                <a:ea typeface="맑은 고딕"/>
                <a:cs typeface="Calibri" panose="020F0502020204030204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32982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6EED8-FAD4-2EFC-23D7-0454A2653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1F972D-F77A-F2BF-A970-5354E7B4C20E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2. </a:t>
            </a:r>
            <a:r>
              <a:rPr lang="en-US" altLang="ko-KR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시연</a:t>
            </a:r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 </a:t>
            </a:r>
            <a:r>
              <a:rPr lang="en-US" altLang="ko-KR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영상</a:t>
            </a:r>
            <a:endParaRPr lang="en-US" altLang="ko-KR" sz="5400" b="1" err="1">
              <a:solidFill>
                <a:schemeClr val="bg1"/>
              </a:solidFill>
              <a:latin typeface="LG스마트체2.0 Regular"/>
              <a:ea typeface="LG스마트체2.0 Regular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6249D-9A9A-F46F-E4C7-3FBFE5B88233}"/>
              </a:ext>
            </a:extLst>
          </p:cNvPr>
          <p:cNvSpPr txBox="1"/>
          <p:nvPr/>
        </p:nvSpPr>
        <p:spPr>
          <a:xfrm>
            <a:off x="7321530" y="4937707"/>
            <a:ext cx="29005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시연 영상 재생</a:t>
            </a:r>
          </a:p>
        </p:txBody>
      </p:sp>
    </p:spTree>
    <p:extLst>
      <p:ext uri="{BB962C8B-B14F-4D97-AF65-F5344CB8AC3E}">
        <p14:creationId xmlns:p14="http://schemas.microsoft.com/office/powerpoint/2010/main" val="363302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ABCE3-C0F1-F58A-196B-B2DA579AB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E19DF589-68DD-1B07-F31F-D3828FCBD166}"/>
              </a:ext>
            </a:extLst>
          </p:cNvPr>
          <p:cNvGrpSpPr/>
          <p:nvPr/>
        </p:nvGrpSpPr>
        <p:grpSpPr>
          <a:xfrm>
            <a:off x="624994" y="2254776"/>
            <a:ext cx="3138400" cy="6760613"/>
            <a:chOff x="624994" y="2254776"/>
            <a:chExt cx="3138400" cy="6760613"/>
          </a:xfrm>
        </p:grpSpPr>
        <p:sp>
          <p:nvSpPr>
            <p:cNvPr id="22" name="직사각형 36">
              <a:extLst>
                <a:ext uri="{FF2B5EF4-FFF2-40B4-BE49-F238E27FC236}">
                  <a16:creationId xmlns:a16="http://schemas.microsoft.com/office/drawing/2014/main" id="{AFA5463B-6D9C-4845-FB5A-5AC087CD4D53}"/>
                </a:ext>
              </a:extLst>
            </p:cNvPr>
            <p:cNvSpPr/>
            <p:nvPr/>
          </p:nvSpPr>
          <p:spPr>
            <a:xfrm>
              <a:off x="624994" y="3709436"/>
              <a:ext cx="3138400" cy="53059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  <a:latin typeface="LG Smart_H2.0 R"/>
                <a:ea typeface="LG Smart_H2.0 R"/>
                <a:cs typeface="Calibri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3A65871-1298-8FFC-BF49-30E25CF4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0914" y="2254776"/>
              <a:ext cx="1895413" cy="212458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60DDE5E-7FD2-46CD-2237-1DF77A8B7AD2}"/>
              </a:ext>
            </a:extLst>
          </p:cNvPr>
          <p:cNvSpPr txBox="1"/>
          <p:nvPr/>
        </p:nvSpPr>
        <p:spPr>
          <a:xfrm>
            <a:off x="244862" y="238662"/>
            <a:ext cx="1419066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3-1.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핵심 기술 -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Linux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Kernel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 &amp;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Device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Driver</a:t>
            </a:r>
            <a:endParaRPr lang="ko-KR" altLang="en-US" sz="5400" b="1" err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09387-6E31-AA45-504A-83579A949D14}"/>
              </a:ext>
            </a:extLst>
          </p:cNvPr>
          <p:cNvSpPr txBox="1"/>
          <p:nvPr/>
        </p:nvSpPr>
        <p:spPr>
          <a:xfrm>
            <a:off x="828106" y="5463708"/>
            <a:ext cx="2743198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err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Linux</a:t>
            </a:r>
            <a:endParaRPr lang="ko-KR" altLang="en-US" sz="4800">
              <a:solidFill>
                <a:srgbClr val="000000"/>
              </a:solidFill>
              <a:latin typeface="LG Smart_H2.0 R"/>
              <a:ea typeface="LG Smart_H2.0 R"/>
              <a:cs typeface="Calibri"/>
            </a:endParaRPr>
          </a:p>
          <a:p>
            <a:pPr algn="ctr"/>
            <a:r>
              <a:rPr lang="ko-KR" altLang="en-US" sz="4800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v6.12.35</a:t>
            </a:r>
            <a:endParaRPr lang="ko-KR"/>
          </a:p>
          <a:p>
            <a:pPr algn="ctr"/>
            <a:endParaRPr lang="ko-KR" altLang="en-US" sz="3200">
              <a:latin typeface="LG Smart_H2.0 R"/>
              <a:ea typeface="LG Smart_H2.0 R"/>
              <a:cs typeface="Calibri"/>
            </a:endParaRPr>
          </a:p>
          <a:p>
            <a:pPr algn="ctr"/>
            <a:r>
              <a:rPr lang="ko-KR" altLang="en-US" sz="3200">
                <a:latin typeface="LG Smart_H2.0 R"/>
                <a:ea typeface="LG Smart_H2.0 R"/>
                <a:cs typeface="Calibri"/>
              </a:rPr>
              <a:t>최신 LTS</a:t>
            </a:r>
            <a:endParaRPr 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275A7-D10A-C98E-9362-5FF4F001F8DC}"/>
              </a:ext>
            </a:extLst>
          </p:cNvPr>
          <p:cNvSpPr txBox="1"/>
          <p:nvPr/>
        </p:nvSpPr>
        <p:spPr>
          <a:xfrm>
            <a:off x="9209472" y="532494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LG Smart_H2.0 R"/>
                <a:ea typeface="LG Smart_H2.0 R"/>
                <a:cs typeface="Calibri"/>
              </a:rPr>
              <a:t>가속도 DD 활성화</a:t>
            </a:r>
            <a:endParaRPr lang="en-US">
              <a:latin typeface="LG Smart_H2.0 R"/>
              <a:ea typeface="LG Smart_H2.0 R"/>
              <a:cs typeface="Calibri"/>
            </a:endParaRPr>
          </a:p>
        </p:txBody>
      </p:sp>
      <p:sp>
        <p:nvSpPr>
          <p:cNvPr id="46" name="직사각형 36">
            <a:extLst>
              <a:ext uri="{FF2B5EF4-FFF2-40B4-BE49-F238E27FC236}">
                <a16:creationId xmlns:a16="http://schemas.microsoft.com/office/drawing/2014/main" id="{4085A4D8-2278-C906-F4F6-93C77A089FB0}"/>
              </a:ext>
            </a:extLst>
          </p:cNvPr>
          <p:cNvSpPr/>
          <p:nvPr/>
        </p:nvSpPr>
        <p:spPr>
          <a:xfrm>
            <a:off x="4907619" y="3792793"/>
            <a:ext cx="3138400" cy="53059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LG Smart_H2.0 R"/>
              <a:ea typeface="LG Smart_H2.0 R"/>
              <a:cs typeface="Calibri"/>
            </a:endParaRPr>
          </a:p>
        </p:txBody>
      </p:sp>
      <p:sp>
        <p:nvSpPr>
          <p:cNvPr id="49" name="직사각형 36">
            <a:extLst>
              <a:ext uri="{FF2B5EF4-FFF2-40B4-BE49-F238E27FC236}">
                <a16:creationId xmlns:a16="http://schemas.microsoft.com/office/drawing/2014/main" id="{E27814B1-E85C-8A46-DA12-B7D325AA34EB}"/>
              </a:ext>
            </a:extLst>
          </p:cNvPr>
          <p:cNvSpPr/>
          <p:nvPr/>
        </p:nvSpPr>
        <p:spPr>
          <a:xfrm>
            <a:off x="9210697" y="3794208"/>
            <a:ext cx="3138400" cy="53059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LG Smart_H2.0 R"/>
              <a:ea typeface="LG Smart_H2.0 R"/>
              <a:cs typeface="Calibri"/>
            </a:endParaRPr>
          </a:p>
        </p:txBody>
      </p:sp>
      <p:sp>
        <p:nvSpPr>
          <p:cNvPr id="52" name="직사각형 36">
            <a:extLst>
              <a:ext uri="{FF2B5EF4-FFF2-40B4-BE49-F238E27FC236}">
                <a16:creationId xmlns:a16="http://schemas.microsoft.com/office/drawing/2014/main" id="{4D8B2F33-A5C6-9865-9EB9-52E8A161CC9F}"/>
              </a:ext>
            </a:extLst>
          </p:cNvPr>
          <p:cNvSpPr/>
          <p:nvPr/>
        </p:nvSpPr>
        <p:spPr>
          <a:xfrm>
            <a:off x="13514237" y="3795623"/>
            <a:ext cx="3138400" cy="53059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LG Smart_H2.0 R"/>
              <a:ea typeface="LG Smart_H2.0 R"/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41812A-B97D-BFD5-3A08-818F6B799F0C}"/>
              </a:ext>
            </a:extLst>
          </p:cNvPr>
          <p:cNvSpPr txBox="1"/>
          <p:nvPr/>
        </p:nvSpPr>
        <p:spPr>
          <a:xfrm>
            <a:off x="5110741" y="5449385"/>
            <a:ext cx="274319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RFS</a:t>
            </a:r>
            <a:br>
              <a:rPr lang="ko-KR" altLang="en-US" sz="4800">
                <a:latin typeface="LG Smart_H2.0 R"/>
                <a:ea typeface="LG Smart_H2.0 R"/>
                <a:cs typeface="Calibri"/>
              </a:rPr>
            </a:br>
            <a:endParaRPr lang="ko-KR" altLang="en-US" sz="3200">
              <a:latin typeface="LG Smart_H2.0 R"/>
              <a:ea typeface="LG Smart_H2.0 R"/>
              <a:cs typeface="Calibri"/>
            </a:endParaRPr>
          </a:p>
          <a:p>
            <a:pPr algn="ctr"/>
            <a:r>
              <a:rPr lang="ko-KR" altLang="en-US" sz="3200">
                <a:latin typeface="LG Smart_H2.0 R"/>
                <a:ea typeface="LG Smart_H2.0 R"/>
                <a:cs typeface="Calibri"/>
              </a:rPr>
              <a:t>합주 디바이스 </a:t>
            </a:r>
            <a:endParaRPr lang="ko-KR" sz="3200">
              <a:ea typeface="맑은 고딕"/>
              <a:cs typeface="Calibri"/>
            </a:endParaRPr>
          </a:p>
          <a:p>
            <a:pPr algn="ctr"/>
            <a:r>
              <a:rPr lang="ko-KR" altLang="en-US" sz="3200">
                <a:latin typeface="LG Smart_H2.0 R"/>
                <a:ea typeface="LG Smart_H2.0 R"/>
                <a:cs typeface="Calibri"/>
              </a:rPr>
              <a:t>실행 환경</a:t>
            </a:r>
            <a:endParaRPr lang="ko-KR" sz="320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E09D005-0855-5C59-2F53-CBA61106E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106" y="2524926"/>
            <a:ext cx="2050279" cy="173349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82A7B67-1B12-7BA2-C9E4-093194546C9E}"/>
              </a:ext>
            </a:extLst>
          </p:cNvPr>
          <p:cNvSpPr txBox="1"/>
          <p:nvPr/>
        </p:nvSpPr>
        <p:spPr>
          <a:xfrm>
            <a:off x="9413820" y="5450801"/>
            <a:ext cx="274319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 err="1">
                <a:latin typeface="LG Smart_H2.0 R"/>
                <a:ea typeface="LG Smart_H2.0 R"/>
                <a:cs typeface="Calibri"/>
              </a:rPr>
              <a:t>Button</a:t>
            </a:r>
          </a:p>
          <a:p>
            <a:pPr algn="ctr"/>
            <a:endParaRPr lang="ko-KR" altLang="en-US" sz="3200">
              <a:latin typeface="LG Smart_H2.0 R"/>
              <a:ea typeface="LG Smart_H2.0 R"/>
              <a:cs typeface="Calibri"/>
            </a:endParaRPr>
          </a:p>
          <a:p>
            <a:pPr algn="ctr"/>
            <a:r>
              <a:rPr lang="ko-KR" altLang="en-US" sz="3200" err="1">
                <a:latin typeface="LG Smart_H2.0 R"/>
                <a:ea typeface="LG Smart_H2.0 R"/>
                <a:cs typeface="Calibri"/>
              </a:rPr>
              <a:t>Device</a:t>
            </a:r>
            <a:r>
              <a:rPr lang="ko-KR" altLang="en-US" sz="3200">
                <a:latin typeface="LG Smart_H2.0 R"/>
                <a:ea typeface="LG Smart_H2.0 R"/>
                <a:cs typeface="Calibri"/>
              </a:rPr>
              <a:t> </a:t>
            </a:r>
            <a:r>
              <a:rPr lang="ko-KR" altLang="en-US" sz="3200" err="1">
                <a:latin typeface="LG Smart_H2.0 R"/>
                <a:ea typeface="LG Smart_H2.0 R"/>
                <a:cs typeface="Calibri"/>
              </a:rPr>
              <a:t>Driver</a:t>
            </a:r>
            <a:endParaRPr lang="en-US" altLang="ko-KR" sz="3200">
              <a:ea typeface="맑은 고딕"/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B8FEF1-38D2-6B0B-1B5D-BDFBF4D24831}"/>
              </a:ext>
            </a:extLst>
          </p:cNvPr>
          <p:cNvSpPr txBox="1"/>
          <p:nvPr/>
        </p:nvSpPr>
        <p:spPr>
          <a:xfrm>
            <a:off x="13717370" y="5499431"/>
            <a:ext cx="274319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800">
                <a:latin typeface="LG Smart_H2.0 R"/>
                <a:ea typeface="LG Smart_H2.0 R"/>
                <a:cs typeface="Calibri"/>
              </a:rPr>
              <a:t>가속도</a:t>
            </a:r>
            <a:endParaRPr lang="ko-KR" altLang="en-US" sz="4800" err="1">
              <a:latin typeface="LG Smart_H2.0 R"/>
              <a:ea typeface="LG Smart_H2.0 R"/>
              <a:cs typeface="Calibri"/>
            </a:endParaRPr>
          </a:p>
          <a:p>
            <a:pPr algn="ctr"/>
            <a:endParaRPr lang="ko-KR" altLang="en-US" sz="3200">
              <a:latin typeface="LG Smart_H2.0 R"/>
              <a:ea typeface="LG Smart_H2.0 R"/>
              <a:cs typeface="Calibri"/>
            </a:endParaRPr>
          </a:p>
          <a:p>
            <a:pPr algn="ctr"/>
            <a:r>
              <a:rPr lang="ko-KR" sz="3200" err="1">
                <a:latin typeface="LG Smart_H2.0 R"/>
                <a:ea typeface="LG Smart_H2.0 R"/>
                <a:cs typeface="Calibri"/>
              </a:rPr>
              <a:t>Device</a:t>
            </a:r>
            <a:r>
              <a:rPr lang="ko-KR" sz="3200">
                <a:latin typeface="LG Smart_H2.0 R"/>
                <a:ea typeface="LG Smart_H2.0 R"/>
                <a:cs typeface="Calibri"/>
              </a:rPr>
              <a:t> </a:t>
            </a:r>
            <a:r>
              <a:rPr lang="ko-KR" sz="3200" err="1">
                <a:latin typeface="LG Smart_H2.0 R"/>
                <a:ea typeface="LG Smart_H2.0 R"/>
                <a:cs typeface="Calibri"/>
              </a:rPr>
              <a:t>Driver</a:t>
            </a:r>
            <a:endParaRPr lang="ko-KR" altLang="en-US" sz="3200">
              <a:latin typeface="LG Smart_H2.0 R"/>
              <a:ea typeface="LG Smart_H2.0 R"/>
              <a:cs typeface="Calibri"/>
            </a:endParaRPr>
          </a:p>
        </p:txBody>
      </p:sp>
      <p:pic>
        <p:nvPicPr>
          <p:cNvPr id="59" name="Picture 58" descr="3축 가속도 센서 KX134 모듈 -I2C (SparkFun Triple Axis Accelerometer Breakout - KX134 (Qwiic))">
            <a:extLst>
              <a:ext uri="{FF2B5EF4-FFF2-40B4-BE49-F238E27FC236}">
                <a16:creationId xmlns:a16="http://schemas.microsoft.com/office/drawing/2014/main" id="{A5A41641-0CA4-0E61-8959-851FB512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39" t="15941" r="-839" b="14773"/>
          <a:stretch>
            <a:fillRect/>
          </a:stretch>
        </p:blipFill>
        <p:spPr>
          <a:xfrm>
            <a:off x="13961506" y="2624357"/>
            <a:ext cx="2267036" cy="1527678"/>
          </a:xfrm>
          <a:prstGeom prst="rect">
            <a:avLst/>
          </a:prstGeom>
        </p:spPr>
      </p:pic>
      <p:pic>
        <p:nvPicPr>
          <p:cNvPr id="4" name="Picture 3" descr="Datei:Buildroot-logo.png – Wikipedia">
            <a:extLst>
              <a:ext uri="{FF2B5EF4-FFF2-40B4-BE49-F238E27FC236}">
                <a16:creationId xmlns:a16="http://schemas.microsoft.com/office/drawing/2014/main" id="{4CB8E106-CAB7-7112-6050-AE58DF32A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680" y="2742227"/>
            <a:ext cx="2564573" cy="128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9F62F-2A74-7906-0D25-915DB1CB5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36">
            <a:extLst>
              <a:ext uri="{FF2B5EF4-FFF2-40B4-BE49-F238E27FC236}">
                <a16:creationId xmlns:a16="http://schemas.microsoft.com/office/drawing/2014/main" id="{55D4C958-75BB-124E-34A4-4F18A0275183}"/>
              </a:ext>
            </a:extLst>
          </p:cNvPr>
          <p:cNvSpPr/>
          <p:nvPr/>
        </p:nvSpPr>
        <p:spPr>
          <a:xfrm>
            <a:off x="8774371" y="2002625"/>
            <a:ext cx="8205195" cy="63227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LG Smart_H2.0 R"/>
              <a:ea typeface="LG Smart_H2.0 R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E1735-BB0D-E19E-9041-1831928E83C1}"/>
              </a:ext>
            </a:extLst>
          </p:cNvPr>
          <p:cNvSpPr txBox="1"/>
          <p:nvPr/>
        </p:nvSpPr>
        <p:spPr>
          <a:xfrm>
            <a:off x="244862" y="238662"/>
            <a:ext cx="1419066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3-1.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핵심 기술 -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Linux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Kernel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 &amp;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Device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Driver</a:t>
            </a:r>
            <a:endParaRPr lang="ko-KR" altLang="en-US" sz="5400" b="1" err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0" name="Rectangle: Rounded Corners 15">
            <a:extLst>
              <a:ext uri="{FF2B5EF4-FFF2-40B4-BE49-F238E27FC236}">
                <a16:creationId xmlns:a16="http://schemas.microsoft.com/office/drawing/2014/main" id="{308E0BAB-EC14-D74F-3760-5408FE7D2227}"/>
              </a:ext>
            </a:extLst>
          </p:cNvPr>
          <p:cNvSpPr/>
          <p:nvPr/>
        </p:nvSpPr>
        <p:spPr>
          <a:xfrm>
            <a:off x="2432201" y="2291059"/>
            <a:ext cx="3311639" cy="9216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 b="1">
                <a:solidFill>
                  <a:schemeClr val="tx1"/>
                </a:solidFill>
                <a:latin typeface="LG Smart_H2.0 R"/>
                <a:ea typeface="Calibri"/>
                <a:cs typeface="Calibri"/>
              </a:rPr>
              <a:t>APP</a:t>
            </a:r>
          </a:p>
        </p:txBody>
      </p:sp>
      <p:sp>
        <p:nvSpPr>
          <p:cNvPr id="14" name="Rectangle: Rounded Corners 15">
            <a:extLst>
              <a:ext uri="{FF2B5EF4-FFF2-40B4-BE49-F238E27FC236}">
                <a16:creationId xmlns:a16="http://schemas.microsoft.com/office/drawing/2014/main" id="{DA3E97A1-0EA2-B180-E0A7-A234082CFF05}"/>
              </a:ext>
            </a:extLst>
          </p:cNvPr>
          <p:cNvSpPr/>
          <p:nvPr/>
        </p:nvSpPr>
        <p:spPr>
          <a:xfrm>
            <a:off x="2431773" y="8462425"/>
            <a:ext cx="3311639" cy="9216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200" b="1">
                <a:solidFill>
                  <a:schemeClr val="tx1"/>
                </a:solidFill>
                <a:latin typeface="LG Smart_H2.0 R"/>
                <a:ea typeface="Calibri"/>
                <a:cs typeface="Calibri"/>
              </a:rPr>
              <a:t>가속도 센서</a:t>
            </a:r>
          </a:p>
        </p:txBody>
      </p:sp>
      <p:sp>
        <p:nvSpPr>
          <p:cNvPr id="15" name="Rectangle: Rounded Corners 15">
            <a:extLst>
              <a:ext uri="{FF2B5EF4-FFF2-40B4-BE49-F238E27FC236}">
                <a16:creationId xmlns:a16="http://schemas.microsoft.com/office/drawing/2014/main" id="{446B6B47-1A17-F4DD-0D08-A8C9D7A5E540}"/>
              </a:ext>
            </a:extLst>
          </p:cNvPr>
          <p:cNvSpPr/>
          <p:nvPr/>
        </p:nvSpPr>
        <p:spPr>
          <a:xfrm>
            <a:off x="2431738" y="6800297"/>
            <a:ext cx="3311639" cy="921633"/>
          </a:xfrm>
          <a:prstGeom prst="round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 b="1">
                <a:solidFill>
                  <a:schemeClr val="tx1"/>
                </a:solidFill>
                <a:latin typeface="LG Smart_H2.0 R"/>
                <a:ea typeface="Calibri"/>
                <a:cs typeface="Calibri"/>
              </a:rPr>
              <a:t>wait Queue</a:t>
            </a:r>
            <a:endParaRPr lang="en-US" altLang="ko-KR" sz="2200" b="1">
              <a:solidFill>
                <a:schemeClr val="tx1"/>
              </a:solidFill>
              <a:latin typeface="LG Smart_H2.0 R"/>
              <a:ea typeface="Calibri"/>
              <a:cs typeface="Calibri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D7C2301-3DB5-A2B5-130F-9791505F1BB7}"/>
              </a:ext>
            </a:extLst>
          </p:cNvPr>
          <p:cNvCxnSpPr/>
          <p:nvPr/>
        </p:nvCxnSpPr>
        <p:spPr>
          <a:xfrm>
            <a:off x="442305" y="4128490"/>
            <a:ext cx="6431802" cy="1599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D540E5-A031-8822-C522-43EE3C6F1BE4}"/>
              </a:ext>
            </a:extLst>
          </p:cNvPr>
          <p:cNvSpPr txBox="1"/>
          <p:nvPr/>
        </p:nvSpPr>
        <p:spPr>
          <a:xfrm>
            <a:off x="442108" y="3662005"/>
            <a:ext cx="18879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err="1">
                <a:latin typeface="LG Smart_H2.0 R"/>
                <a:ea typeface="LG Smart_H2.0 R"/>
                <a:cs typeface="Calibri"/>
              </a:rPr>
              <a:t>User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C90D8C-26BE-9F54-1994-6596C68F0B8B}"/>
              </a:ext>
            </a:extLst>
          </p:cNvPr>
          <p:cNvSpPr txBox="1"/>
          <p:nvPr/>
        </p:nvSpPr>
        <p:spPr>
          <a:xfrm>
            <a:off x="441995" y="4134012"/>
            <a:ext cx="18879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err="1">
                <a:latin typeface="LG Smart_H2.0 R"/>
                <a:ea typeface="LG Smart_H2.0 R"/>
                <a:cs typeface="Calibri"/>
              </a:rPr>
              <a:t>Kernel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646D26F2-28F0-990A-0A3F-8784D9907017}"/>
              </a:ext>
            </a:extLst>
          </p:cNvPr>
          <p:cNvCxnSpPr/>
          <p:nvPr/>
        </p:nvCxnSpPr>
        <p:spPr>
          <a:xfrm>
            <a:off x="3108370" y="3352397"/>
            <a:ext cx="15993" cy="148795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9043532-B12E-CDEE-312A-3A3F60A5187E}"/>
              </a:ext>
            </a:extLst>
          </p:cNvPr>
          <p:cNvCxnSpPr>
            <a:cxnSpLocks/>
          </p:cNvCxnSpPr>
          <p:nvPr/>
        </p:nvCxnSpPr>
        <p:spPr>
          <a:xfrm flipH="1" flipV="1">
            <a:off x="4667598" y="3361902"/>
            <a:ext cx="16643" cy="33902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59AC495-0D57-06EB-3D1A-E759F65B2164}"/>
              </a:ext>
            </a:extLst>
          </p:cNvPr>
          <p:cNvCxnSpPr>
            <a:cxnSpLocks/>
          </p:cNvCxnSpPr>
          <p:nvPr/>
        </p:nvCxnSpPr>
        <p:spPr>
          <a:xfrm>
            <a:off x="3166881" y="5830434"/>
            <a:ext cx="6428" cy="95651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폭발: 8pt 8">
            <a:extLst>
              <a:ext uri="{FF2B5EF4-FFF2-40B4-BE49-F238E27FC236}">
                <a16:creationId xmlns:a16="http://schemas.microsoft.com/office/drawing/2014/main" id="{E79AA601-4BF9-F6B9-FD0C-BAB7D49C4B4F}"/>
              </a:ext>
            </a:extLst>
          </p:cNvPr>
          <p:cNvSpPr/>
          <p:nvPr/>
        </p:nvSpPr>
        <p:spPr>
          <a:xfrm>
            <a:off x="5085133" y="7916643"/>
            <a:ext cx="1314384" cy="1174063"/>
          </a:xfrm>
          <a:prstGeom prst="irregularSeal1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: Rounded Corners 15">
            <a:extLst>
              <a:ext uri="{FF2B5EF4-FFF2-40B4-BE49-F238E27FC236}">
                <a16:creationId xmlns:a16="http://schemas.microsoft.com/office/drawing/2014/main" id="{D4C28B59-F4A6-A780-BA1E-1A356A41F0A6}"/>
              </a:ext>
            </a:extLst>
          </p:cNvPr>
          <p:cNvSpPr/>
          <p:nvPr/>
        </p:nvSpPr>
        <p:spPr>
          <a:xfrm>
            <a:off x="2431807" y="4890143"/>
            <a:ext cx="3311639" cy="9216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200" b="1">
                <a:solidFill>
                  <a:schemeClr val="tx1"/>
                </a:solidFill>
                <a:latin typeface="LG Smart_H2.0 R"/>
                <a:ea typeface="Calibri"/>
                <a:cs typeface="Calibri"/>
              </a:rPr>
              <a:t>캐릭터 디바이스 파일</a:t>
            </a:r>
            <a:endParaRPr lang="en-US" sz="2200" b="1">
              <a:solidFill>
                <a:schemeClr val="tx1"/>
              </a:solidFill>
              <a:latin typeface="LG Smart_H2.0 R"/>
              <a:ea typeface="Calibri"/>
              <a:cs typeface="Calibri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2E3CC3B-4CF9-888D-7C08-13C73A50FF36}"/>
              </a:ext>
            </a:extLst>
          </p:cNvPr>
          <p:cNvCxnSpPr>
            <a:cxnSpLocks/>
          </p:cNvCxnSpPr>
          <p:nvPr/>
        </p:nvCxnSpPr>
        <p:spPr>
          <a:xfrm flipH="1" flipV="1">
            <a:off x="4932589" y="7201082"/>
            <a:ext cx="827046" cy="161438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1028A0A-B5CA-6D14-3DC1-297A86F6318F}"/>
              </a:ext>
            </a:extLst>
          </p:cNvPr>
          <p:cNvGrpSpPr/>
          <p:nvPr/>
        </p:nvGrpSpPr>
        <p:grpSpPr>
          <a:xfrm>
            <a:off x="1406279" y="3543258"/>
            <a:ext cx="1706340" cy="477054"/>
            <a:chOff x="1122771" y="3543258"/>
            <a:chExt cx="1706340" cy="4770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24B281-F7EB-905E-14F9-92526C193CB1}"/>
                </a:ext>
              </a:extLst>
            </p:cNvPr>
            <p:cNvSpPr txBox="1"/>
            <p:nvPr/>
          </p:nvSpPr>
          <p:spPr>
            <a:xfrm>
              <a:off x="1399615" y="3543258"/>
              <a:ext cx="1429496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 read()</a:t>
              </a:r>
              <a:endParaRPr lang="ko-KR" sz="2500">
                <a:latin typeface="LG Smart_H2.0 R"/>
                <a:ea typeface="LG Smart_H2.0 R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12FADEC-9365-F026-10E0-86ABE3D039E6}"/>
                </a:ext>
              </a:extLst>
            </p:cNvPr>
            <p:cNvSpPr/>
            <p:nvPr/>
          </p:nvSpPr>
          <p:spPr>
            <a:xfrm>
              <a:off x="1122771" y="3561363"/>
              <a:ext cx="360097" cy="376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>
                  <a:latin typeface="Calibri"/>
                  <a:ea typeface="Calibri"/>
                  <a:cs typeface="Calibri"/>
                </a:rPr>
                <a:t>1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6C284F5-E238-1D6B-996F-D5661036FEE1}"/>
              </a:ext>
            </a:extLst>
          </p:cNvPr>
          <p:cNvGrpSpPr/>
          <p:nvPr/>
        </p:nvGrpSpPr>
        <p:grpSpPr>
          <a:xfrm>
            <a:off x="573254" y="6076668"/>
            <a:ext cx="2628481" cy="477054"/>
            <a:chOff x="1122771" y="3543258"/>
            <a:chExt cx="2628481" cy="4770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0547F3A-05C5-9004-1AE4-1BF44DD32A3E}"/>
                </a:ext>
              </a:extLst>
            </p:cNvPr>
            <p:cNvSpPr txBox="1"/>
            <p:nvPr/>
          </p:nvSpPr>
          <p:spPr>
            <a:xfrm>
              <a:off x="1399615" y="3543258"/>
              <a:ext cx="2351637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500" b="1" err="1">
                  <a:solidFill>
                    <a:srgbClr val="FF0000"/>
                  </a:solidFill>
                  <a:latin typeface="LG Smart_H2.0 R"/>
                  <a:ea typeface="LG Smart_H2.0 R"/>
                  <a:cs typeface="Calibri"/>
                </a:rPr>
                <a:t>wait</a:t>
              </a:r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500" b="1" err="1">
                  <a:latin typeface="LG Smart_H2.0 R"/>
                  <a:ea typeface="LG Smart_H2.0 R"/>
                  <a:cs typeface="Calibri"/>
                </a:rPr>
                <a:t>interrupt</a:t>
              </a:r>
              <a:endParaRPr lang="ko-KR" altLang="en-US" sz="2500" b="1">
                <a:latin typeface="LG Smart_H2.0 R"/>
                <a:ea typeface="LG Smart_H2.0 R"/>
                <a:cs typeface="Calibri"/>
              </a:endParaRPr>
            </a:p>
          </p:txBody>
        </p:sp>
        <p:sp>
          <p:nvSpPr>
            <p:cNvPr id="27" name="Oval 10">
              <a:extLst>
                <a:ext uri="{FF2B5EF4-FFF2-40B4-BE49-F238E27FC236}">
                  <a16:creationId xmlns:a16="http://schemas.microsoft.com/office/drawing/2014/main" id="{D50675AA-8668-8443-7309-6037E8942F62}"/>
                </a:ext>
              </a:extLst>
            </p:cNvPr>
            <p:cNvSpPr/>
            <p:nvPr/>
          </p:nvSpPr>
          <p:spPr>
            <a:xfrm>
              <a:off x="1122771" y="3561363"/>
              <a:ext cx="360097" cy="376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>
                  <a:latin typeface="Calibri"/>
                  <a:ea typeface="Calibri"/>
                  <a:cs typeface="Calibri"/>
                </a:rPr>
                <a:t>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13ADD63-EFAF-65CC-DE5F-D526033349BE}"/>
              </a:ext>
            </a:extLst>
          </p:cNvPr>
          <p:cNvGrpSpPr/>
          <p:nvPr/>
        </p:nvGrpSpPr>
        <p:grpSpPr>
          <a:xfrm>
            <a:off x="5587775" y="8326720"/>
            <a:ext cx="1972342" cy="477054"/>
            <a:chOff x="1122771" y="3561073"/>
            <a:chExt cx="1972342" cy="47705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9AA53D5-A25F-6909-6160-63B1116BB23C}"/>
                </a:ext>
              </a:extLst>
            </p:cNvPr>
            <p:cNvSpPr txBox="1"/>
            <p:nvPr/>
          </p:nvSpPr>
          <p:spPr>
            <a:xfrm>
              <a:off x="1381882" y="3561073"/>
              <a:ext cx="1713231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 </a:t>
              </a:r>
              <a:r>
                <a:rPr lang="ko-KR" altLang="en-US" sz="2500" b="1" err="1">
                  <a:latin typeface="LG Smart_H2.0 R"/>
                  <a:ea typeface="LG Smart_H2.0 R"/>
                  <a:cs typeface="Calibri"/>
                </a:rPr>
                <a:t>interrupt</a:t>
              </a:r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BF3CE6C6-89C0-9CBC-C27E-9D2927B0B840}"/>
                </a:ext>
              </a:extLst>
            </p:cNvPr>
            <p:cNvSpPr/>
            <p:nvPr/>
          </p:nvSpPr>
          <p:spPr>
            <a:xfrm>
              <a:off x="1122771" y="3561363"/>
              <a:ext cx="360097" cy="376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>
                  <a:latin typeface="Calibri"/>
                  <a:ea typeface="Calibri"/>
                  <a:cs typeface="Calibri"/>
                </a:rPr>
                <a:t>3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D1762CF-7A85-71E1-339A-A4871573C270}"/>
              </a:ext>
            </a:extLst>
          </p:cNvPr>
          <p:cNvGrpSpPr/>
          <p:nvPr/>
        </p:nvGrpSpPr>
        <p:grpSpPr>
          <a:xfrm>
            <a:off x="5356476" y="7440912"/>
            <a:ext cx="3266887" cy="477054"/>
            <a:chOff x="1122771" y="3561073"/>
            <a:chExt cx="3266887" cy="4770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F3F8F9-DDDD-5A30-8093-7ECB45C568D9}"/>
                </a:ext>
              </a:extLst>
            </p:cNvPr>
            <p:cNvSpPr txBox="1"/>
            <p:nvPr/>
          </p:nvSpPr>
          <p:spPr>
            <a:xfrm>
              <a:off x="1346416" y="3561073"/>
              <a:ext cx="3043242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500" b="1" err="1">
                  <a:solidFill>
                    <a:srgbClr val="FF0000"/>
                  </a:solidFill>
                  <a:latin typeface="LG Smart_H2.0 R"/>
                  <a:ea typeface="LG Smart_H2.0 R"/>
                  <a:cs typeface="Calibri"/>
                </a:rPr>
                <a:t>wake</a:t>
              </a:r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500" b="1" err="1">
                  <a:latin typeface="LG Smart_H2.0 R"/>
                  <a:ea typeface="LG Smart_H2.0 R"/>
                  <a:cs typeface="Calibri"/>
                </a:rPr>
                <a:t>interrupt</a:t>
              </a:r>
              <a:endParaRPr lang="ko-KR" err="1"/>
            </a:p>
          </p:txBody>
        </p:sp>
        <p:sp>
          <p:nvSpPr>
            <p:cNvPr id="33" name="Oval 10">
              <a:extLst>
                <a:ext uri="{FF2B5EF4-FFF2-40B4-BE49-F238E27FC236}">
                  <a16:creationId xmlns:a16="http://schemas.microsoft.com/office/drawing/2014/main" id="{EA35EDA1-2A2A-B87A-0140-62E345A6D1AC}"/>
                </a:ext>
              </a:extLst>
            </p:cNvPr>
            <p:cNvSpPr/>
            <p:nvPr/>
          </p:nvSpPr>
          <p:spPr>
            <a:xfrm>
              <a:off x="1122771" y="3561363"/>
              <a:ext cx="360097" cy="376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>
                  <a:latin typeface="Calibri"/>
                  <a:ea typeface="Calibri"/>
                  <a:cs typeface="Calibri"/>
                </a:rPr>
                <a:t>4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8B9361D-526A-0B7E-5872-1C77186D9FEC}"/>
              </a:ext>
            </a:extLst>
          </p:cNvPr>
          <p:cNvGrpSpPr/>
          <p:nvPr/>
        </p:nvGrpSpPr>
        <p:grpSpPr>
          <a:xfrm>
            <a:off x="4948024" y="4305152"/>
            <a:ext cx="3266887" cy="477054"/>
            <a:chOff x="1122771" y="3561073"/>
            <a:chExt cx="3266887" cy="4770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8C0253-DAD3-4452-ECFD-62889E953937}"/>
                </a:ext>
              </a:extLst>
            </p:cNvPr>
            <p:cNvSpPr txBox="1"/>
            <p:nvPr/>
          </p:nvSpPr>
          <p:spPr>
            <a:xfrm>
              <a:off x="1346416" y="3561073"/>
              <a:ext cx="3043242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500" b="1" err="1">
                  <a:latin typeface="LG Smart_H2.0 R"/>
                  <a:ea typeface="LG Smart_H2.0 R"/>
                  <a:cs typeface="Calibri"/>
                </a:rPr>
                <a:t>return</a:t>
              </a:r>
              <a:endParaRPr lang="ko-KR" err="1"/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B1464F92-D64D-287A-6E81-8DD2FDC6F0AF}"/>
                </a:ext>
              </a:extLst>
            </p:cNvPr>
            <p:cNvSpPr/>
            <p:nvPr/>
          </p:nvSpPr>
          <p:spPr>
            <a:xfrm>
              <a:off x="1122771" y="3561363"/>
              <a:ext cx="360097" cy="376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>
                  <a:latin typeface="Calibri"/>
                  <a:ea typeface="Calibri"/>
                  <a:cs typeface="Calibri"/>
                </a:rPr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3A9D497-9A47-1E25-A763-1DA2706068BD}"/>
              </a:ext>
            </a:extLst>
          </p:cNvPr>
          <p:cNvSpPr txBox="1"/>
          <p:nvPr/>
        </p:nvSpPr>
        <p:spPr>
          <a:xfrm>
            <a:off x="9480863" y="2464185"/>
            <a:ext cx="679078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000" b="1">
                <a:latin typeface="LG Smart_H2.0 R"/>
                <a:ea typeface="LG Smart_H2.0 R"/>
                <a:cs typeface="Calibri"/>
              </a:rPr>
              <a:t>가속도 센서 </a:t>
            </a:r>
            <a:r>
              <a:rPr lang="ko-KR" altLang="en-US" sz="3000" b="1" err="1">
                <a:latin typeface="LG Smart_H2.0 R"/>
                <a:ea typeface="LG Smart_H2.0 R"/>
                <a:cs typeface="Calibri"/>
              </a:rPr>
              <a:t>Interrupt</a:t>
            </a:r>
            <a:r>
              <a:rPr lang="ko-KR" altLang="en-US" sz="3000" b="1">
                <a:latin typeface="LG Smart_H2.0 R"/>
                <a:ea typeface="LG Smart_H2.0 R"/>
                <a:cs typeface="Calibri"/>
              </a:rPr>
              <a:t> 제어</a:t>
            </a:r>
            <a:endParaRPr lang="ko-K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C09BAB-9579-9FE4-305A-8F2866AD79EA}"/>
              </a:ext>
            </a:extLst>
          </p:cNvPr>
          <p:cNvSpPr txBox="1"/>
          <p:nvPr/>
        </p:nvSpPr>
        <p:spPr>
          <a:xfrm>
            <a:off x="9150938" y="3545670"/>
            <a:ext cx="766257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3000">
                <a:latin typeface="LG Smart_H2.0 R"/>
                <a:ea typeface="LG Smart_H2.0 R"/>
                <a:cs typeface="Calibri"/>
              </a:rPr>
              <a:t>APP </a:t>
            </a:r>
            <a:r>
              <a:rPr lang="ko-KR" altLang="en-US" sz="3000" err="1">
                <a:latin typeface="LG Smart_H2.0 R"/>
                <a:ea typeface="LG Smart_H2.0 R"/>
                <a:cs typeface="Calibri"/>
              </a:rPr>
              <a:t>read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 </a:t>
            </a:r>
            <a:r>
              <a:rPr lang="ko-KR" altLang="en-US" sz="3000" err="1">
                <a:latin typeface="LG Smart_H2.0 R"/>
                <a:ea typeface="LG Smart_H2.0 R"/>
                <a:cs typeface="Calibri"/>
              </a:rPr>
              <a:t>Thread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 생성 </a:t>
            </a:r>
            <a:r>
              <a:rPr lang="ko-KR" sz="2500" b="1">
                <a:solidFill>
                  <a:srgbClr val="171717"/>
                </a:solidFill>
                <a:latin typeface="LG Smart_H2.0 R"/>
                <a:ea typeface="LG Smart_H2.0 R"/>
                <a:cs typeface="Calibri"/>
              </a:rPr>
              <a:t>→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 </a:t>
            </a:r>
            <a:r>
              <a:rPr lang="ko-KR" altLang="en-US" sz="3000" err="1">
                <a:latin typeface="LG Smart_H2.0 R"/>
                <a:ea typeface="LG Smart_H2.0 R"/>
                <a:cs typeface="Calibri"/>
              </a:rPr>
              <a:t>read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()</a:t>
            </a:r>
          </a:p>
          <a:p>
            <a:pPr marL="457200" indent="-457200">
              <a:buFont typeface="Arial"/>
              <a:buChar char="•"/>
            </a:pPr>
            <a:endParaRPr lang="ko-KR" altLang="en-US" sz="3000">
              <a:latin typeface="LG Smart_H2.0 R"/>
              <a:ea typeface="LG Smart_H2.0 R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ko-KR" altLang="en-US" sz="3000" err="1">
                <a:latin typeface="LG Smart_H2.0 R"/>
                <a:ea typeface="LG Smart_H2.0 R"/>
                <a:cs typeface="Calibri"/>
              </a:rPr>
              <a:t>read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() </a:t>
            </a:r>
            <a:r>
              <a:rPr lang="ko-KR" sz="2500" b="1">
                <a:solidFill>
                  <a:srgbClr val="171717"/>
                </a:solidFill>
                <a:latin typeface="LG Smart_H2.0 R"/>
                <a:ea typeface="LG Smart_H2.0 R"/>
                <a:cs typeface="Calibri"/>
              </a:rPr>
              <a:t>→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 </a:t>
            </a:r>
            <a:r>
              <a:rPr lang="ko-KR" altLang="en-US" sz="3000" err="1">
                <a:latin typeface="LG Smart_H2.0 R"/>
                <a:ea typeface="LG Smart_H2.0 R"/>
                <a:cs typeface="Calibri"/>
              </a:rPr>
              <a:t>Interrupt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 발생 전까지 </a:t>
            </a:r>
            <a:r>
              <a:rPr lang="ko-KR" altLang="en-US" sz="3000" err="1">
                <a:latin typeface="LG Smart_H2.0 R"/>
                <a:ea typeface="LG Smart_H2.0 R"/>
                <a:cs typeface="Calibri"/>
              </a:rPr>
              <a:t>Wait</a:t>
            </a:r>
            <a:endParaRPr lang="ko-KR" altLang="en-US" sz="3000">
              <a:latin typeface="LG Smart_H2.0 R"/>
              <a:ea typeface="LG Smart_H2.0 R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ko-KR" altLang="en-US" sz="3000">
              <a:latin typeface="LG Smart_H2.0 R"/>
              <a:ea typeface="LG Smart_H2.0 R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ko-KR" altLang="en-US" sz="3000">
                <a:latin typeface="LG Smart_H2.0 R"/>
                <a:ea typeface="LG Smart_H2.0 R"/>
                <a:cs typeface="Calibri"/>
              </a:rPr>
              <a:t>가속도 센서의 충격 감지 기능 활용</a:t>
            </a:r>
            <a:endParaRPr lang="ko-KR">
              <a:ea typeface="맑은 고딕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ko-KR" altLang="en-US" sz="3000">
              <a:latin typeface="LG Smart_H2.0 R"/>
              <a:ea typeface="LG Smart_H2.0 R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ko-KR" altLang="en-US" sz="3000">
                <a:latin typeface="LG Smart_H2.0 R"/>
                <a:ea typeface="LG Smart_H2.0 R"/>
                <a:cs typeface="Calibri"/>
              </a:rPr>
              <a:t>임계치 이상의 충격이 감지 </a:t>
            </a:r>
            <a:r>
              <a:rPr lang="ko-KR" sz="2500" b="1">
                <a:solidFill>
                  <a:srgbClr val="171717"/>
                </a:solidFill>
                <a:latin typeface="LG Smart_H2.0 R"/>
                <a:ea typeface="LG Smart_H2.0 R"/>
                <a:cs typeface="Calibri"/>
              </a:rPr>
              <a:t>→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 </a:t>
            </a:r>
            <a:r>
              <a:rPr lang="ko-KR" altLang="en-US" sz="3000" err="1">
                <a:latin typeface="LG Smart_H2.0 R"/>
                <a:ea typeface="LG Smart_H2.0 R"/>
                <a:cs typeface="Calibri"/>
              </a:rPr>
              <a:t>Interrupt</a:t>
            </a:r>
            <a:endParaRPr lang="ko-KR" altLang="en-US" sz="3000">
              <a:latin typeface="LG Smart_H2.0 R"/>
              <a:ea typeface="LG Smart_H2.0 R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ko-KR" altLang="en-US" sz="3000">
              <a:latin typeface="LG Smart_H2.0 R"/>
              <a:ea typeface="LG Smart_H2.0 R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ko-KR" altLang="en-US" sz="3000" err="1">
                <a:latin typeface="LG Smart_H2.0 R"/>
                <a:ea typeface="LG Smart_H2.0 R"/>
                <a:cs typeface="Calibri"/>
              </a:rPr>
              <a:t>read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() </a:t>
            </a:r>
            <a:r>
              <a:rPr lang="ko-KR" altLang="en-US" sz="3000" err="1">
                <a:latin typeface="LG Smart_H2.0 R"/>
                <a:ea typeface="LG Smart_H2.0 R"/>
                <a:cs typeface="Calibri"/>
              </a:rPr>
              <a:t>Wait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 탈출 </a:t>
            </a:r>
            <a:r>
              <a:rPr lang="ko-KR" sz="2500" b="1">
                <a:solidFill>
                  <a:srgbClr val="171717"/>
                </a:solidFill>
                <a:latin typeface="LG Smart_H2.0 R"/>
                <a:ea typeface="LG Smart_H2.0 R"/>
                <a:cs typeface="Calibri"/>
              </a:rPr>
              <a:t>→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 </a:t>
            </a:r>
            <a:r>
              <a:rPr lang="ko-KR" altLang="en-US" sz="3000" err="1">
                <a:latin typeface="LG Smart_H2.0 R"/>
                <a:ea typeface="LG Smart_H2.0 R"/>
                <a:cs typeface="Calibri"/>
              </a:rPr>
              <a:t>return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56FCBA-8E2B-4627-F1BB-DD48C9C9A227}"/>
              </a:ext>
            </a:extLst>
          </p:cNvPr>
          <p:cNvSpPr txBox="1"/>
          <p:nvPr/>
        </p:nvSpPr>
        <p:spPr>
          <a:xfrm>
            <a:off x="9151405" y="8847601"/>
            <a:ext cx="76625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1600">
                <a:latin typeface="LG Smart_H2.0 R"/>
                <a:ea typeface="LG Smart_H2.0 R"/>
                <a:cs typeface="Calibri"/>
              </a:rPr>
              <a:t>가속도 센서 </a:t>
            </a:r>
            <a:r>
              <a:rPr lang="ko-KR" altLang="en-US" sz="1600" err="1">
                <a:latin typeface="LG Smart_H2.0 R"/>
                <a:ea typeface="LG Smart_H2.0 R"/>
                <a:cs typeface="Calibri"/>
              </a:rPr>
              <a:t>Interrupt</a:t>
            </a:r>
            <a:r>
              <a:rPr lang="ko-KR" altLang="en-US" sz="1600">
                <a:latin typeface="LG Smart_H2.0 R"/>
                <a:ea typeface="LG Smart_H2.0 R"/>
                <a:cs typeface="Calibri"/>
              </a:rPr>
              <a:t> 제어 구현 ( 커널 소스 코드 수정 )</a:t>
            </a:r>
            <a:endParaRPr lang="en-US" altLang="ko-KR"/>
          </a:p>
          <a:p>
            <a:pPr marL="457200" indent="-457200">
              <a:buFont typeface="Arial"/>
              <a:buChar char="•"/>
            </a:pPr>
            <a:r>
              <a:rPr lang="ko-KR" altLang="en-US" sz="1600">
                <a:latin typeface="LG Smart_H2.0 R"/>
                <a:ea typeface="LG Smart_H2.0 R"/>
                <a:cs typeface="Calibri"/>
              </a:rPr>
              <a:t>캐릭터 디바이스 구현</a:t>
            </a:r>
            <a:endParaRPr lang="ko-KR" sz="160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586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06790-9698-4FC6-D235-886210ECD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D2E5FF-F7D3-F0FB-6B47-590F23022285}"/>
              </a:ext>
            </a:extLst>
          </p:cNvPr>
          <p:cNvSpPr txBox="1"/>
          <p:nvPr/>
        </p:nvSpPr>
        <p:spPr>
          <a:xfrm>
            <a:off x="244862" y="238662"/>
            <a:ext cx="1419066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3-1.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핵심 기술 -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Linux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Kernel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 &amp;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Device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Driver</a:t>
            </a:r>
            <a:endParaRPr lang="ko-KR" altLang="en-US" sz="5400" b="1" err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0" name="Rectangle: Rounded Corners 15">
            <a:extLst>
              <a:ext uri="{FF2B5EF4-FFF2-40B4-BE49-F238E27FC236}">
                <a16:creationId xmlns:a16="http://schemas.microsoft.com/office/drawing/2014/main" id="{BF83663C-96A9-9B45-6D0D-8B3A6FDF583C}"/>
              </a:ext>
            </a:extLst>
          </p:cNvPr>
          <p:cNvSpPr/>
          <p:nvPr/>
        </p:nvSpPr>
        <p:spPr>
          <a:xfrm>
            <a:off x="2432201" y="2291059"/>
            <a:ext cx="3311639" cy="92163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 b="1">
                <a:solidFill>
                  <a:schemeClr val="tx1"/>
                </a:solidFill>
                <a:latin typeface="LG Smart_H2.0 R"/>
                <a:ea typeface="Calibri"/>
                <a:cs typeface="Calibri"/>
              </a:rPr>
              <a:t>APP</a:t>
            </a:r>
          </a:p>
        </p:txBody>
      </p:sp>
      <p:sp>
        <p:nvSpPr>
          <p:cNvPr id="14" name="Rectangle: Rounded Corners 15">
            <a:extLst>
              <a:ext uri="{FF2B5EF4-FFF2-40B4-BE49-F238E27FC236}">
                <a16:creationId xmlns:a16="http://schemas.microsoft.com/office/drawing/2014/main" id="{15411FDE-661C-525B-F128-14E567B2DDF9}"/>
              </a:ext>
            </a:extLst>
          </p:cNvPr>
          <p:cNvSpPr/>
          <p:nvPr/>
        </p:nvSpPr>
        <p:spPr>
          <a:xfrm>
            <a:off x="2431773" y="8462425"/>
            <a:ext cx="3311639" cy="9216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200" b="1">
                <a:solidFill>
                  <a:schemeClr val="tx1"/>
                </a:solidFill>
                <a:latin typeface="LG Smart_H2.0 R"/>
                <a:ea typeface="Calibri"/>
                <a:cs typeface="Calibri"/>
              </a:rPr>
              <a:t>가속도 센서</a:t>
            </a:r>
          </a:p>
        </p:txBody>
      </p:sp>
      <p:sp>
        <p:nvSpPr>
          <p:cNvPr id="15" name="Rectangle: Rounded Corners 15">
            <a:extLst>
              <a:ext uri="{FF2B5EF4-FFF2-40B4-BE49-F238E27FC236}">
                <a16:creationId xmlns:a16="http://schemas.microsoft.com/office/drawing/2014/main" id="{D946D375-C94D-121A-8694-403F9BAFED4B}"/>
              </a:ext>
            </a:extLst>
          </p:cNvPr>
          <p:cNvSpPr/>
          <p:nvPr/>
        </p:nvSpPr>
        <p:spPr>
          <a:xfrm>
            <a:off x="2431738" y="6800297"/>
            <a:ext cx="3311639" cy="921633"/>
          </a:xfrm>
          <a:prstGeom prst="roundRect">
            <a:avLst/>
          </a:prstGeom>
          <a:noFill/>
          <a:ln w="57150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 b="1">
                <a:solidFill>
                  <a:schemeClr val="tx1"/>
                </a:solidFill>
                <a:latin typeface="LG Smart_H2.0 R"/>
                <a:ea typeface="Calibri"/>
                <a:cs typeface="Calibri"/>
              </a:rPr>
              <a:t>wait Queue</a:t>
            </a:r>
            <a:endParaRPr lang="en-US" altLang="ko-KR" sz="2200" b="1">
              <a:solidFill>
                <a:schemeClr val="tx1"/>
              </a:solidFill>
              <a:latin typeface="LG Smart_H2.0 R"/>
              <a:ea typeface="Calibri"/>
              <a:cs typeface="Calibri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CB965C7-0B2D-7D06-C31A-417980D21740}"/>
              </a:ext>
            </a:extLst>
          </p:cNvPr>
          <p:cNvCxnSpPr/>
          <p:nvPr/>
        </p:nvCxnSpPr>
        <p:spPr>
          <a:xfrm>
            <a:off x="442305" y="4128490"/>
            <a:ext cx="6431802" cy="1599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1FE66C2-CB59-41F3-FDA0-D38FF8BEE30D}"/>
              </a:ext>
            </a:extLst>
          </p:cNvPr>
          <p:cNvCxnSpPr/>
          <p:nvPr/>
        </p:nvCxnSpPr>
        <p:spPr>
          <a:xfrm>
            <a:off x="3108370" y="3352397"/>
            <a:ext cx="15993" cy="148795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601DDCA-1471-CBED-6519-8E523DF95648}"/>
              </a:ext>
            </a:extLst>
          </p:cNvPr>
          <p:cNvCxnSpPr>
            <a:cxnSpLocks/>
          </p:cNvCxnSpPr>
          <p:nvPr/>
        </p:nvCxnSpPr>
        <p:spPr>
          <a:xfrm flipH="1" flipV="1">
            <a:off x="4667598" y="3361902"/>
            <a:ext cx="16643" cy="339026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7B30F95-5BC9-C2C9-8CD1-3221D3D6ACDA}"/>
              </a:ext>
            </a:extLst>
          </p:cNvPr>
          <p:cNvCxnSpPr>
            <a:cxnSpLocks/>
          </p:cNvCxnSpPr>
          <p:nvPr/>
        </p:nvCxnSpPr>
        <p:spPr>
          <a:xfrm>
            <a:off x="3166881" y="5830434"/>
            <a:ext cx="6428" cy="95651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폭발: 8pt 8">
            <a:extLst>
              <a:ext uri="{FF2B5EF4-FFF2-40B4-BE49-F238E27FC236}">
                <a16:creationId xmlns:a16="http://schemas.microsoft.com/office/drawing/2014/main" id="{01D588B5-5969-D5D9-2BE4-E7910CBAA976}"/>
              </a:ext>
            </a:extLst>
          </p:cNvPr>
          <p:cNvSpPr/>
          <p:nvPr/>
        </p:nvSpPr>
        <p:spPr>
          <a:xfrm>
            <a:off x="5085133" y="7916643"/>
            <a:ext cx="1314384" cy="1174063"/>
          </a:xfrm>
          <a:prstGeom prst="irregularSeal1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: Rounded Corners 15">
            <a:extLst>
              <a:ext uri="{FF2B5EF4-FFF2-40B4-BE49-F238E27FC236}">
                <a16:creationId xmlns:a16="http://schemas.microsoft.com/office/drawing/2014/main" id="{CAF645D1-3F8E-144A-28E3-436BE8BBAF2C}"/>
              </a:ext>
            </a:extLst>
          </p:cNvPr>
          <p:cNvSpPr/>
          <p:nvPr/>
        </p:nvSpPr>
        <p:spPr>
          <a:xfrm>
            <a:off x="2431807" y="4890143"/>
            <a:ext cx="3311639" cy="9216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200" b="1">
                <a:solidFill>
                  <a:schemeClr val="tx1"/>
                </a:solidFill>
                <a:latin typeface="LG Smart_H2.0 R"/>
                <a:ea typeface="Calibri"/>
                <a:cs typeface="Calibri"/>
              </a:rPr>
              <a:t>캐릭터 디바이스 파일</a:t>
            </a:r>
            <a:endParaRPr lang="en-US" sz="2200" b="1">
              <a:solidFill>
                <a:schemeClr val="tx1"/>
              </a:solidFill>
              <a:latin typeface="LG Smart_H2.0 R"/>
              <a:ea typeface="Calibri"/>
              <a:cs typeface="Calibri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0406AF4-CC41-E603-6038-FEDF85653C98}"/>
              </a:ext>
            </a:extLst>
          </p:cNvPr>
          <p:cNvCxnSpPr>
            <a:cxnSpLocks/>
          </p:cNvCxnSpPr>
          <p:nvPr/>
        </p:nvCxnSpPr>
        <p:spPr>
          <a:xfrm flipH="1" flipV="1">
            <a:off x="4932589" y="7201082"/>
            <a:ext cx="827046" cy="161438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8983646-3BAD-42B2-E518-C1B651C24053}"/>
              </a:ext>
            </a:extLst>
          </p:cNvPr>
          <p:cNvGrpSpPr/>
          <p:nvPr/>
        </p:nvGrpSpPr>
        <p:grpSpPr>
          <a:xfrm>
            <a:off x="573254" y="6076668"/>
            <a:ext cx="2628481" cy="477054"/>
            <a:chOff x="1122771" y="3543258"/>
            <a:chExt cx="2628481" cy="4770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13C457-5E1D-DE2C-85AE-83E6997D8064}"/>
                </a:ext>
              </a:extLst>
            </p:cNvPr>
            <p:cNvSpPr txBox="1"/>
            <p:nvPr/>
          </p:nvSpPr>
          <p:spPr>
            <a:xfrm>
              <a:off x="1399615" y="3543258"/>
              <a:ext cx="2351637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500" b="1" err="1">
                  <a:solidFill>
                    <a:srgbClr val="FF0000"/>
                  </a:solidFill>
                  <a:latin typeface="LG Smart_H2.0 R"/>
                  <a:ea typeface="LG Smart_H2.0 R"/>
                  <a:cs typeface="Calibri"/>
                </a:rPr>
                <a:t>wait</a:t>
              </a:r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500" b="1" err="1">
                  <a:latin typeface="LG Smart_H2.0 R"/>
                  <a:ea typeface="LG Smart_H2.0 R"/>
                  <a:cs typeface="Calibri"/>
                </a:rPr>
                <a:t>interrupt</a:t>
              </a:r>
              <a:endParaRPr lang="ko-KR" altLang="en-US" sz="2500" b="1">
                <a:latin typeface="LG Smart_H2.0 R"/>
                <a:ea typeface="LG Smart_H2.0 R"/>
                <a:cs typeface="Calibri"/>
              </a:endParaRPr>
            </a:p>
          </p:txBody>
        </p:sp>
        <p:sp>
          <p:nvSpPr>
            <p:cNvPr id="27" name="Oval 10">
              <a:extLst>
                <a:ext uri="{FF2B5EF4-FFF2-40B4-BE49-F238E27FC236}">
                  <a16:creationId xmlns:a16="http://schemas.microsoft.com/office/drawing/2014/main" id="{5B73E749-66A9-1647-F8A6-1FDBA41E139B}"/>
                </a:ext>
              </a:extLst>
            </p:cNvPr>
            <p:cNvSpPr/>
            <p:nvPr/>
          </p:nvSpPr>
          <p:spPr>
            <a:xfrm>
              <a:off x="1122771" y="3561363"/>
              <a:ext cx="360097" cy="376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>
                  <a:latin typeface="Calibri"/>
                  <a:ea typeface="Calibri"/>
                  <a:cs typeface="Calibri"/>
                </a:rPr>
                <a:t>2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4A5C0FA-A71E-BBE2-7A78-EC1CD1A6CED3}"/>
              </a:ext>
            </a:extLst>
          </p:cNvPr>
          <p:cNvGrpSpPr/>
          <p:nvPr/>
        </p:nvGrpSpPr>
        <p:grpSpPr>
          <a:xfrm>
            <a:off x="5587775" y="8326720"/>
            <a:ext cx="1972342" cy="477054"/>
            <a:chOff x="1122771" y="3561073"/>
            <a:chExt cx="1972342" cy="47705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5A0A85-14C6-28C6-A764-191D345EC56E}"/>
                </a:ext>
              </a:extLst>
            </p:cNvPr>
            <p:cNvSpPr txBox="1"/>
            <p:nvPr/>
          </p:nvSpPr>
          <p:spPr>
            <a:xfrm>
              <a:off x="1381882" y="3561073"/>
              <a:ext cx="1713231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 </a:t>
              </a:r>
              <a:r>
                <a:rPr lang="ko-KR" altLang="en-US" sz="2500" b="1" err="1">
                  <a:latin typeface="LG Smart_H2.0 R"/>
                  <a:ea typeface="LG Smart_H2.0 R"/>
                  <a:cs typeface="Calibri"/>
                </a:rPr>
                <a:t>interrupt</a:t>
              </a:r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3F0B0EAB-2A89-04D9-05E2-63BEA3C8E529}"/>
                </a:ext>
              </a:extLst>
            </p:cNvPr>
            <p:cNvSpPr/>
            <p:nvPr/>
          </p:nvSpPr>
          <p:spPr>
            <a:xfrm>
              <a:off x="1122771" y="3561363"/>
              <a:ext cx="360097" cy="376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>
                  <a:latin typeface="Calibri"/>
                  <a:ea typeface="Calibri"/>
                  <a:cs typeface="Calibri"/>
                </a:rPr>
                <a:t>3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7600F5-D74A-78A0-BE33-956121B0392E}"/>
              </a:ext>
            </a:extLst>
          </p:cNvPr>
          <p:cNvGrpSpPr/>
          <p:nvPr/>
        </p:nvGrpSpPr>
        <p:grpSpPr>
          <a:xfrm>
            <a:off x="5356476" y="7440912"/>
            <a:ext cx="3266887" cy="477054"/>
            <a:chOff x="1122771" y="3561073"/>
            <a:chExt cx="3266887" cy="4770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129D18-F512-64D5-D31E-6E069DFEFD53}"/>
                </a:ext>
              </a:extLst>
            </p:cNvPr>
            <p:cNvSpPr txBox="1"/>
            <p:nvPr/>
          </p:nvSpPr>
          <p:spPr>
            <a:xfrm>
              <a:off x="1346416" y="3561073"/>
              <a:ext cx="3043242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500" b="1" err="1">
                  <a:solidFill>
                    <a:srgbClr val="FF0000"/>
                  </a:solidFill>
                  <a:latin typeface="LG Smart_H2.0 R"/>
                  <a:ea typeface="LG Smart_H2.0 R"/>
                  <a:cs typeface="Calibri"/>
                </a:rPr>
                <a:t>wake</a:t>
              </a:r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500" b="1" err="1">
                  <a:latin typeface="LG Smart_H2.0 R"/>
                  <a:ea typeface="LG Smart_H2.0 R"/>
                  <a:cs typeface="Calibri"/>
                </a:rPr>
                <a:t>interrupt</a:t>
              </a:r>
              <a:endParaRPr lang="ko-KR" err="1"/>
            </a:p>
          </p:txBody>
        </p:sp>
        <p:sp>
          <p:nvSpPr>
            <p:cNvPr id="33" name="Oval 10">
              <a:extLst>
                <a:ext uri="{FF2B5EF4-FFF2-40B4-BE49-F238E27FC236}">
                  <a16:creationId xmlns:a16="http://schemas.microsoft.com/office/drawing/2014/main" id="{8070DFE2-8A2A-8366-8386-A9F5114A3856}"/>
                </a:ext>
              </a:extLst>
            </p:cNvPr>
            <p:cNvSpPr/>
            <p:nvPr/>
          </p:nvSpPr>
          <p:spPr>
            <a:xfrm>
              <a:off x="1122771" y="3561363"/>
              <a:ext cx="360097" cy="376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>
                  <a:latin typeface="Calibri"/>
                  <a:ea typeface="Calibri"/>
                  <a:cs typeface="Calibri"/>
                </a:rPr>
                <a:t>4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06E50E8-8AD4-A40A-DF9F-659234BCD7E9}"/>
              </a:ext>
            </a:extLst>
          </p:cNvPr>
          <p:cNvGrpSpPr/>
          <p:nvPr/>
        </p:nvGrpSpPr>
        <p:grpSpPr>
          <a:xfrm>
            <a:off x="4948024" y="4305152"/>
            <a:ext cx="3266887" cy="477054"/>
            <a:chOff x="1122771" y="3561073"/>
            <a:chExt cx="3266887" cy="4770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3EBCB6-387B-150A-BDC7-21D30F08045C}"/>
                </a:ext>
              </a:extLst>
            </p:cNvPr>
            <p:cNvSpPr txBox="1"/>
            <p:nvPr/>
          </p:nvSpPr>
          <p:spPr>
            <a:xfrm>
              <a:off x="1346416" y="3561073"/>
              <a:ext cx="3043242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 </a:t>
              </a:r>
              <a:r>
                <a:rPr lang="ko-KR" altLang="en-US" sz="2500" b="1" err="1">
                  <a:latin typeface="LG Smart_H2.0 R"/>
                  <a:ea typeface="LG Smart_H2.0 R"/>
                  <a:cs typeface="Calibri"/>
                </a:rPr>
                <a:t>return</a:t>
              </a:r>
              <a:endParaRPr lang="ko-KR" err="1"/>
            </a:p>
          </p:txBody>
        </p:sp>
        <p:sp>
          <p:nvSpPr>
            <p:cNvPr id="36" name="Oval 10">
              <a:extLst>
                <a:ext uri="{FF2B5EF4-FFF2-40B4-BE49-F238E27FC236}">
                  <a16:creationId xmlns:a16="http://schemas.microsoft.com/office/drawing/2014/main" id="{4F418E38-34E8-7F33-532D-4D1FF07852DF}"/>
                </a:ext>
              </a:extLst>
            </p:cNvPr>
            <p:cNvSpPr/>
            <p:nvPr/>
          </p:nvSpPr>
          <p:spPr>
            <a:xfrm>
              <a:off x="1122771" y="3561363"/>
              <a:ext cx="360097" cy="376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>
                  <a:latin typeface="Calibri"/>
                  <a:ea typeface="Calibri"/>
                  <a:cs typeface="Calibri"/>
                </a:rPr>
                <a:t>5</a:t>
              </a:r>
            </a:p>
          </p:txBody>
        </p:sp>
      </p:grpSp>
      <p:sp>
        <p:nvSpPr>
          <p:cNvPr id="19" name="직사각형 36">
            <a:extLst>
              <a:ext uri="{FF2B5EF4-FFF2-40B4-BE49-F238E27FC236}">
                <a16:creationId xmlns:a16="http://schemas.microsoft.com/office/drawing/2014/main" id="{E65BFB60-B194-6C31-B5F5-60FD8E1B7B32}"/>
              </a:ext>
            </a:extLst>
          </p:cNvPr>
          <p:cNvSpPr/>
          <p:nvPr/>
        </p:nvSpPr>
        <p:spPr>
          <a:xfrm>
            <a:off x="8774371" y="2002625"/>
            <a:ext cx="8205195" cy="63227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LG Smart_H2.0 R"/>
              <a:ea typeface="LG Smart_H2.0 R"/>
              <a:cs typeface="Calibri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856E64-E1F0-0E32-D8AE-55FB00D909A3}"/>
              </a:ext>
            </a:extLst>
          </p:cNvPr>
          <p:cNvSpPr/>
          <p:nvPr/>
        </p:nvSpPr>
        <p:spPr>
          <a:xfrm>
            <a:off x="1263966" y="3387973"/>
            <a:ext cx="1547457" cy="6910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5191F9-51EA-BEC6-5B5B-824A4E82AA12}"/>
              </a:ext>
            </a:extLst>
          </p:cNvPr>
          <p:cNvSpPr txBox="1"/>
          <p:nvPr/>
        </p:nvSpPr>
        <p:spPr>
          <a:xfrm>
            <a:off x="442108" y="3662005"/>
            <a:ext cx="18879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err="1">
                <a:latin typeface="LG Smart_H2.0 R"/>
                <a:ea typeface="LG Smart_H2.0 R"/>
                <a:cs typeface="Calibri"/>
              </a:rPr>
              <a:t>User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66C01-9D3F-FA48-ACD5-1031A9035784}"/>
              </a:ext>
            </a:extLst>
          </p:cNvPr>
          <p:cNvSpPr txBox="1"/>
          <p:nvPr/>
        </p:nvSpPr>
        <p:spPr>
          <a:xfrm>
            <a:off x="441995" y="4134012"/>
            <a:ext cx="18879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2000" err="1">
                <a:latin typeface="LG Smart_H2.0 R"/>
                <a:ea typeface="LG Smart_H2.0 R"/>
                <a:cs typeface="Calibri"/>
              </a:rPr>
              <a:t>Kernel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9C4104F-6C85-DCE9-20E8-96C0DB7C8E02}"/>
              </a:ext>
            </a:extLst>
          </p:cNvPr>
          <p:cNvGrpSpPr/>
          <p:nvPr/>
        </p:nvGrpSpPr>
        <p:grpSpPr>
          <a:xfrm>
            <a:off x="1406279" y="3543258"/>
            <a:ext cx="1706340" cy="477054"/>
            <a:chOff x="1122771" y="3543258"/>
            <a:chExt cx="1706340" cy="4770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1E711-4891-5E26-9759-A8DBDC405DFE}"/>
                </a:ext>
              </a:extLst>
            </p:cNvPr>
            <p:cNvSpPr txBox="1"/>
            <p:nvPr/>
          </p:nvSpPr>
          <p:spPr>
            <a:xfrm>
              <a:off x="1399615" y="3543258"/>
              <a:ext cx="1429496" cy="4770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2500" b="1">
                  <a:latin typeface="LG Smart_H2.0 R"/>
                  <a:ea typeface="LG Smart_H2.0 R"/>
                  <a:cs typeface="Calibri"/>
                </a:rPr>
                <a:t> poll()</a:t>
              </a:r>
              <a:endParaRPr lang="ko-KR" sz="2500">
                <a:latin typeface="LG Smart_H2.0 R"/>
                <a:ea typeface="LG Smart_H2.0 R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BD9A3F-8B57-5C42-F956-E11D7D64B97D}"/>
                </a:ext>
              </a:extLst>
            </p:cNvPr>
            <p:cNvSpPr/>
            <p:nvPr/>
          </p:nvSpPr>
          <p:spPr>
            <a:xfrm>
              <a:off x="1122771" y="3561363"/>
              <a:ext cx="360097" cy="37626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400" b="1">
                  <a:latin typeface="Calibri"/>
                  <a:ea typeface="Calibri"/>
                  <a:cs typeface="Calibri"/>
                </a:rPr>
                <a:t>1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7F89031-6CC1-E720-951F-D13F3CC14463}"/>
              </a:ext>
            </a:extLst>
          </p:cNvPr>
          <p:cNvSpPr txBox="1"/>
          <p:nvPr/>
        </p:nvSpPr>
        <p:spPr>
          <a:xfrm>
            <a:off x="9480863" y="2464185"/>
            <a:ext cx="679078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000" b="1" err="1">
                <a:latin typeface="LG Smart_H2.0 R"/>
                <a:ea typeface="LG Smart_H2.0 R"/>
                <a:cs typeface="Calibri"/>
              </a:rPr>
              <a:t>Button</a:t>
            </a:r>
            <a:r>
              <a:rPr lang="ko-KR" altLang="en-US" sz="3000" b="1">
                <a:latin typeface="LG Smart_H2.0 R"/>
                <a:ea typeface="LG Smart_H2.0 R"/>
                <a:cs typeface="Calibri"/>
              </a:rPr>
              <a:t> </a:t>
            </a:r>
            <a:r>
              <a:rPr lang="ko-KR" altLang="en-US" sz="3000" b="1" err="1">
                <a:latin typeface="LG Smart_H2.0 R"/>
                <a:ea typeface="LG Smart_H2.0 R"/>
                <a:cs typeface="Calibri"/>
              </a:rPr>
              <a:t>Interrupt</a:t>
            </a:r>
            <a:r>
              <a:rPr lang="ko-KR" altLang="en-US" sz="3000" b="1">
                <a:latin typeface="LG Smart_H2.0 R"/>
                <a:ea typeface="LG Smart_H2.0 R"/>
                <a:cs typeface="Calibri"/>
              </a:rPr>
              <a:t> 제어</a:t>
            </a:r>
            <a:endParaRPr lang="ko-KR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B733FC1-5ABB-E1CD-78FE-ECACFD92655F}"/>
              </a:ext>
            </a:extLst>
          </p:cNvPr>
          <p:cNvSpPr/>
          <p:nvPr/>
        </p:nvSpPr>
        <p:spPr>
          <a:xfrm>
            <a:off x="9086879" y="3484554"/>
            <a:ext cx="6533541" cy="675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7A30FC-5431-3C9C-CB82-0C0F1D1856D9}"/>
              </a:ext>
            </a:extLst>
          </p:cNvPr>
          <p:cNvSpPr txBox="1"/>
          <p:nvPr/>
        </p:nvSpPr>
        <p:spPr>
          <a:xfrm>
            <a:off x="9150938" y="3545670"/>
            <a:ext cx="766257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3000">
                <a:latin typeface="LG Smart_H2.0 R"/>
                <a:ea typeface="LG Smart_H2.0 R"/>
                <a:cs typeface="Calibri"/>
              </a:rPr>
              <a:t>QT </a:t>
            </a:r>
            <a:r>
              <a:rPr lang="ko-KR" altLang="en-US" sz="3000" err="1">
                <a:latin typeface="LG Smart_H2.0 R"/>
                <a:ea typeface="LG Smart_H2.0 R"/>
                <a:cs typeface="Calibri"/>
              </a:rPr>
              <a:t>QSocketNotifier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 사용 </a:t>
            </a:r>
            <a:r>
              <a:rPr lang="ko-KR" sz="2500" b="1">
                <a:solidFill>
                  <a:srgbClr val="171717"/>
                </a:solidFill>
                <a:latin typeface="LG Smart_H2.0 R"/>
                <a:ea typeface="LG Smart_H2.0 R"/>
                <a:cs typeface="Calibri"/>
              </a:rPr>
              <a:t>→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 </a:t>
            </a:r>
            <a:r>
              <a:rPr lang="ko-KR" altLang="en-US" sz="3000" err="1">
                <a:latin typeface="LG Smart_H2.0 R"/>
                <a:ea typeface="LG Smart_H2.0 R"/>
                <a:cs typeface="Calibri"/>
              </a:rPr>
              <a:t>poll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()</a:t>
            </a:r>
          </a:p>
          <a:p>
            <a:pPr marL="457200" indent="-457200">
              <a:buFont typeface="Arial"/>
              <a:buChar char="•"/>
            </a:pPr>
            <a:endParaRPr lang="ko-KR" altLang="en-US" sz="3000">
              <a:latin typeface="LG Smart_H2.0 R"/>
              <a:ea typeface="LG Smart_H2.0 R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ko-KR" sz="3000" err="1">
                <a:latin typeface="LG Smart_H2.0 R"/>
                <a:ea typeface="LG Smart_H2.0 R"/>
                <a:cs typeface="Calibri"/>
              </a:rPr>
              <a:t>read</a:t>
            </a:r>
            <a:r>
              <a:rPr lang="ko-KR" sz="3000">
                <a:latin typeface="LG Smart_H2.0 R"/>
                <a:ea typeface="LG Smart_H2.0 R"/>
                <a:cs typeface="Calibri"/>
              </a:rPr>
              <a:t>()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 </a:t>
            </a:r>
            <a:r>
              <a:rPr lang="ko-KR" altLang="en-US" sz="2500" b="1">
                <a:solidFill>
                  <a:srgbClr val="171717"/>
                </a:solidFill>
                <a:latin typeface="LG Smart_H2.0 R"/>
                <a:ea typeface="LG Smart_H2.0 R"/>
                <a:cs typeface="Calibri"/>
              </a:rPr>
              <a:t>→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 </a:t>
            </a:r>
            <a:r>
              <a:rPr lang="ko-KR" sz="3000" err="1">
                <a:latin typeface="LG Smart_H2.0 R"/>
                <a:ea typeface="LG Smart_H2.0 R"/>
                <a:cs typeface="Calibri"/>
              </a:rPr>
              <a:t>Interrupt</a:t>
            </a:r>
            <a:r>
              <a:rPr lang="ko-KR" sz="3000">
                <a:latin typeface="LG Smart_H2.0 R"/>
                <a:ea typeface="LG Smart_H2.0 R"/>
                <a:cs typeface="Calibri"/>
              </a:rPr>
              <a:t> 발생 전까지 </a:t>
            </a:r>
            <a:r>
              <a:rPr lang="en-US" altLang="ko-KR" sz="3000">
                <a:latin typeface="LG Smart_H2.0 R"/>
                <a:ea typeface="LG Smart_H2.0 R"/>
                <a:cs typeface="Calibri"/>
              </a:rPr>
              <a:t>Wait</a:t>
            </a:r>
            <a:endParaRPr lang="en-US" altLang="ko-KR" sz="3000" err="1">
              <a:latin typeface="Arial"/>
              <a:ea typeface="LG Smart_H2.0 R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endParaRPr lang="ko-KR" sz="3000">
              <a:latin typeface="LG Smart_H2.0 R"/>
              <a:ea typeface="LG Smart_H2.0 R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ko-KR" sz="3000">
                <a:latin typeface="LG Smart_H2.0 R"/>
                <a:ea typeface="LG Smart_H2.0 R"/>
                <a:cs typeface="Calibri"/>
              </a:rPr>
              <a:t>가속도 센서의 충격 감지 기능 활용</a:t>
            </a:r>
          </a:p>
          <a:p>
            <a:pPr marL="457200" indent="-457200">
              <a:buFont typeface="Arial,Sans-Serif"/>
              <a:buChar char="•"/>
            </a:pPr>
            <a:endParaRPr lang="ko-KR" sz="3000">
              <a:latin typeface="LG Smart_H2.0 R"/>
              <a:ea typeface="LG Smart_H2.0 R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ko-KR" sz="3000">
                <a:latin typeface="LG Smart_H2.0 R"/>
                <a:ea typeface="LG Smart_H2.0 R"/>
                <a:cs typeface="Calibri"/>
              </a:rPr>
              <a:t>임계치 이상의 충격이 감지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 </a:t>
            </a:r>
            <a:r>
              <a:rPr lang="ko-KR" altLang="en-US" sz="2500" b="1">
                <a:solidFill>
                  <a:srgbClr val="171717"/>
                </a:solidFill>
                <a:latin typeface="LG Smart_H2.0 R"/>
                <a:ea typeface="LG Smart_H2.0 R"/>
                <a:cs typeface="Calibri"/>
              </a:rPr>
              <a:t>→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 </a:t>
            </a:r>
            <a:r>
              <a:rPr lang="ko-KR" sz="3000" err="1">
                <a:latin typeface="LG Smart_H2.0 R"/>
                <a:ea typeface="LG Smart_H2.0 R"/>
                <a:cs typeface="Calibri"/>
              </a:rPr>
              <a:t>Interrupt</a:t>
            </a:r>
          </a:p>
          <a:p>
            <a:pPr marL="457200" indent="-457200">
              <a:buFont typeface="Arial,Sans-Serif"/>
              <a:buChar char="•"/>
            </a:pPr>
            <a:endParaRPr lang="ko-KR" sz="3000">
              <a:latin typeface="LG Smart_H2.0 R"/>
              <a:ea typeface="LG Smart_H2.0 R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ko-KR" sz="3000" err="1">
                <a:latin typeface="LG Smart_H2.0 R"/>
                <a:ea typeface="LG Smart_H2.0 R"/>
                <a:cs typeface="Calibri"/>
              </a:rPr>
              <a:t>read</a:t>
            </a:r>
            <a:r>
              <a:rPr lang="ko-KR" sz="3000">
                <a:latin typeface="LG Smart_H2.0 R"/>
                <a:ea typeface="LG Smart_H2.0 R"/>
                <a:cs typeface="Calibri"/>
              </a:rPr>
              <a:t>() </a:t>
            </a:r>
            <a:r>
              <a:rPr lang="en-US" altLang="ko-KR" sz="3000">
                <a:latin typeface="LG Smart_H2.0 R"/>
                <a:ea typeface="LG Smart_H2.0 R"/>
                <a:cs typeface="Calibri"/>
              </a:rPr>
              <a:t>Wait</a:t>
            </a:r>
            <a:r>
              <a:rPr lang="ko-KR" sz="3000">
                <a:latin typeface="LG Smart_H2.0 R"/>
                <a:ea typeface="LG Smart_H2.0 R"/>
                <a:cs typeface="Calibri"/>
              </a:rPr>
              <a:t> 탈출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 </a:t>
            </a:r>
            <a:r>
              <a:rPr lang="ko-KR" altLang="en-US" sz="2500" b="1">
                <a:solidFill>
                  <a:srgbClr val="171717"/>
                </a:solidFill>
                <a:latin typeface="LG Smart_H2.0 R"/>
                <a:ea typeface="LG Smart_H2.0 R"/>
                <a:cs typeface="Calibri"/>
              </a:rPr>
              <a:t>→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 </a:t>
            </a:r>
            <a:r>
              <a:rPr lang="ko-KR" sz="3000" err="1">
                <a:latin typeface="LG Smart_H2.0 R"/>
                <a:ea typeface="LG Smart_H2.0 R"/>
                <a:cs typeface="Calibri"/>
              </a:rPr>
              <a:t>return</a:t>
            </a:r>
            <a:endParaRPr lang="ko-KR" err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A574D9-3FDE-0F61-F1C9-9C634D2F9578}"/>
              </a:ext>
            </a:extLst>
          </p:cNvPr>
          <p:cNvSpPr txBox="1"/>
          <p:nvPr/>
        </p:nvSpPr>
        <p:spPr>
          <a:xfrm>
            <a:off x="9151405" y="8847601"/>
            <a:ext cx="766257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1600" err="1">
                <a:latin typeface="LG Smart_H2.0 R"/>
                <a:ea typeface="LG Smart_H2.0 R"/>
                <a:cs typeface="Calibri"/>
              </a:rPr>
              <a:t>Button</a:t>
            </a:r>
            <a:r>
              <a:rPr lang="ko-KR" altLang="en-US" sz="1600">
                <a:latin typeface="LG Smart_H2.0 R"/>
                <a:ea typeface="LG Smart_H2.0 R"/>
                <a:cs typeface="Calibri"/>
              </a:rPr>
              <a:t> </a:t>
            </a:r>
            <a:r>
              <a:rPr lang="ko-KR" altLang="en-US" sz="1600" err="1">
                <a:latin typeface="LG Smart_H2.0 R"/>
                <a:ea typeface="LG Smart_H2.0 R"/>
                <a:cs typeface="Calibri"/>
              </a:rPr>
              <a:t>Interrupt</a:t>
            </a:r>
            <a:r>
              <a:rPr lang="ko-KR" altLang="en-US" sz="1600">
                <a:latin typeface="LG Smart_H2.0 R"/>
                <a:ea typeface="LG Smart_H2.0 R"/>
                <a:cs typeface="Calibri"/>
              </a:rPr>
              <a:t> 제어 구현</a:t>
            </a:r>
          </a:p>
          <a:p>
            <a:pPr marL="457200" indent="-457200">
              <a:buFont typeface="Arial"/>
              <a:buChar char="•"/>
            </a:pPr>
            <a:r>
              <a:rPr lang="ko-KR" altLang="en-US" sz="1600">
                <a:latin typeface="LG Smart_H2.0 R"/>
                <a:ea typeface="LG Smart_H2.0 R"/>
                <a:cs typeface="Calibri"/>
              </a:rPr>
              <a:t>캐릭터 디바이스 구현</a:t>
            </a:r>
            <a:endParaRPr lang="ko-KR" sz="160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6317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6D8C1-5DAE-B686-8365-8DFDCC3A2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20">
            <a:extLst>
              <a:ext uri="{FF2B5EF4-FFF2-40B4-BE49-F238E27FC236}">
                <a16:creationId xmlns:a16="http://schemas.microsoft.com/office/drawing/2014/main" id="{686C1842-9F75-5BAA-5DB6-61547612430F}"/>
              </a:ext>
            </a:extLst>
          </p:cNvPr>
          <p:cNvCxnSpPr>
            <a:cxnSpLocks/>
          </p:cNvCxnSpPr>
          <p:nvPr/>
        </p:nvCxnSpPr>
        <p:spPr>
          <a:xfrm flipV="1">
            <a:off x="426574" y="8998387"/>
            <a:ext cx="7011225" cy="4792"/>
          </a:xfrm>
          <a:prstGeom prst="straightConnector1">
            <a:avLst/>
          </a:prstGeom>
          <a:ln w="5715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0C885BE-1968-1470-2AAE-6752B9AB8369}"/>
              </a:ext>
            </a:extLst>
          </p:cNvPr>
          <p:cNvCxnSpPr/>
          <p:nvPr/>
        </p:nvCxnSpPr>
        <p:spPr>
          <a:xfrm>
            <a:off x="594982" y="4978409"/>
            <a:ext cx="6724189" cy="52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10B332D-A0E6-7255-F53C-F0296CBFD31F}"/>
              </a:ext>
            </a:extLst>
          </p:cNvPr>
          <p:cNvSpPr txBox="1"/>
          <p:nvPr/>
        </p:nvSpPr>
        <p:spPr>
          <a:xfrm>
            <a:off x="594590" y="4534536"/>
            <a:ext cx="1111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latin typeface="LG Smart_H2.0 R"/>
                <a:ea typeface="LG Smart_H2.0 R"/>
                <a:cs typeface="Calibri"/>
              </a:rPr>
              <a:t>User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73851D-5090-AD8F-B57F-67D5978833F4}"/>
              </a:ext>
            </a:extLst>
          </p:cNvPr>
          <p:cNvSpPr txBox="1"/>
          <p:nvPr/>
        </p:nvSpPr>
        <p:spPr>
          <a:xfrm>
            <a:off x="593682" y="5066333"/>
            <a:ext cx="1111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latin typeface="LG Smart_H2.0 R"/>
                <a:ea typeface="LG Smart_H2.0 R"/>
                <a:cs typeface="Calibri"/>
              </a:rPr>
              <a:t>Kernel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B618AED-F7D2-159D-03B7-23AAF527984A}"/>
              </a:ext>
            </a:extLst>
          </p:cNvPr>
          <p:cNvGrpSpPr/>
          <p:nvPr/>
        </p:nvGrpSpPr>
        <p:grpSpPr>
          <a:xfrm>
            <a:off x="1549238" y="3086530"/>
            <a:ext cx="1452330" cy="5759000"/>
            <a:chOff x="958430" y="2926059"/>
            <a:chExt cx="1452330" cy="6224984"/>
          </a:xfrm>
        </p:grpSpPr>
        <p:sp>
          <p:nvSpPr>
            <p:cNvPr id="57" name="Rectangle: Rounded Corners 15">
              <a:extLst>
                <a:ext uri="{FF2B5EF4-FFF2-40B4-BE49-F238E27FC236}">
                  <a16:creationId xmlns:a16="http://schemas.microsoft.com/office/drawing/2014/main" id="{86692D5A-DB83-26F6-4598-9224A81417A6}"/>
                </a:ext>
              </a:extLst>
            </p:cNvPr>
            <p:cNvSpPr/>
            <p:nvPr/>
          </p:nvSpPr>
          <p:spPr>
            <a:xfrm>
              <a:off x="1262793" y="5387506"/>
              <a:ext cx="712288" cy="376353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000" b="1">
                  <a:solidFill>
                    <a:schemeClr val="tx1"/>
                  </a:solidFill>
                  <a:latin typeface="LG Smart_H2.0 R"/>
                  <a:ea typeface="Calibri"/>
                  <a:cs typeface="Calibri"/>
                </a:rPr>
                <a:t>IRQ</a:t>
              </a:r>
            </a:p>
          </p:txBody>
        </p:sp>
        <p:sp>
          <p:nvSpPr>
            <p:cNvPr id="65" name="화살표: 위쪽 64">
              <a:extLst>
                <a:ext uri="{FF2B5EF4-FFF2-40B4-BE49-F238E27FC236}">
                  <a16:creationId xmlns:a16="http://schemas.microsoft.com/office/drawing/2014/main" id="{88F514AB-CF2C-672F-9514-5147F2EF1E9D}"/>
                </a:ext>
              </a:extLst>
            </p:cNvPr>
            <p:cNvSpPr/>
            <p:nvPr/>
          </p:nvSpPr>
          <p:spPr>
            <a:xfrm>
              <a:off x="1262391" y="4185895"/>
              <a:ext cx="712323" cy="1363926"/>
            </a:xfrm>
            <a:prstGeom prst="upArrow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 descr="그래픽, 다채로움, 그린, 그래픽 디자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248B93C-3B4C-14ED-4611-26EEA40E8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430" y="2926059"/>
              <a:ext cx="1452330" cy="1348662"/>
            </a:xfrm>
            <a:prstGeom prst="rect">
              <a:avLst/>
            </a:prstGeom>
          </p:spPr>
        </p:pic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3C990D0E-10CF-F603-FBD5-D0A18A110469}"/>
              </a:ext>
            </a:extLst>
          </p:cNvPr>
          <p:cNvGrpSpPr/>
          <p:nvPr/>
        </p:nvGrpSpPr>
        <p:grpSpPr>
          <a:xfrm>
            <a:off x="3157126" y="3086530"/>
            <a:ext cx="1452330" cy="5759000"/>
            <a:chOff x="958430" y="2926059"/>
            <a:chExt cx="1452330" cy="6224984"/>
          </a:xfrm>
        </p:grpSpPr>
        <p:sp>
          <p:nvSpPr>
            <p:cNvPr id="75" name="Rectangle: Rounded Corners 15">
              <a:extLst>
                <a:ext uri="{FF2B5EF4-FFF2-40B4-BE49-F238E27FC236}">
                  <a16:creationId xmlns:a16="http://schemas.microsoft.com/office/drawing/2014/main" id="{6FDA0CAB-4FCB-DBEA-6D4E-6C4182BD95B2}"/>
                </a:ext>
              </a:extLst>
            </p:cNvPr>
            <p:cNvSpPr/>
            <p:nvPr/>
          </p:nvSpPr>
          <p:spPr>
            <a:xfrm>
              <a:off x="1262793" y="5387506"/>
              <a:ext cx="712288" cy="376353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000" b="1">
                  <a:solidFill>
                    <a:schemeClr val="tx1"/>
                  </a:solidFill>
                  <a:latin typeface="LG Smart_H2.0 R"/>
                  <a:ea typeface="Calibri"/>
                  <a:cs typeface="Calibri"/>
                </a:rPr>
                <a:t>IRQ</a:t>
              </a:r>
            </a:p>
          </p:txBody>
        </p:sp>
        <p:sp>
          <p:nvSpPr>
            <p:cNvPr id="76" name="화살표: 위쪽 75">
              <a:extLst>
                <a:ext uri="{FF2B5EF4-FFF2-40B4-BE49-F238E27FC236}">
                  <a16:creationId xmlns:a16="http://schemas.microsoft.com/office/drawing/2014/main" id="{E4E402C1-5CA1-64C0-0E5E-0C3AE00802E9}"/>
                </a:ext>
              </a:extLst>
            </p:cNvPr>
            <p:cNvSpPr/>
            <p:nvPr/>
          </p:nvSpPr>
          <p:spPr>
            <a:xfrm>
              <a:off x="1262391" y="4185895"/>
              <a:ext cx="712323" cy="1363926"/>
            </a:xfrm>
            <a:prstGeom prst="upArrow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림 76" descr="그래픽, 다채로움, 그린, 그래픽 디자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A3DA62E-88F2-16D7-05A8-49432A704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430" y="2926059"/>
              <a:ext cx="1452330" cy="1348662"/>
            </a:xfrm>
            <a:prstGeom prst="rect">
              <a:avLst/>
            </a:prstGeom>
          </p:spPr>
        </p:pic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67038095-72FF-FAF1-6EF7-FA06960C5F64}"/>
              </a:ext>
            </a:extLst>
          </p:cNvPr>
          <p:cNvGrpSpPr/>
          <p:nvPr/>
        </p:nvGrpSpPr>
        <p:grpSpPr>
          <a:xfrm>
            <a:off x="4632456" y="3086530"/>
            <a:ext cx="1452330" cy="5759000"/>
            <a:chOff x="958430" y="2926059"/>
            <a:chExt cx="1452330" cy="6224984"/>
          </a:xfrm>
        </p:grpSpPr>
        <p:sp>
          <p:nvSpPr>
            <p:cNvPr id="79" name="Rectangle: Rounded Corners 15">
              <a:extLst>
                <a:ext uri="{FF2B5EF4-FFF2-40B4-BE49-F238E27FC236}">
                  <a16:creationId xmlns:a16="http://schemas.microsoft.com/office/drawing/2014/main" id="{688332BB-BBA7-91E5-7051-0E5F7A6C7EE5}"/>
                </a:ext>
              </a:extLst>
            </p:cNvPr>
            <p:cNvSpPr/>
            <p:nvPr/>
          </p:nvSpPr>
          <p:spPr>
            <a:xfrm>
              <a:off x="1262793" y="5387506"/>
              <a:ext cx="712288" cy="376353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000" b="1">
                  <a:solidFill>
                    <a:schemeClr val="tx1"/>
                  </a:solidFill>
                  <a:latin typeface="LG Smart_H2.0 R"/>
                  <a:ea typeface="Calibri"/>
                  <a:cs typeface="Calibri"/>
                </a:rPr>
                <a:t>IRQ</a:t>
              </a:r>
            </a:p>
          </p:txBody>
        </p:sp>
        <p:sp>
          <p:nvSpPr>
            <p:cNvPr id="80" name="화살표: 위쪽 79">
              <a:extLst>
                <a:ext uri="{FF2B5EF4-FFF2-40B4-BE49-F238E27FC236}">
                  <a16:creationId xmlns:a16="http://schemas.microsoft.com/office/drawing/2014/main" id="{9DDE0515-2521-862A-8FBD-EE5FFCE3D15A}"/>
                </a:ext>
              </a:extLst>
            </p:cNvPr>
            <p:cNvSpPr/>
            <p:nvPr/>
          </p:nvSpPr>
          <p:spPr>
            <a:xfrm>
              <a:off x="1262391" y="4185895"/>
              <a:ext cx="712323" cy="1363926"/>
            </a:xfrm>
            <a:prstGeom prst="upArrow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1" name="그림 80" descr="그래픽, 다채로움, 그린, 그래픽 디자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4E4FE622-C4ED-E2C9-9FFB-5774882E6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430" y="2926059"/>
              <a:ext cx="1452330" cy="1348662"/>
            </a:xfrm>
            <a:prstGeom prst="rect">
              <a:avLst/>
            </a:prstGeom>
          </p:spPr>
        </p:pic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8DB5C23E-F39D-7E10-1949-C02EAC0CD6F7}"/>
              </a:ext>
            </a:extLst>
          </p:cNvPr>
          <p:cNvGrpSpPr/>
          <p:nvPr/>
        </p:nvGrpSpPr>
        <p:grpSpPr>
          <a:xfrm>
            <a:off x="5650421" y="3086530"/>
            <a:ext cx="1452330" cy="5759000"/>
            <a:chOff x="958430" y="2926059"/>
            <a:chExt cx="1452330" cy="6224984"/>
          </a:xfrm>
        </p:grpSpPr>
        <p:sp>
          <p:nvSpPr>
            <p:cNvPr id="83" name="Rectangle: Rounded Corners 15">
              <a:extLst>
                <a:ext uri="{FF2B5EF4-FFF2-40B4-BE49-F238E27FC236}">
                  <a16:creationId xmlns:a16="http://schemas.microsoft.com/office/drawing/2014/main" id="{9CA18CB0-3493-A719-A5F1-5564B3F8FC70}"/>
                </a:ext>
              </a:extLst>
            </p:cNvPr>
            <p:cNvSpPr/>
            <p:nvPr/>
          </p:nvSpPr>
          <p:spPr>
            <a:xfrm>
              <a:off x="1262793" y="5387506"/>
              <a:ext cx="712288" cy="376353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000" b="1">
                  <a:solidFill>
                    <a:schemeClr val="tx1"/>
                  </a:solidFill>
                  <a:latin typeface="LG Smart_H2.0 R"/>
                  <a:ea typeface="Calibri"/>
                  <a:cs typeface="Calibri"/>
                </a:rPr>
                <a:t>IRQ</a:t>
              </a:r>
            </a:p>
          </p:txBody>
        </p:sp>
        <p:sp>
          <p:nvSpPr>
            <p:cNvPr id="84" name="화살표: 위쪽 83">
              <a:extLst>
                <a:ext uri="{FF2B5EF4-FFF2-40B4-BE49-F238E27FC236}">
                  <a16:creationId xmlns:a16="http://schemas.microsoft.com/office/drawing/2014/main" id="{EF02AB3C-C191-0C8D-FE4D-B65EFEFDDCE0}"/>
                </a:ext>
              </a:extLst>
            </p:cNvPr>
            <p:cNvSpPr/>
            <p:nvPr/>
          </p:nvSpPr>
          <p:spPr>
            <a:xfrm>
              <a:off x="1262391" y="4185895"/>
              <a:ext cx="712323" cy="1363926"/>
            </a:xfrm>
            <a:prstGeom prst="upArrow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림 84" descr="그래픽, 다채로움, 그린, 그래픽 디자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371321C-A3D3-E6E5-E770-6ABC4A688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430" y="2926059"/>
              <a:ext cx="1452330" cy="1348662"/>
            </a:xfrm>
            <a:prstGeom prst="rect">
              <a:avLst/>
            </a:prstGeom>
          </p:spPr>
        </p:pic>
      </p:grp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FA54BAE-4673-F753-1DCA-5876C073D9F2}"/>
              </a:ext>
            </a:extLst>
          </p:cNvPr>
          <p:cNvCxnSpPr/>
          <p:nvPr/>
        </p:nvCxnSpPr>
        <p:spPr>
          <a:xfrm flipV="1">
            <a:off x="5653138" y="7091417"/>
            <a:ext cx="327089" cy="299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C7D055F-B821-A5A4-7EE3-A33DE89FB65A}"/>
              </a:ext>
            </a:extLst>
          </p:cNvPr>
          <p:cNvCxnSpPr>
            <a:cxnSpLocks/>
          </p:cNvCxnSpPr>
          <p:nvPr/>
        </p:nvCxnSpPr>
        <p:spPr>
          <a:xfrm flipV="1">
            <a:off x="4147834" y="7091417"/>
            <a:ext cx="827245" cy="299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D5A3F5A-2FE2-0664-DFD8-B0CF807F00F5}"/>
              </a:ext>
            </a:extLst>
          </p:cNvPr>
          <p:cNvCxnSpPr>
            <a:cxnSpLocks/>
          </p:cNvCxnSpPr>
          <p:nvPr/>
        </p:nvCxnSpPr>
        <p:spPr>
          <a:xfrm flipV="1">
            <a:off x="2582931" y="7091417"/>
            <a:ext cx="827245" cy="299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20">
            <a:extLst>
              <a:ext uri="{FF2B5EF4-FFF2-40B4-BE49-F238E27FC236}">
                <a16:creationId xmlns:a16="http://schemas.microsoft.com/office/drawing/2014/main" id="{E99380A1-AA48-A6EC-F8B5-C2348CC5865E}"/>
              </a:ext>
            </a:extLst>
          </p:cNvPr>
          <p:cNvCxnSpPr>
            <a:cxnSpLocks/>
          </p:cNvCxnSpPr>
          <p:nvPr/>
        </p:nvCxnSpPr>
        <p:spPr>
          <a:xfrm flipV="1">
            <a:off x="8717944" y="9013137"/>
            <a:ext cx="7011225" cy="4792"/>
          </a:xfrm>
          <a:prstGeom prst="straightConnector1">
            <a:avLst/>
          </a:prstGeom>
          <a:ln w="57150">
            <a:solidFill>
              <a:schemeClr val="accent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5A276734-8AFA-62E6-39E1-DA988CD458B6}"/>
              </a:ext>
            </a:extLst>
          </p:cNvPr>
          <p:cNvCxnSpPr>
            <a:cxnSpLocks/>
          </p:cNvCxnSpPr>
          <p:nvPr/>
        </p:nvCxnSpPr>
        <p:spPr>
          <a:xfrm>
            <a:off x="8886313" y="4993159"/>
            <a:ext cx="6724189" cy="52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F0EBF06-16E1-9B36-002C-636084BA0806}"/>
              </a:ext>
            </a:extLst>
          </p:cNvPr>
          <p:cNvSpPr txBox="1"/>
          <p:nvPr/>
        </p:nvSpPr>
        <p:spPr>
          <a:xfrm>
            <a:off x="8885922" y="4549286"/>
            <a:ext cx="1111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latin typeface="LG Smart_H2.0 R"/>
                <a:ea typeface="LG Smart_H2.0 R"/>
                <a:cs typeface="Calibri"/>
              </a:rPr>
              <a:t>User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AC7EC80-D6A7-9CAA-9EA3-1D180E01856C}"/>
              </a:ext>
            </a:extLst>
          </p:cNvPr>
          <p:cNvSpPr txBox="1"/>
          <p:nvPr/>
        </p:nvSpPr>
        <p:spPr>
          <a:xfrm>
            <a:off x="8885010" y="5065542"/>
            <a:ext cx="11117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latin typeface="LG Smart_H2.0 R"/>
                <a:ea typeface="LG Smart_H2.0 R"/>
                <a:cs typeface="Calibri"/>
              </a:rPr>
              <a:t>Kernel</a:t>
            </a: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70BAF0B-EF38-63C9-725E-306AECCC740C}"/>
              </a:ext>
            </a:extLst>
          </p:cNvPr>
          <p:cNvGrpSpPr/>
          <p:nvPr/>
        </p:nvGrpSpPr>
        <p:grpSpPr>
          <a:xfrm>
            <a:off x="9840350" y="3101280"/>
            <a:ext cx="1452330" cy="5759000"/>
            <a:chOff x="958430" y="2926059"/>
            <a:chExt cx="1452330" cy="6224984"/>
          </a:xfrm>
        </p:grpSpPr>
        <p:sp>
          <p:nvSpPr>
            <p:cNvPr id="119" name="Rectangle: Rounded Corners 15">
              <a:extLst>
                <a:ext uri="{FF2B5EF4-FFF2-40B4-BE49-F238E27FC236}">
                  <a16:creationId xmlns:a16="http://schemas.microsoft.com/office/drawing/2014/main" id="{526B6B49-DC81-AE83-6C11-E7FBB05D8122}"/>
                </a:ext>
              </a:extLst>
            </p:cNvPr>
            <p:cNvSpPr/>
            <p:nvPr/>
          </p:nvSpPr>
          <p:spPr>
            <a:xfrm>
              <a:off x="1262793" y="5387506"/>
              <a:ext cx="712288" cy="376353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000" b="1">
                  <a:solidFill>
                    <a:schemeClr val="tx1"/>
                  </a:solidFill>
                  <a:latin typeface="LG Smart_H2.0 R"/>
                  <a:ea typeface="Calibri"/>
                  <a:cs typeface="Calibri"/>
                </a:rPr>
                <a:t>IRQ</a:t>
              </a:r>
            </a:p>
          </p:txBody>
        </p:sp>
        <p:sp>
          <p:nvSpPr>
            <p:cNvPr id="120" name="화살표: 위쪽 119">
              <a:extLst>
                <a:ext uri="{FF2B5EF4-FFF2-40B4-BE49-F238E27FC236}">
                  <a16:creationId xmlns:a16="http://schemas.microsoft.com/office/drawing/2014/main" id="{85F7B331-2A74-E6B8-E625-C1970AAA698A}"/>
                </a:ext>
              </a:extLst>
            </p:cNvPr>
            <p:cNvSpPr/>
            <p:nvPr/>
          </p:nvSpPr>
          <p:spPr>
            <a:xfrm>
              <a:off x="1262391" y="4185895"/>
              <a:ext cx="712323" cy="1363926"/>
            </a:xfrm>
            <a:prstGeom prst="upArrow">
              <a:avLst/>
            </a:pr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1" name="그림 120" descr="그래픽, 다채로움, 그린, 그래픽 디자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773E057-CF92-9EE7-D353-EAC4425C7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430" y="2926059"/>
              <a:ext cx="1452330" cy="1348662"/>
            </a:xfrm>
            <a:prstGeom prst="rect">
              <a:avLst/>
            </a:prstGeom>
          </p:spPr>
        </p:pic>
      </p:grp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468E404-EDB7-224C-321E-0FDB089BF3E3}"/>
              </a:ext>
            </a:extLst>
          </p:cNvPr>
          <p:cNvCxnSpPr>
            <a:cxnSpLocks/>
          </p:cNvCxnSpPr>
          <p:nvPr/>
        </p:nvCxnSpPr>
        <p:spPr>
          <a:xfrm flipV="1">
            <a:off x="13943306" y="7076129"/>
            <a:ext cx="327089" cy="299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0CE2079D-309A-0F2F-12C6-475269450C83}"/>
              </a:ext>
            </a:extLst>
          </p:cNvPr>
          <p:cNvCxnSpPr>
            <a:cxnSpLocks/>
          </p:cNvCxnSpPr>
          <p:nvPr/>
        </p:nvCxnSpPr>
        <p:spPr>
          <a:xfrm flipV="1">
            <a:off x="12438348" y="7106168"/>
            <a:ext cx="827245" cy="299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861C5A16-0709-8B30-578E-12ECF83CBF07}"/>
              </a:ext>
            </a:extLst>
          </p:cNvPr>
          <p:cNvCxnSpPr>
            <a:cxnSpLocks/>
          </p:cNvCxnSpPr>
          <p:nvPr/>
        </p:nvCxnSpPr>
        <p:spPr>
          <a:xfrm flipV="1">
            <a:off x="10873805" y="7106168"/>
            <a:ext cx="827245" cy="299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1F59420-AD6D-3619-91A4-0A1253F1E36E}"/>
              </a:ext>
            </a:extLst>
          </p:cNvPr>
          <p:cNvGrpSpPr/>
          <p:nvPr/>
        </p:nvGrpSpPr>
        <p:grpSpPr>
          <a:xfrm>
            <a:off x="11417175" y="3186117"/>
            <a:ext cx="1172882" cy="5674165"/>
            <a:chOff x="11623063" y="2916878"/>
            <a:chExt cx="1172882" cy="6140148"/>
          </a:xfrm>
        </p:grpSpPr>
        <p:sp>
          <p:nvSpPr>
            <p:cNvPr id="123" name="Rectangle: Rounded Corners 15">
              <a:extLst>
                <a:ext uri="{FF2B5EF4-FFF2-40B4-BE49-F238E27FC236}">
                  <a16:creationId xmlns:a16="http://schemas.microsoft.com/office/drawing/2014/main" id="{77B09E22-3F8D-FFCF-1E40-EAFEFE7B0D84}"/>
                </a:ext>
              </a:extLst>
            </p:cNvPr>
            <p:cNvSpPr/>
            <p:nvPr/>
          </p:nvSpPr>
          <p:spPr>
            <a:xfrm>
              <a:off x="11958119" y="5293489"/>
              <a:ext cx="712288" cy="376353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000" b="1">
                  <a:solidFill>
                    <a:schemeClr val="tx1"/>
                  </a:solidFill>
                  <a:latin typeface="LG Smart_H2.0 R"/>
                  <a:ea typeface="Calibri"/>
                  <a:cs typeface="Calibri"/>
                </a:rPr>
                <a:t>IRQ</a:t>
              </a:r>
            </a:p>
          </p:txBody>
        </p:sp>
        <p:pic>
          <p:nvPicPr>
            <p:cNvPr id="137" name="그림 136" descr="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E1AACA3-D577-8902-C2E2-6766B5BC3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23063" y="2916878"/>
              <a:ext cx="1172882" cy="1172613"/>
            </a:xfrm>
            <a:prstGeom prst="rect">
              <a:avLst/>
            </a:prstGeom>
          </p:spPr>
        </p:pic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3E542324-5875-C5E5-7981-C9DD2ADE847C}"/>
              </a:ext>
            </a:extLst>
          </p:cNvPr>
          <p:cNvGrpSpPr/>
          <p:nvPr/>
        </p:nvGrpSpPr>
        <p:grpSpPr>
          <a:xfrm>
            <a:off x="12931702" y="3176197"/>
            <a:ext cx="1172882" cy="5674165"/>
            <a:chOff x="11638082" y="2916878"/>
            <a:chExt cx="1172882" cy="6140148"/>
          </a:xfrm>
        </p:grpSpPr>
        <p:sp>
          <p:nvSpPr>
            <p:cNvPr id="142" name="Rectangle: Rounded Corners 15">
              <a:extLst>
                <a:ext uri="{FF2B5EF4-FFF2-40B4-BE49-F238E27FC236}">
                  <a16:creationId xmlns:a16="http://schemas.microsoft.com/office/drawing/2014/main" id="{80D3D837-B9D7-A067-706D-CFAA60E64F81}"/>
                </a:ext>
              </a:extLst>
            </p:cNvPr>
            <p:cNvSpPr/>
            <p:nvPr/>
          </p:nvSpPr>
          <p:spPr>
            <a:xfrm>
              <a:off x="11958119" y="5293489"/>
              <a:ext cx="712288" cy="376353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000" b="1">
                  <a:solidFill>
                    <a:schemeClr val="tx1"/>
                  </a:solidFill>
                  <a:latin typeface="LG Smart_H2.0 R"/>
                  <a:ea typeface="Calibri"/>
                  <a:cs typeface="Calibri"/>
                </a:rPr>
                <a:t>IRQ</a:t>
              </a:r>
            </a:p>
          </p:txBody>
        </p:sp>
        <p:pic>
          <p:nvPicPr>
            <p:cNvPr id="143" name="그림 142" descr="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78D0566-7DD7-299A-4BEB-62C4A7F54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38082" y="2916878"/>
              <a:ext cx="1172882" cy="1172613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964472DE-9A5C-92DD-5085-92889DE1A20D}"/>
              </a:ext>
            </a:extLst>
          </p:cNvPr>
          <p:cNvGrpSpPr/>
          <p:nvPr/>
        </p:nvGrpSpPr>
        <p:grpSpPr>
          <a:xfrm>
            <a:off x="14090151" y="3178976"/>
            <a:ext cx="1172882" cy="5689185"/>
            <a:chOff x="11788271" y="2901858"/>
            <a:chExt cx="1172882" cy="6155168"/>
          </a:xfrm>
        </p:grpSpPr>
        <p:sp>
          <p:nvSpPr>
            <p:cNvPr id="145" name="Rectangle: Rounded Corners 15">
              <a:extLst>
                <a:ext uri="{FF2B5EF4-FFF2-40B4-BE49-F238E27FC236}">
                  <a16:creationId xmlns:a16="http://schemas.microsoft.com/office/drawing/2014/main" id="{246DBE88-7CB8-ACEE-472A-A3E21675C7D6}"/>
                </a:ext>
              </a:extLst>
            </p:cNvPr>
            <p:cNvSpPr/>
            <p:nvPr/>
          </p:nvSpPr>
          <p:spPr>
            <a:xfrm>
              <a:off x="11958119" y="5293489"/>
              <a:ext cx="712288" cy="3763537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000" b="1">
                  <a:solidFill>
                    <a:schemeClr val="tx1"/>
                  </a:solidFill>
                  <a:latin typeface="LG Smart_H2.0 R"/>
                  <a:ea typeface="Calibri"/>
                  <a:cs typeface="Calibri"/>
                </a:rPr>
                <a:t>IRQ</a:t>
              </a:r>
            </a:p>
          </p:txBody>
        </p:sp>
        <p:pic>
          <p:nvPicPr>
            <p:cNvPr id="146" name="그림 145" descr="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BB361EA-48C3-246E-0C01-5DF554F8E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88271" y="2901858"/>
              <a:ext cx="1172882" cy="1172613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7EC9838-2005-2CF4-B05D-C2E4DAC801AF}"/>
              </a:ext>
            </a:extLst>
          </p:cNvPr>
          <p:cNvSpPr txBox="1"/>
          <p:nvPr/>
        </p:nvSpPr>
        <p:spPr>
          <a:xfrm>
            <a:off x="15391172" y="7443141"/>
            <a:ext cx="196812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b="1" err="1">
                <a:latin typeface="LG Smart_H2.0 R"/>
                <a:ea typeface="LG Smart_H2.0 R"/>
                <a:cs typeface="Calibri"/>
              </a:rPr>
              <a:t>잔진동</a:t>
            </a:r>
            <a:r>
              <a:rPr lang="ko-KR" altLang="en-US" sz="2400" b="1">
                <a:latin typeface="LG Smart_H2.0 R"/>
                <a:ea typeface="LG Smart_H2.0 R"/>
                <a:cs typeface="Calibri"/>
              </a:rPr>
              <a:t> 범위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D06319-0A65-D3C9-3F45-81C5748DB6C9}"/>
              </a:ext>
            </a:extLst>
          </p:cNvPr>
          <p:cNvCxnSpPr/>
          <p:nvPr/>
        </p:nvCxnSpPr>
        <p:spPr>
          <a:xfrm>
            <a:off x="8079821" y="3184378"/>
            <a:ext cx="12915" cy="6538221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E4A6B2A-6198-E0E7-4549-8A42B6015ED5}"/>
              </a:ext>
            </a:extLst>
          </p:cNvPr>
          <p:cNvSpPr/>
          <p:nvPr/>
        </p:nvSpPr>
        <p:spPr>
          <a:xfrm>
            <a:off x="7443161" y="6173342"/>
            <a:ext cx="1412242" cy="85635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1ABC6-073E-4B4D-7EC5-D660F19D9C6B}"/>
              </a:ext>
            </a:extLst>
          </p:cNvPr>
          <p:cNvSpPr txBox="1"/>
          <p:nvPr/>
        </p:nvSpPr>
        <p:spPr>
          <a:xfrm>
            <a:off x="2430070" y="9265121"/>
            <a:ext cx="29005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개선 전</a:t>
            </a:r>
            <a:endParaRPr lang="en-US" sz="3200" b="1">
              <a:solidFill>
                <a:srgbClr val="000000"/>
              </a:solidFill>
              <a:latin typeface="LG Smart_H2.0 R"/>
              <a:ea typeface="LG Smart_H2.0 R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FD937-7B3D-C687-C63D-53E0CC325476}"/>
              </a:ext>
            </a:extLst>
          </p:cNvPr>
          <p:cNvSpPr txBox="1"/>
          <p:nvPr/>
        </p:nvSpPr>
        <p:spPr>
          <a:xfrm>
            <a:off x="10789993" y="9265121"/>
            <a:ext cx="29005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개선</a:t>
            </a:r>
            <a:r>
              <a:rPr lang="ko-KR" altLang="en-US" sz="3200" b="1">
                <a:latin typeface="LG Smart_H2.0 R"/>
                <a:ea typeface="LG Smart_H2.0 R"/>
                <a:cs typeface="Calibri"/>
              </a:rPr>
              <a:t> 후</a:t>
            </a:r>
            <a:endParaRPr lang="en-US" sz="3200" b="1">
              <a:latin typeface="LG Smart_H2.0 R"/>
              <a:ea typeface="LG Smart_H2.0 R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2DE3A1-F981-35F4-4621-48E4269E8102}"/>
              </a:ext>
            </a:extLst>
          </p:cNvPr>
          <p:cNvSpPr txBox="1"/>
          <p:nvPr/>
        </p:nvSpPr>
        <p:spPr>
          <a:xfrm>
            <a:off x="244252" y="1623085"/>
            <a:ext cx="6790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3200" b="1">
                <a:latin typeface="LG Smart_H2.0 R"/>
                <a:ea typeface="LG Smart_H2.0 R"/>
                <a:cs typeface="Calibri"/>
              </a:rPr>
              <a:t>가속도 센서 충격 동작 </a:t>
            </a:r>
            <a:r>
              <a:rPr lang="ko-KR" altLang="en-US" sz="3200" b="1" err="1">
                <a:latin typeface="LG Smart_H2.0 R"/>
                <a:ea typeface="LG Smart_H2.0 R"/>
                <a:cs typeface="Calibri"/>
              </a:rPr>
              <a:t>잔진동</a:t>
            </a:r>
            <a:r>
              <a:rPr lang="ko-KR" altLang="en-US" sz="3200" b="1">
                <a:latin typeface="LG Smart_H2.0 R"/>
                <a:ea typeface="LG Smart_H2.0 R"/>
                <a:cs typeface="Calibri"/>
              </a:rPr>
              <a:t> 제어</a:t>
            </a:r>
            <a:endParaRPr lang="ko-KR" sz="3200">
              <a:ea typeface="맑은 고딕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A7711A-0EA4-E966-CAF2-48B78BF8C8FD}"/>
              </a:ext>
            </a:extLst>
          </p:cNvPr>
          <p:cNvSpPr txBox="1"/>
          <p:nvPr/>
        </p:nvSpPr>
        <p:spPr>
          <a:xfrm>
            <a:off x="589709" y="2298970"/>
            <a:ext cx="1123994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3000" err="1">
                <a:latin typeface="LG Smart_H2.0 R"/>
                <a:ea typeface="LG Smart_H2.0 R"/>
                <a:cs typeface="Calibri"/>
              </a:rPr>
              <a:t>Jiffies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 사용 </a:t>
            </a:r>
            <a:r>
              <a:rPr lang="ko-KR" sz="3000">
                <a:ea typeface="+mn-lt"/>
                <a:cs typeface="+mn-lt"/>
              </a:rPr>
              <a:t>→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 임계치 이내의 </a:t>
            </a:r>
            <a:r>
              <a:rPr lang="ko-KR" altLang="en-US" sz="3000" err="1">
                <a:latin typeface="LG Smart_H2.0 R"/>
                <a:ea typeface="LG Smart_H2.0 R"/>
                <a:cs typeface="Calibri"/>
              </a:rPr>
              <a:t>IRQ는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 잔진동으로 판단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0935C-EB62-2C20-BC5F-6AACD0BD4A3F}"/>
              </a:ext>
            </a:extLst>
          </p:cNvPr>
          <p:cNvSpPr txBox="1"/>
          <p:nvPr/>
        </p:nvSpPr>
        <p:spPr>
          <a:xfrm>
            <a:off x="244862" y="238662"/>
            <a:ext cx="14190667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3-1.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핵심 기술 -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Linux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Kernel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 &amp;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Device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/>
              </a:rPr>
              <a:t>Driver</a:t>
            </a:r>
            <a:endParaRPr lang="ko-KR" altLang="en-US" sz="5400" b="1" err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8AF81C7-DDFF-4485-10C2-1E51642A8435}"/>
              </a:ext>
            </a:extLst>
          </p:cNvPr>
          <p:cNvCxnSpPr>
            <a:cxnSpLocks/>
          </p:cNvCxnSpPr>
          <p:nvPr/>
        </p:nvCxnSpPr>
        <p:spPr>
          <a:xfrm flipV="1">
            <a:off x="10784889" y="7523428"/>
            <a:ext cx="2075106" cy="572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31F6026-F2C6-C105-55E5-FBEB55657AF0}"/>
              </a:ext>
            </a:extLst>
          </p:cNvPr>
          <p:cNvCxnSpPr>
            <a:cxnSpLocks/>
          </p:cNvCxnSpPr>
          <p:nvPr/>
        </p:nvCxnSpPr>
        <p:spPr>
          <a:xfrm flipV="1">
            <a:off x="12437529" y="7823821"/>
            <a:ext cx="2075106" cy="572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441C30-AA3F-E381-5BA5-6907F284DA30}"/>
              </a:ext>
            </a:extLst>
          </p:cNvPr>
          <p:cNvCxnSpPr>
            <a:cxnSpLocks/>
          </p:cNvCxnSpPr>
          <p:nvPr/>
        </p:nvCxnSpPr>
        <p:spPr>
          <a:xfrm flipV="1">
            <a:off x="13939426" y="8139233"/>
            <a:ext cx="2075106" cy="572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62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55853-4790-A88C-41B4-EDE684203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2">
            <a:extLst>
              <a:ext uri="{FF2B5EF4-FFF2-40B4-BE49-F238E27FC236}">
                <a16:creationId xmlns:a16="http://schemas.microsoft.com/office/drawing/2014/main" id="{889511EC-576F-3E0A-3B36-D66F9B1A8B3E}"/>
              </a:ext>
            </a:extLst>
          </p:cNvPr>
          <p:cNvSpPr/>
          <p:nvPr/>
        </p:nvSpPr>
        <p:spPr>
          <a:xfrm>
            <a:off x="641768" y="7846062"/>
            <a:ext cx="2155295" cy="153006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19F8EE-7D88-5F4C-6DB3-D39A697A8B53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3-2. </a:t>
            </a:r>
            <a:r>
              <a:rPr lang="ko-KR" altLang="en-US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핵심 기술 -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Audio</a:t>
            </a:r>
            <a:r>
              <a:rPr lang="ko-KR" altLang="en-US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 </a:t>
            </a:r>
            <a:r>
              <a:rPr lang="ko-KR" altLang="en-US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Latency</a:t>
            </a:r>
            <a:r>
              <a:rPr lang="ko-KR" altLang="en-US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 개선</a:t>
            </a:r>
            <a:endParaRPr lang="ko-KR" altLang="en-US" sz="5400" b="1" err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8645966-41FC-B4B4-32C7-9ED5CF7564BF}"/>
              </a:ext>
            </a:extLst>
          </p:cNvPr>
          <p:cNvGrpSpPr/>
          <p:nvPr/>
        </p:nvGrpSpPr>
        <p:grpSpPr>
          <a:xfrm>
            <a:off x="2063866" y="2438129"/>
            <a:ext cx="6560288" cy="2964315"/>
            <a:chOff x="354768" y="1718694"/>
            <a:chExt cx="5069674" cy="228685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0733042-44BA-88AD-0AEC-C65466D00BEA}"/>
                </a:ext>
              </a:extLst>
            </p:cNvPr>
            <p:cNvGrpSpPr/>
            <p:nvPr/>
          </p:nvGrpSpPr>
          <p:grpSpPr>
            <a:xfrm>
              <a:off x="354768" y="1718694"/>
              <a:ext cx="1073088" cy="668820"/>
              <a:chOff x="2611464" y="1880339"/>
              <a:chExt cx="3045860" cy="1901356"/>
            </a:xfrm>
          </p:grpSpPr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191B7F4A-6CC4-228E-8823-63727ADFB9C1}"/>
                  </a:ext>
                </a:extLst>
              </p:cNvPr>
              <p:cNvSpPr/>
              <p:nvPr/>
            </p:nvSpPr>
            <p:spPr>
              <a:xfrm>
                <a:off x="2611464" y="1880339"/>
                <a:ext cx="3045860" cy="1895928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38773EB4-3DC0-2F03-FEA0-B890D3A68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72568" y="2007287"/>
                <a:ext cx="2522357" cy="1774408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D0A0DF5-B403-5B60-B172-80A20DA978CD}"/>
                </a:ext>
              </a:extLst>
            </p:cNvPr>
            <p:cNvGrpSpPr/>
            <p:nvPr/>
          </p:nvGrpSpPr>
          <p:grpSpPr>
            <a:xfrm>
              <a:off x="354912" y="2538645"/>
              <a:ext cx="1073088" cy="668820"/>
              <a:chOff x="2611464" y="1880339"/>
              <a:chExt cx="3045860" cy="1901356"/>
            </a:xfrm>
          </p:grpSpPr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53BC486A-E578-9BE8-E041-73ED9AF30940}"/>
                  </a:ext>
                </a:extLst>
              </p:cNvPr>
              <p:cNvSpPr/>
              <p:nvPr/>
            </p:nvSpPr>
            <p:spPr>
              <a:xfrm>
                <a:off x="2611464" y="1880339"/>
                <a:ext cx="3045860" cy="1895928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8740807B-39F4-7C14-3AC1-162184599A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72568" y="2007287"/>
                <a:ext cx="2522357" cy="1774408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2BA7E88-ADE8-751B-E9B9-A3B2FE6B83E2}"/>
                </a:ext>
              </a:extLst>
            </p:cNvPr>
            <p:cNvGrpSpPr/>
            <p:nvPr/>
          </p:nvGrpSpPr>
          <p:grpSpPr>
            <a:xfrm>
              <a:off x="355056" y="3336731"/>
              <a:ext cx="1073088" cy="668820"/>
              <a:chOff x="2611464" y="1880339"/>
              <a:chExt cx="3045860" cy="1901356"/>
            </a:xfrm>
          </p:grpSpPr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0586E31A-71DD-C48F-F235-A7134B58A761}"/>
                  </a:ext>
                </a:extLst>
              </p:cNvPr>
              <p:cNvSpPr/>
              <p:nvPr/>
            </p:nvSpPr>
            <p:spPr>
              <a:xfrm>
                <a:off x="2611464" y="1880339"/>
                <a:ext cx="3045860" cy="1895928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D9EBD3B6-3486-C37B-D781-4655B4FFE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72568" y="2007287"/>
                <a:ext cx="2522357" cy="1774408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D7EF75A-F2D5-A57D-4914-39C13F59EF11}"/>
                </a:ext>
              </a:extLst>
            </p:cNvPr>
            <p:cNvGrpSpPr/>
            <p:nvPr/>
          </p:nvGrpSpPr>
          <p:grpSpPr>
            <a:xfrm>
              <a:off x="3617620" y="2538645"/>
              <a:ext cx="1073088" cy="668820"/>
              <a:chOff x="2611464" y="1880339"/>
              <a:chExt cx="3045860" cy="1901356"/>
            </a:xfrm>
          </p:grpSpPr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6B6184A3-77C6-07F3-D4A9-78B75BE0339E}"/>
                  </a:ext>
                </a:extLst>
              </p:cNvPr>
              <p:cNvSpPr/>
              <p:nvPr/>
            </p:nvSpPr>
            <p:spPr>
              <a:xfrm>
                <a:off x="2611464" y="1880339"/>
                <a:ext cx="3045860" cy="1895928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67B34BE2-BD94-185F-DF66-23A285FE57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72568" y="2007287"/>
                <a:ext cx="2522357" cy="1774408"/>
              </a:xfrm>
              <a:prstGeom prst="rect">
                <a:avLst/>
              </a:prstGeom>
            </p:spPr>
          </p:pic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0B8DBF3-E9FA-D6E0-53B1-4C46ED548D24}"/>
                </a:ext>
              </a:extLst>
            </p:cNvPr>
            <p:cNvCxnSpPr/>
            <p:nvPr/>
          </p:nvCxnSpPr>
          <p:spPr>
            <a:xfrm>
              <a:off x="1525814" y="2052067"/>
              <a:ext cx="1998859" cy="76567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5096E62-A948-6A0D-139D-FC7982BD87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6102" y="2937423"/>
              <a:ext cx="2003343" cy="765664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07B51E9-100D-1DD4-2DDA-CB1DC778AA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6420" y="2872412"/>
              <a:ext cx="2002349" cy="5231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723C15E-1750-5568-04DF-C5665B5FA82E}"/>
                </a:ext>
              </a:extLst>
            </p:cNvPr>
            <p:cNvGrpSpPr/>
            <p:nvPr/>
          </p:nvGrpSpPr>
          <p:grpSpPr>
            <a:xfrm>
              <a:off x="1609922" y="2421970"/>
              <a:ext cx="782711" cy="526409"/>
              <a:chOff x="6174110" y="3879648"/>
              <a:chExt cx="2221655" cy="1496502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240DA655-E003-8328-B392-E5260292C7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4110" y="4073082"/>
                <a:ext cx="1302875" cy="1303068"/>
              </a:xfrm>
              <a:prstGeom prst="rect">
                <a:avLst/>
              </a:prstGeom>
            </p:spPr>
          </p:pic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750F854A-D813-B64E-2BD0-349B80F3A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320000">
                <a:off x="7652696" y="3879648"/>
                <a:ext cx="743069" cy="867598"/>
              </a:xfrm>
              <a:prstGeom prst="rect">
                <a:avLst/>
              </a:prstGeom>
            </p:spPr>
          </p:pic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E4A627F-0720-AABF-16EA-9D8072B21ADA}"/>
                </a:ext>
              </a:extLst>
            </p:cNvPr>
            <p:cNvGrpSpPr/>
            <p:nvPr/>
          </p:nvGrpSpPr>
          <p:grpSpPr>
            <a:xfrm>
              <a:off x="1648134" y="1797802"/>
              <a:ext cx="644989" cy="329914"/>
              <a:chOff x="6282575" y="2105231"/>
              <a:chExt cx="1830745" cy="937896"/>
            </a:xfrm>
          </p:grpSpPr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1C6EC592-2695-F99B-F98A-350D32D94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320000">
                <a:off x="6282575" y="2128871"/>
                <a:ext cx="920735" cy="914256"/>
              </a:xfrm>
              <a:prstGeom prst="rect">
                <a:avLst/>
              </a:prstGeom>
            </p:spPr>
          </p:pic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9133B46B-6265-E66C-9C1D-984B56F876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400000">
                <a:off x="7472774" y="2105231"/>
                <a:ext cx="640546" cy="743179"/>
              </a:xfrm>
              <a:prstGeom prst="rect">
                <a:avLst/>
              </a:prstGeom>
            </p:spPr>
          </p:pic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6DEE254-FEBC-A42E-E776-F8683A9A6EB1}"/>
                </a:ext>
              </a:extLst>
            </p:cNvPr>
            <p:cNvGrpSpPr/>
            <p:nvPr/>
          </p:nvGrpSpPr>
          <p:grpSpPr>
            <a:xfrm>
              <a:off x="1655815" y="3014786"/>
              <a:ext cx="563461" cy="503785"/>
              <a:chOff x="6304376" y="5564934"/>
              <a:chExt cx="1599335" cy="1432186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38377013-20AB-3A5E-4284-CD0A6FDD97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-1320000">
                <a:off x="6304376" y="5946234"/>
                <a:ext cx="1052273" cy="1050886"/>
              </a:xfrm>
              <a:prstGeom prst="rect">
                <a:avLst/>
              </a:prstGeom>
            </p:spPr>
          </p:pic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id="{0118B107-8127-E522-C402-55D803666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40000">
                <a:off x="7263197" y="5564934"/>
                <a:ext cx="640514" cy="743179"/>
              </a:xfrm>
              <a:prstGeom prst="rect">
                <a:avLst/>
              </a:prstGeom>
            </p:spPr>
          </p:pic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4C49A4C-CE19-783B-C24C-F332C9D2D937}"/>
                </a:ext>
              </a:extLst>
            </p:cNvPr>
            <p:cNvGrpSpPr/>
            <p:nvPr/>
          </p:nvGrpSpPr>
          <p:grpSpPr>
            <a:xfrm>
              <a:off x="4466897" y="1779067"/>
              <a:ext cx="957545" cy="775318"/>
              <a:chOff x="14361048" y="2051970"/>
              <a:chExt cx="2717902" cy="2204112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9D65CC65-F394-10F4-2FE6-264BC55BA7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980000">
                <a:off x="15512261" y="2051970"/>
                <a:ext cx="1566689" cy="1567462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5A561EB9-4C24-CED6-C39C-59D14C090F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780000">
                <a:off x="14361048" y="3155194"/>
                <a:ext cx="1098012" cy="1100888"/>
              </a:xfrm>
              <a:prstGeom prst="rect">
                <a:avLst/>
              </a:prstGeom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998BCA-475F-5BB6-ED58-9FFC2D261F2A}"/>
              </a:ext>
            </a:extLst>
          </p:cNvPr>
          <p:cNvGrpSpPr/>
          <p:nvPr/>
        </p:nvGrpSpPr>
        <p:grpSpPr>
          <a:xfrm>
            <a:off x="9504339" y="2438129"/>
            <a:ext cx="6560283" cy="2964315"/>
            <a:chOff x="9504339" y="2438129"/>
            <a:chExt cx="6560283" cy="29643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D780A4-34F1-C33A-D47B-29A94C9A77E7}"/>
                </a:ext>
              </a:extLst>
            </p:cNvPr>
            <p:cNvGrpSpPr/>
            <p:nvPr/>
          </p:nvGrpSpPr>
          <p:grpSpPr>
            <a:xfrm>
              <a:off x="9504339" y="2438129"/>
              <a:ext cx="6560283" cy="2964315"/>
              <a:chOff x="354768" y="1718694"/>
              <a:chExt cx="5069674" cy="2286857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32654CB5-4ED0-5766-74BD-59D3E5DCD962}"/>
                  </a:ext>
                </a:extLst>
              </p:cNvPr>
              <p:cNvGrpSpPr/>
              <p:nvPr/>
            </p:nvGrpSpPr>
            <p:grpSpPr>
              <a:xfrm>
                <a:off x="354768" y="1718694"/>
                <a:ext cx="1073088" cy="668820"/>
                <a:chOff x="2611464" y="1880339"/>
                <a:chExt cx="3045860" cy="1901356"/>
              </a:xfrm>
            </p:grpSpPr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D8140A98-A7F9-01BA-94C8-9C9E1E397747}"/>
                    </a:ext>
                  </a:extLst>
                </p:cNvPr>
                <p:cNvSpPr/>
                <p:nvPr/>
              </p:nvSpPr>
              <p:spPr>
                <a:xfrm>
                  <a:off x="2611464" y="1880339"/>
                  <a:ext cx="3045860" cy="1895928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1A00431D-2117-92FB-F529-FC498A5AD2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72568" y="2007287"/>
                  <a:ext cx="2522357" cy="1774408"/>
                </a:xfrm>
                <a:prstGeom prst="rect">
                  <a:avLst/>
                </a:prstGeom>
              </p:spPr>
            </p:pic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96DEC3A-9438-98F5-9ACA-9C7DFF77D091}"/>
                  </a:ext>
                </a:extLst>
              </p:cNvPr>
              <p:cNvGrpSpPr/>
              <p:nvPr/>
            </p:nvGrpSpPr>
            <p:grpSpPr>
              <a:xfrm>
                <a:off x="354912" y="2538645"/>
                <a:ext cx="1073088" cy="668820"/>
                <a:chOff x="2611464" y="1880339"/>
                <a:chExt cx="3045860" cy="1901356"/>
              </a:xfrm>
            </p:grpSpPr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B1128918-35D6-DE6E-4AFF-0454CA460BE4}"/>
                    </a:ext>
                  </a:extLst>
                </p:cNvPr>
                <p:cNvSpPr/>
                <p:nvPr/>
              </p:nvSpPr>
              <p:spPr>
                <a:xfrm>
                  <a:off x="2611464" y="1880339"/>
                  <a:ext cx="3045860" cy="1895928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010ECACA-3CAF-D150-8653-64EE607EF1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72568" y="2007287"/>
                  <a:ext cx="2522357" cy="1774408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D8B9F40-82B2-E611-CF27-71354DDEB225}"/>
                  </a:ext>
                </a:extLst>
              </p:cNvPr>
              <p:cNvGrpSpPr/>
              <p:nvPr/>
            </p:nvGrpSpPr>
            <p:grpSpPr>
              <a:xfrm>
                <a:off x="355056" y="3336731"/>
                <a:ext cx="1073088" cy="668820"/>
                <a:chOff x="2611464" y="1880339"/>
                <a:chExt cx="3045860" cy="1901356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AE84C1A2-DDA9-80AB-FE7A-CE8F35F27E1C}"/>
                    </a:ext>
                  </a:extLst>
                </p:cNvPr>
                <p:cNvSpPr/>
                <p:nvPr/>
              </p:nvSpPr>
              <p:spPr>
                <a:xfrm>
                  <a:off x="2611464" y="1880339"/>
                  <a:ext cx="3045860" cy="18959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8EA7E7ED-0EA0-C5F6-B1F0-ED534A4A57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72568" y="2007287"/>
                  <a:ext cx="2522357" cy="1774408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CA72BAA-5E49-BA97-7C7E-EA990EA2FF9C}"/>
                  </a:ext>
                </a:extLst>
              </p:cNvPr>
              <p:cNvGrpSpPr/>
              <p:nvPr/>
            </p:nvGrpSpPr>
            <p:grpSpPr>
              <a:xfrm>
                <a:off x="3617620" y="2538645"/>
                <a:ext cx="1073088" cy="668820"/>
                <a:chOff x="2611464" y="1880339"/>
                <a:chExt cx="3045860" cy="1901356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596EC956-9C58-1308-50D3-3AB1E38B74EE}"/>
                    </a:ext>
                  </a:extLst>
                </p:cNvPr>
                <p:cNvSpPr/>
                <p:nvPr/>
              </p:nvSpPr>
              <p:spPr>
                <a:xfrm>
                  <a:off x="2611464" y="1880339"/>
                  <a:ext cx="3045860" cy="1895928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5C356125-5B14-D0BF-2DAA-154E1BCDB4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872568" y="2007287"/>
                  <a:ext cx="2522357" cy="1774408"/>
                </a:xfrm>
                <a:prstGeom prst="rect">
                  <a:avLst/>
                </a:prstGeom>
              </p:spPr>
            </p:pic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15A80E-1C78-1D2B-827D-7C2F6DF4F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814" y="2052067"/>
                <a:ext cx="1998859" cy="765670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FCFD0DE-6E95-7F26-0E36-C07356AAA6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6102" y="2937423"/>
                <a:ext cx="2003343" cy="765664"/>
              </a:xfrm>
              <a:prstGeom prst="straightConnector1">
                <a:avLst/>
              </a:prstGeom>
              <a:ln w="5715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DAA9545-DE34-6183-ADDE-833631E21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6420" y="2872412"/>
                <a:ext cx="2002349" cy="5231"/>
              </a:xfrm>
              <a:prstGeom prst="straightConnector1">
                <a:avLst/>
              </a:prstGeom>
              <a:ln w="5715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5C2D62C-E235-23E0-F588-C99B43090C7B}"/>
                  </a:ext>
                </a:extLst>
              </p:cNvPr>
              <p:cNvGrpSpPr/>
              <p:nvPr/>
            </p:nvGrpSpPr>
            <p:grpSpPr>
              <a:xfrm>
                <a:off x="4466897" y="1779067"/>
                <a:ext cx="957545" cy="775318"/>
                <a:chOff x="14361048" y="2051970"/>
                <a:chExt cx="2717902" cy="2204112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6631C69-8DD3-4C21-51F8-6849F37426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1980000">
                  <a:off x="15512261" y="2051970"/>
                  <a:ext cx="1566689" cy="1567462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85E463F3-5301-7138-8F9D-C4399A7E99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780000">
                  <a:off x="14361048" y="3155194"/>
                  <a:ext cx="1098012" cy="1100888"/>
                </a:xfrm>
                <a:prstGeom prst="rect">
                  <a:avLst/>
                </a:prstGeom>
              </p:spPr>
            </p:pic>
          </p:grp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C1F5FE-ABCB-61BA-EEF8-664724A8A138}"/>
                </a:ext>
              </a:extLst>
            </p:cNvPr>
            <p:cNvSpPr txBox="1"/>
            <p:nvPr/>
          </p:nvSpPr>
          <p:spPr>
            <a:xfrm rot="1320000">
              <a:off x="11115380" y="2704854"/>
              <a:ext cx="1345983" cy="4308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200" b="1">
                  <a:latin typeface="LG Smart_H2.0 R"/>
                  <a:ea typeface="Calibri"/>
                  <a:cs typeface="Calibri"/>
                </a:rPr>
                <a:t>"P2_C3"</a:t>
              </a:r>
              <a:endParaRPr lang="ko-KR" altLang="en-US" sz="2200" b="1">
                <a:latin typeface="LG Smart_H2.0 R"/>
                <a:ea typeface="LG Smart_H2.0 R"/>
                <a:cs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A8B1D4-CA75-71F9-4FCB-F4B2AC97775D}"/>
                </a:ext>
              </a:extLst>
            </p:cNvPr>
            <p:cNvSpPr txBox="1"/>
            <p:nvPr/>
          </p:nvSpPr>
          <p:spPr>
            <a:xfrm>
              <a:off x="11110151" y="3489239"/>
              <a:ext cx="1278873" cy="4308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200" b="1">
                  <a:latin typeface="LG Smart_H2.0 R"/>
                  <a:ea typeface="Calibri"/>
                  <a:cs typeface="Calibri"/>
                </a:rPr>
                <a:t>"P1_D3"</a:t>
              </a:r>
              <a:endParaRPr lang="ko-KR" altLang="en-US" sz="2200" b="1">
                <a:latin typeface="LG Smart_H2.0 R"/>
                <a:ea typeface="LG Smart_H2.0 R"/>
                <a:cs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B3FAFD-2BE7-9F9F-F02C-F101A95F1B45}"/>
                </a:ext>
              </a:extLst>
            </p:cNvPr>
            <p:cNvSpPr txBox="1"/>
            <p:nvPr/>
          </p:nvSpPr>
          <p:spPr>
            <a:xfrm rot="20400000">
              <a:off x="11117979" y="4273065"/>
              <a:ext cx="1389093" cy="4308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200" b="1">
                  <a:latin typeface="LG Smart_H2.0 R"/>
                  <a:ea typeface="Calibri"/>
                  <a:cs typeface="Calibri"/>
                </a:rPr>
                <a:t>"D1_D3"</a:t>
              </a:r>
              <a:endParaRPr lang="ko-KR" altLang="en-US" sz="2200" b="1">
                <a:latin typeface="LG Smart_H2.0 R"/>
                <a:ea typeface="LG Smart_H2.0 R"/>
                <a:cs typeface="Calibri"/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51CEAB-B4B0-F79F-14D2-08F3A12B2FBF}"/>
              </a:ext>
            </a:extLst>
          </p:cNvPr>
          <p:cNvSpPr/>
          <p:nvPr/>
        </p:nvSpPr>
        <p:spPr>
          <a:xfrm>
            <a:off x="818857" y="8093510"/>
            <a:ext cx="1539327" cy="79396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 err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aplay</a:t>
            </a:r>
            <a:endParaRPr lang="ko-KR" altLang="en-US" sz="2000" b="1">
              <a:solidFill>
                <a:srgbClr val="000000"/>
              </a:solidFill>
              <a:latin typeface="LG Smart_H2.0 R"/>
              <a:ea typeface="LG Smart_H2.0 R"/>
              <a:cs typeface="Calibri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E097BB4-E0B0-0C39-E748-DCE3C78CFB54}"/>
              </a:ext>
            </a:extLst>
          </p:cNvPr>
          <p:cNvSpPr/>
          <p:nvPr/>
        </p:nvSpPr>
        <p:spPr>
          <a:xfrm>
            <a:off x="2810337" y="8093509"/>
            <a:ext cx="1539327" cy="79396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ALSA </a:t>
            </a:r>
            <a:r>
              <a:rPr lang="ko-KR" altLang="en-US" sz="2000" b="1" err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open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53A7F1-E9FF-8FD4-5EE9-4C01150E3C98}"/>
              </a:ext>
            </a:extLst>
          </p:cNvPr>
          <p:cNvSpPr/>
          <p:nvPr/>
        </p:nvSpPr>
        <p:spPr>
          <a:xfrm>
            <a:off x="6823666" y="8093508"/>
            <a:ext cx="1539327" cy="79396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sz="20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ALSA</a:t>
            </a:r>
            <a:r>
              <a:rPr lang="ko-KR" altLang="en-US" sz="20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 c</a:t>
            </a:r>
            <a:r>
              <a:rPr lang="en-US" altLang="ko-KR" sz="20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lose</a:t>
            </a:r>
            <a:endParaRPr lang="ko-KR" sz="2000" b="1">
              <a:solidFill>
                <a:srgbClr val="000000"/>
              </a:solidFill>
              <a:latin typeface="LG Smart_H2.0 R"/>
              <a:ea typeface="LG Smart_H2.0 R"/>
              <a:cs typeface="Calibri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5D8D1E-070F-4106-8A57-D45CC34E79AA}"/>
              </a:ext>
            </a:extLst>
          </p:cNvPr>
          <p:cNvSpPr/>
          <p:nvPr/>
        </p:nvSpPr>
        <p:spPr>
          <a:xfrm>
            <a:off x="4818731" y="8093507"/>
            <a:ext cx="1539327" cy="79396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000" b="1" err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writei</a:t>
            </a:r>
            <a:endParaRPr lang="ko-KR" sz="2000" b="1" err="1">
              <a:solidFill>
                <a:srgbClr val="000000"/>
              </a:solidFill>
              <a:latin typeface="LG Smart_H2.0 R"/>
              <a:ea typeface="LG Smart_H2.0 R"/>
              <a:cs typeface="Calibri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E2C758-E372-6FFD-ED26-162DF2D6B628}"/>
              </a:ext>
            </a:extLst>
          </p:cNvPr>
          <p:cNvSpPr/>
          <p:nvPr/>
        </p:nvSpPr>
        <p:spPr>
          <a:xfrm>
            <a:off x="9544417" y="8093509"/>
            <a:ext cx="1539327" cy="79396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20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ALSA </a:t>
            </a:r>
            <a:r>
              <a:rPr lang="ko-KR" altLang="en-US" sz="2000" b="1" err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open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CE5DCD-49D3-1668-04DA-793CFC11D4E7}"/>
              </a:ext>
            </a:extLst>
          </p:cNvPr>
          <p:cNvSpPr/>
          <p:nvPr/>
        </p:nvSpPr>
        <p:spPr>
          <a:xfrm>
            <a:off x="15184262" y="8093508"/>
            <a:ext cx="1539327" cy="79396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sz="20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ALSA</a:t>
            </a:r>
            <a:r>
              <a:rPr lang="ko-KR" altLang="en-US" sz="20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 </a:t>
            </a:r>
            <a:r>
              <a:rPr lang="en-US" altLang="ko-KR" sz="20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close</a:t>
            </a:r>
            <a:endParaRPr lang="ko-KR" sz="2000" b="1">
              <a:solidFill>
                <a:srgbClr val="000000"/>
              </a:solidFill>
              <a:latin typeface="LG Smart_H2.0 R"/>
              <a:ea typeface="LG Smart_H2.0 R"/>
              <a:cs typeface="Calibri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3EBAE0-4D0C-5A3B-03B9-039EB9795BCB}"/>
              </a:ext>
            </a:extLst>
          </p:cNvPr>
          <p:cNvSpPr/>
          <p:nvPr/>
        </p:nvSpPr>
        <p:spPr>
          <a:xfrm>
            <a:off x="11735224" y="8093507"/>
            <a:ext cx="1539327" cy="79396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ko-KR" sz="20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writei</a:t>
            </a:r>
            <a:endParaRPr lang="ko-KR" sz="2000" b="1">
              <a:solidFill>
                <a:srgbClr val="000000"/>
              </a:solidFill>
              <a:latin typeface="LG Smart_H2.0 R"/>
              <a:ea typeface="LG Smart_H2.0 R"/>
              <a:cs typeface="Calibri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28036A8-D22F-F6BA-C0EF-F436CE352490}"/>
              </a:ext>
            </a:extLst>
          </p:cNvPr>
          <p:cNvCxnSpPr/>
          <p:nvPr/>
        </p:nvCxnSpPr>
        <p:spPr>
          <a:xfrm>
            <a:off x="13342858" y="8497712"/>
            <a:ext cx="1677136" cy="34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CFD20CB-D90F-815F-D5BA-CD8BC4C9CCD6}"/>
              </a:ext>
            </a:extLst>
          </p:cNvPr>
          <p:cNvCxnSpPr>
            <a:cxnSpLocks/>
          </p:cNvCxnSpPr>
          <p:nvPr/>
        </p:nvCxnSpPr>
        <p:spPr>
          <a:xfrm>
            <a:off x="11111447" y="8497712"/>
            <a:ext cx="657844" cy="340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0CB27CE-7D73-801A-D9E7-4A7C5680A442}"/>
              </a:ext>
            </a:extLst>
          </p:cNvPr>
          <p:cNvCxnSpPr>
            <a:cxnSpLocks/>
          </p:cNvCxnSpPr>
          <p:nvPr/>
        </p:nvCxnSpPr>
        <p:spPr>
          <a:xfrm>
            <a:off x="2388633" y="8421737"/>
            <a:ext cx="429645" cy="44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F8F9449-DF0A-301E-469E-BF229305503B}"/>
              </a:ext>
            </a:extLst>
          </p:cNvPr>
          <p:cNvCxnSpPr>
            <a:cxnSpLocks/>
          </p:cNvCxnSpPr>
          <p:nvPr/>
        </p:nvCxnSpPr>
        <p:spPr>
          <a:xfrm>
            <a:off x="4395652" y="8482555"/>
            <a:ext cx="429645" cy="44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A3ECD92-EF5F-3DC1-38F0-55974B5E32B3}"/>
              </a:ext>
            </a:extLst>
          </p:cNvPr>
          <p:cNvCxnSpPr>
            <a:cxnSpLocks/>
          </p:cNvCxnSpPr>
          <p:nvPr/>
        </p:nvCxnSpPr>
        <p:spPr>
          <a:xfrm>
            <a:off x="6403162" y="8497759"/>
            <a:ext cx="429645" cy="44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D6D7680-25C7-68A8-7957-77D71199FB2F}"/>
              </a:ext>
            </a:extLst>
          </p:cNvPr>
          <p:cNvSpPr txBox="1"/>
          <p:nvPr/>
        </p:nvSpPr>
        <p:spPr>
          <a:xfrm>
            <a:off x="244252" y="1623085"/>
            <a:ext cx="141936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3200" b="1">
                <a:latin typeface="LG Smart_H2.0 R"/>
                <a:ea typeface="LG Smart_H2.0 R"/>
                <a:cs typeface="Calibri"/>
              </a:rPr>
              <a:t>UDP </a:t>
            </a:r>
            <a:r>
              <a:rPr lang="ko-KR" altLang="en-US" sz="3200" b="1" err="1">
                <a:latin typeface="LG Smart_H2.0 R"/>
                <a:ea typeface="LG Smart_H2.0 R"/>
                <a:cs typeface="Calibri"/>
              </a:rPr>
              <a:t>Socket</a:t>
            </a:r>
            <a:r>
              <a:rPr lang="ko-KR" altLang="en-US" sz="3200" b="1">
                <a:latin typeface="LG Smart_H2.0 R"/>
                <a:ea typeface="LG Smart_H2.0 R"/>
                <a:cs typeface="Calibri"/>
              </a:rPr>
              <a:t> 활용 및 API 정의를 통한 고성능, </a:t>
            </a:r>
            <a:r>
              <a:rPr lang="ko-KR" altLang="en-US" sz="3200" b="1" err="1">
                <a:latin typeface="LG Smart_H2.0 R"/>
                <a:ea typeface="LG Smart_H2.0 R"/>
                <a:cs typeface="Calibri"/>
              </a:rPr>
              <a:t>저데이터</a:t>
            </a:r>
            <a:r>
              <a:rPr lang="ko-KR" altLang="en-US" sz="3200" b="1">
                <a:latin typeface="LG Smart_H2.0 R"/>
                <a:ea typeface="LG Smart_H2.0 R"/>
                <a:cs typeface="Calibri"/>
              </a:rPr>
              <a:t> 통신 구현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E286E-C951-FE9C-4156-EB61B0C5D3AC}"/>
              </a:ext>
            </a:extLst>
          </p:cNvPr>
          <p:cNvSpPr txBox="1"/>
          <p:nvPr/>
        </p:nvSpPr>
        <p:spPr>
          <a:xfrm>
            <a:off x="13202916" y="8090242"/>
            <a:ext cx="18631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End</a:t>
            </a:r>
            <a:r>
              <a:rPr lang="ko-KR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 of </a:t>
            </a:r>
            <a:r>
              <a:rPr lang="ko-KR" b="1" err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program</a:t>
            </a:r>
            <a:endParaRPr lang="ko-KR" b="1" err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4B3F0A-6D3C-B182-9F72-412F38FD3657}"/>
              </a:ext>
            </a:extLst>
          </p:cNvPr>
          <p:cNvGrpSpPr/>
          <p:nvPr/>
        </p:nvGrpSpPr>
        <p:grpSpPr>
          <a:xfrm>
            <a:off x="244386" y="6625279"/>
            <a:ext cx="16756573" cy="1229883"/>
            <a:chOff x="-70270" y="6564904"/>
            <a:chExt cx="16756573" cy="12298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DAEB69-75E3-D362-A1CA-8A9BA4315AA3}"/>
                </a:ext>
              </a:extLst>
            </p:cNvPr>
            <p:cNvSpPr txBox="1"/>
            <p:nvPr/>
          </p:nvSpPr>
          <p:spPr>
            <a:xfrm>
              <a:off x="-70270" y="6564904"/>
              <a:ext cx="16756573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indent="-457200">
                <a:buFont typeface="Arial"/>
                <a:buChar char="•"/>
              </a:pPr>
              <a:r>
                <a:rPr lang="ko-KR" altLang="en-US" sz="3200" b="1" err="1">
                  <a:latin typeface="LG Smart_H2.0 R"/>
                  <a:ea typeface="LG Smart_H2.0 R"/>
                  <a:cs typeface="Calibri"/>
                </a:rPr>
                <a:t>APLAY가</a:t>
              </a:r>
              <a:r>
                <a:rPr lang="ko-KR" altLang="en-US" sz="3200" b="1">
                  <a:latin typeface="LG Smart_H2.0 R"/>
                  <a:ea typeface="LG Smart_H2.0 R"/>
                  <a:cs typeface="Calibri"/>
                </a:rPr>
                <a:t> 아닌 ALSA </a:t>
              </a:r>
              <a:r>
                <a:rPr lang="ko-KR" altLang="en-US" sz="3200" b="1" err="1">
                  <a:latin typeface="LG Smart_H2.0 R"/>
                  <a:ea typeface="LG Smart_H2.0 R"/>
                  <a:cs typeface="Calibri"/>
                </a:rPr>
                <a:t>lib을</a:t>
              </a:r>
              <a:r>
                <a:rPr lang="ko-KR" altLang="en-US" sz="3200" b="1">
                  <a:latin typeface="LG Smart_H2.0 R"/>
                  <a:ea typeface="LG Smart_H2.0 R"/>
                  <a:cs typeface="Calibri"/>
                </a:rPr>
                <a:t> 직접 활용해, 음원 실시간 </a:t>
              </a:r>
              <a:r>
                <a:rPr lang="ko-KR" altLang="en-US" sz="3200" b="1" err="1">
                  <a:latin typeface="LG Smart_H2.0 R"/>
                  <a:ea typeface="LG Smart_H2.0 R"/>
                  <a:cs typeface="Calibri"/>
                </a:rPr>
                <a:t>재생시</a:t>
              </a:r>
              <a:r>
                <a:rPr lang="ko-KR" altLang="en-US" sz="3200" b="1">
                  <a:latin typeface="LG Smart_H2.0 R"/>
                  <a:ea typeface="LG Smart_H2.0 R"/>
                  <a:cs typeface="Calibri"/>
                </a:rPr>
                <a:t> HW </a:t>
              </a:r>
              <a:r>
                <a:rPr lang="ko-KR" altLang="en-US" sz="3200" b="1" err="1">
                  <a:latin typeface="LG Smart_H2.0 R"/>
                  <a:ea typeface="LG Smart_H2.0 R"/>
                  <a:cs typeface="Calibri"/>
                </a:rPr>
                <a:t>open</a:t>
              </a:r>
              <a:r>
                <a:rPr lang="ko-KR" altLang="en-US" sz="3200" b="1">
                  <a:latin typeface="LG Smart_H2.0 R"/>
                  <a:ea typeface="LG Smart_H2.0 R"/>
                  <a:cs typeface="Calibri"/>
                </a:rPr>
                <a:t>/</a:t>
              </a:r>
              <a:r>
                <a:rPr lang="ko-KR" altLang="en-US" sz="3200" b="1" err="1">
                  <a:latin typeface="LG Smart_H2.0 R"/>
                  <a:ea typeface="LG Smart_H2.0 R"/>
                  <a:cs typeface="Calibri"/>
                </a:rPr>
                <a:t>close</a:t>
              </a:r>
              <a:r>
                <a:rPr lang="ko-KR" altLang="en-US" sz="3200" b="1">
                  <a:latin typeface="LG Smart_H2.0 R"/>
                  <a:ea typeface="LG Smart_H2.0 R"/>
                  <a:cs typeface="Calibri"/>
                </a:rPr>
                <a:t> 단계 제거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ABC456-B5D4-5470-C93A-AD331B288C9E}"/>
                </a:ext>
              </a:extLst>
            </p:cNvPr>
            <p:cNvSpPr txBox="1"/>
            <p:nvPr/>
          </p:nvSpPr>
          <p:spPr>
            <a:xfrm>
              <a:off x="275308" y="7240789"/>
              <a:ext cx="11239947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200" indent="-457200">
                <a:buFont typeface="Arial"/>
                <a:buChar char="•"/>
              </a:pPr>
              <a:r>
                <a:rPr lang="ko-KR" altLang="en-US" sz="3000">
                  <a:latin typeface="LG Smart_H2.0 R"/>
                  <a:ea typeface="LG Smart_H2.0 R"/>
                  <a:cs typeface="Calibri"/>
                </a:rPr>
                <a:t>프로그램 시작 시 ALSA 초기화를 통해 HW </a:t>
              </a:r>
              <a:r>
                <a:rPr lang="ko-KR" altLang="en-US" sz="3000" err="1">
                  <a:latin typeface="LG Smart_H2.0 R"/>
                  <a:ea typeface="LG Smart_H2.0 R"/>
                  <a:cs typeface="Calibri"/>
                </a:rPr>
                <a:t>open</a:t>
              </a:r>
              <a:r>
                <a:rPr lang="ko-KR" altLang="en-US" sz="3000">
                  <a:latin typeface="LG Smart_H2.0 R"/>
                  <a:ea typeface="LG Smart_H2.0 R"/>
                  <a:cs typeface="Calibri"/>
                </a:rPr>
                <a:t> 및 설정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3173A5-2FA0-C30D-A2B0-F58BAE5BA20C}"/>
              </a:ext>
            </a:extLst>
          </p:cNvPr>
          <p:cNvSpPr txBox="1"/>
          <p:nvPr/>
        </p:nvSpPr>
        <p:spPr>
          <a:xfrm>
            <a:off x="651902" y="8878622"/>
            <a:ext cx="18631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b="1">
                <a:latin typeface="LG Smart_H2.0 R"/>
                <a:ea typeface="LG Smart_H2.0 R"/>
                <a:cs typeface="Calibri"/>
              </a:rPr>
              <a:t>Every playback</a:t>
            </a:r>
            <a:endParaRPr lang="ko-KR" b="1">
              <a:latin typeface="LG Smart_H2.0 R"/>
              <a:ea typeface="LG Smart_H2.0 R"/>
              <a:cs typeface="Calibri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9518FF-9A15-4D0B-C4F2-C7E8417B2959}"/>
              </a:ext>
            </a:extLst>
          </p:cNvPr>
          <p:cNvGrpSpPr/>
          <p:nvPr/>
        </p:nvGrpSpPr>
        <p:grpSpPr>
          <a:xfrm>
            <a:off x="3160341" y="9187421"/>
            <a:ext cx="11633379" cy="615855"/>
            <a:chOff x="3160341" y="8985401"/>
            <a:chExt cx="11633379" cy="61585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14C7E3-C3E6-1E47-370B-AD745E3C8290}"/>
                </a:ext>
              </a:extLst>
            </p:cNvPr>
            <p:cNvSpPr txBox="1"/>
            <p:nvPr/>
          </p:nvSpPr>
          <p:spPr>
            <a:xfrm>
              <a:off x="3160341" y="8985401"/>
              <a:ext cx="2900551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3200" b="1">
                  <a:solidFill>
                    <a:srgbClr val="000000"/>
                  </a:solidFill>
                  <a:latin typeface="LG Smart_H2.0 R"/>
                  <a:ea typeface="LG Smart_H2.0 R"/>
                  <a:cs typeface="Calibri"/>
                </a:rPr>
                <a:t>개선 전</a:t>
              </a:r>
              <a:endParaRPr lang="en-US" sz="32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239508-5B19-E6AA-7315-75BA2EA981E4}"/>
                </a:ext>
              </a:extLst>
            </p:cNvPr>
            <p:cNvSpPr txBox="1"/>
            <p:nvPr/>
          </p:nvSpPr>
          <p:spPr>
            <a:xfrm>
              <a:off x="11893169" y="9016481"/>
              <a:ext cx="2900551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3200" b="1">
                  <a:solidFill>
                    <a:srgbClr val="000000"/>
                  </a:solidFill>
                  <a:latin typeface="LG Smart_H2.0 R"/>
                  <a:ea typeface="LG Smart_H2.0 R"/>
                  <a:cs typeface="Calibri"/>
                </a:rPr>
                <a:t>개선</a:t>
              </a:r>
              <a:r>
                <a:rPr lang="ko-KR" altLang="en-US" sz="3200" b="1">
                  <a:latin typeface="LG Smart_H2.0 R"/>
                  <a:ea typeface="LG Smart_H2.0 R"/>
                  <a:cs typeface="Calibri"/>
                </a:rPr>
                <a:t> 후</a:t>
              </a:r>
              <a:endParaRPr lang="en-US" sz="3200" b="1">
                <a:latin typeface="LG Smart_H2.0 R"/>
                <a:ea typeface="LG Smart_H2.0 R"/>
                <a:cs typeface="Calibri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363B2B-B947-FA07-C180-4656BDEE3104}"/>
              </a:ext>
            </a:extLst>
          </p:cNvPr>
          <p:cNvGrpSpPr/>
          <p:nvPr/>
        </p:nvGrpSpPr>
        <p:grpSpPr>
          <a:xfrm>
            <a:off x="3160341" y="5457821"/>
            <a:ext cx="11633379" cy="615855"/>
            <a:chOff x="2865125" y="5519981"/>
            <a:chExt cx="11633379" cy="615855"/>
          </a:xfrm>
        </p:grpSpPr>
        <p:sp>
          <p:nvSpPr>
            <p:cNvPr id="40" name="TextBox 15">
              <a:extLst>
                <a:ext uri="{FF2B5EF4-FFF2-40B4-BE49-F238E27FC236}">
                  <a16:creationId xmlns:a16="http://schemas.microsoft.com/office/drawing/2014/main" id="{8514C7E3-C3E6-1E47-370B-AD745E3C8290}"/>
                </a:ext>
              </a:extLst>
            </p:cNvPr>
            <p:cNvSpPr txBox="1"/>
            <p:nvPr/>
          </p:nvSpPr>
          <p:spPr>
            <a:xfrm>
              <a:off x="2865125" y="5519981"/>
              <a:ext cx="2900551" cy="58477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200" b="1">
                  <a:solidFill>
                    <a:srgbClr val="000000"/>
                  </a:solidFill>
                  <a:latin typeface="LG Smart_H2.0 R"/>
                  <a:ea typeface="LG Smart_H2.0 R"/>
                  <a:cs typeface="Calibri"/>
                </a:rPr>
                <a:t>개선 전</a:t>
              </a:r>
              <a:endParaRPr lang="en-US" sz="32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endParaRPr>
            </a:p>
          </p:txBody>
        </p:sp>
        <p:sp>
          <p:nvSpPr>
            <p:cNvPr id="41" name="TextBox 34">
              <a:extLst>
                <a:ext uri="{FF2B5EF4-FFF2-40B4-BE49-F238E27FC236}">
                  <a16:creationId xmlns:a16="http://schemas.microsoft.com/office/drawing/2014/main" id="{BF239508-5B19-E6AA-7315-75BA2EA981E4}"/>
                </a:ext>
              </a:extLst>
            </p:cNvPr>
            <p:cNvSpPr txBox="1"/>
            <p:nvPr/>
          </p:nvSpPr>
          <p:spPr>
            <a:xfrm>
              <a:off x="11597953" y="5551061"/>
              <a:ext cx="2900551" cy="58477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3200" b="1">
                  <a:solidFill>
                    <a:srgbClr val="000000"/>
                  </a:solidFill>
                  <a:latin typeface="LG Smart_H2.0 R"/>
                  <a:ea typeface="LG Smart_H2.0 R"/>
                  <a:cs typeface="Calibri"/>
                </a:rPr>
                <a:t>개선</a:t>
              </a:r>
              <a:r>
                <a:rPr lang="ko-KR" altLang="en-US" sz="3200" b="1">
                  <a:latin typeface="LG Smart_H2.0 R"/>
                  <a:ea typeface="LG Smart_H2.0 R"/>
                  <a:cs typeface="Calibri"/>
                </a:rPr>
                <a:t> 후</a:t>
              </a:r>
              <a:endParaRPr lang="en-US" sz="3200" b="1">
                <a:latin typeface="LG Smart_H2.0 R"/>
                <a:ea typeface="LG Smart_H2.0 R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854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0F01E-CADC-0FBD-0F7E-FB2DB7669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2">
            <a:extLst>
              <a:ext uri="{FF2B5EF4-FFF2-40B4-BE49-F238E27FC236}">
                <a16:creationId xmlns:a16="http://schemas.microsoft.com/office/drawing/2014/main" id="{192F78C0-F0BB-F349-2E58-98837D37EF0A}"/>
              </a:ext>
            </a:extLst>
          </p:cNvPr>
          <p:cNvSpPr/>
          <p:nvPr/>
        </p:nvSpPr>
        <p:spPr>
          <a:xfrm>
            <a:off x="3529155" y="3308382"/>
            <a:ext cx="5420834" cy="185666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2">
            <a:extLst>
              <a:ext uri="{FF2B5EF4-FFF2-40B4-BE49-F238E27FC236}">
                <a16:creationId xmlns:a16="http://schemas.microsoft.com/office/drawing/2014/main" id="{6443D4D9-3E96-8811-8BF5-B558E6E5A210}"/>
              </a:ext>
            </a:extLst>
          </p:cNvPr>
          <p:cNvSpPr/>
          <p:nvPr/>
        </p:nvSpPr>
        <p:spPr>
          <a:xfrm>
            <a:off x="5430876" y="6094210"/>
            <a:ext cx="4350145" cy="166765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02EF3-F335-DDE3-CD8A-F835BEAD6EB5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3-1. </a:t>
            </a:r>
            <a:r>
              <a:rPr lang="ko-KR" sz="5400" b="1">
                <a:solidFill>
                  <a:schemeClr val="bg1"/>
                </a:solidFill>
                <a:latin typeface="LG Smart_H2.0 R"/>
                <a:ea typeface="LG Smart_H2.0 R"/>
              </a:rPr>
              <a:t>핵심 기술 - </a:t>
            </a:r>
            <a:r>
              <a:rPr lang="ko-KR" sz="5400" b="1" err="1">
                <a:solidFill>
                  <a:schemeClr val="bg1"/>
                </a:solidFill>
                <a:latin typeface="LG Smart_H2.0 R"/>
                <a:ea typeface="LG Smart_H2.0 R"/>
              </a:rPr>
              <a:t>Audio</a:t>
            </a:r>
            <a:r>
              <a:rPr lang="ko-KR" sz="5400" b="1">
                <a:solidFill>
                  <a:schemeClr val="bg1"/>
                </a:solidFill>
                <a:latin typeface="LG Smart_H2.0 R"/>
                <a:ea typeface="LG Smart_H2.0 R"/>
              </a:rPr>
              <a:t> </a:t>
            </a:r>
            <a:r>
              <a:rPr lang="ko-KR" sz="5400" b="1" err="1">
                <a:solidFill>
                  <a:schemeClr val="bg1"/>
                </a:solidFill>
                <a:latin typeface="LG Smart_H2.0 R"/>
                <a:ea typeface="LG Smart_H2.0 R"/>
              </a:rPr>
              <a:t>Latency</a:t>
            </a:r>
            <a:r>
              <a:rPr lang="ko-KR" sz="5400" b="1">
                <a:solidFill>
                  <a:schemeClr val="bg1"/>
                </a:solidFill>
                <a:latin typeface="LG Smart_H2.0 R"/>
                <a:ea typeface="LG Smart_H2.0 R"/>
              </a:rPr>
              <a:t> 개선</a:t>
            </a:r>
            <a:endParaRPr lang="ko-KR" altLang="en-US" sz="5400" b="1" err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A200DF56-8D86-C0C9-90AB-1142B7F383D4}"/>
              </a:ext>
            </a:extLst>
          </p:cNvPr>
          <p:cNvGrpSpPr/>
          <p:nvPr/>
        </p:nvGrpSpPr>
        <p:grpSpPr>
          <a:xfrm>
            <a:off x="1922591" y="3179499"/>
            <a:ext cx="15307611" cy="1987580"/>
            <a:chOff x="648236" y="2608754"/>
            <a:chExt cx="15307611" cy="1987580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B3BC4BC-7C72-83EF-8221-62715C4E1E36}"/>
                </a:ext>
              </a:extLst>
            </p:cNvPr>
            <p:cNvGrpSpPr/>
            <p:nvPr/>
          </p:nvGrpSpPr>
          <p:grpSpPr>
            <a:xfrm>
              <a:off x="648236" y="2884213"/>
              <a:ext cx="15307611" cy="1712121"/>
              <a:chOff x="648236" y="2527737"/>
              <a:chExt cx="15307611" cy="1712121"/>
            </a:xfrm>
          </p:grpSpPr>
          <p:pic>
            <p:nvPicPr>
              <p:cNvPr id="5" name="그래픽 4" descr="데이터베이스 윤곽선">
                <a:extLst>
                  <a:ext uri="{FF2B5EF4-FFF2-40B4-BE49-F238E27FC236}">
                    <a16:creationId xmlns:a16="http://schemas.microsoft.com/office/drawing/2014/main" id="{2CA5574C-A48A-3346-11DF-D83665AA8C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80216" y="2543910"/>
                <a:ext cx="1319621" cy="1336028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F08A3361-8449-C49A-2AD2-638C98649278}"/>
                  </a:ext>
                </a:extLst>
              </p:cNvPr>
              <p:cNvSpPr/>
              <p:nvPr/>
            </p:nvSpPr>
            <p:spPr>
              <a:xfrm>
                <a:off x="648236" y="2819399"/>
                <a:ext cx="1539327" cy="79396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2400" b="1">
                    <a:solidFill>
                      <a:srgbClr val="000000"/>
                    </a:solidFill>
                    <a:latin typeface="LG Smart_H2.0 R"/>
                    <a:ea typeface="LG Smart_H2.0 R"/>
                    <a:cs typeface="Calibri"/>
                  </a:rPr>
                  <a:t>API </a:t>
                </a:r>
                <a:r>
                  <a:rPr lang="ko-KR" altLang="en-US" sz="2400" b="1" err="1">
                    <a:solidFill>
                      <a:srgbClr val="000000"/>
                    </a:solidFill>
                    <a:latin typeface="LG Smart_H2.0 R"/>
                    <a:ea typeface="LG Smart_H2.0 R"/>
                    <a:cs typeface="Calibri"/>
                  </a:rPr>
                  <a:t>input</a:t>
                </a: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8A94F98F-BD67-E115-8DDD-16A889D74F7A}"/>
                  </a:ext>
                </a:extLst>
              </p:cNvPr>
              <p:cNvCxnSpPr/>
              <p:nvPr/>
            </p:nvCxnSpPr>
            <p:spPr>
              <a:xfrm>
                <a:off x="2333377" y="3208347"/>
                <a:ext cx="2057469" cy="340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627F3963-EEEC-D74D-1C79-3F2BF42AC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7596" y="3208346"/>
                <a:ext cx="2057469" cy="340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B7E50C8-98C3-12BF-E420-DF4ED92760E6}"/>
                  </a:ext>
                </a:extLst>
              </p:cNvPr>
              <p:cNvSpPr/>
              <p:nvPr/>
            </p:nvSpPr>
            <p:spPr>
              <a:xfrm>
                <a:off x="7826265" y="2673568"/>
                <a:ext cx="4196693" cy="10533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FA94122-7E67-F1A2-CBDC-430DCFE68F17}"/>
                  </a:ext>
                </a:extLst>
              </p:cNvPr>
              <p:cNvSpPr/>
              <p:nvPr/>
            </p:nvSpPr>
            <p:spPr>
              <a:xfrm>
                <a:off x="7893909" y="2723109"/>
                <a:ext cx="1068033" cy="9235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b="1">
                    <a:solidFill>
                      <a:schemeClr val="tx1"/>
                    </a:solidFill>
                    <a:latin typeface="LG Smart_H2.0 R"/>
                    <a:ea typeface="LG Smart_H2.0 R"/>
                    <a:cs typeface="Calibri"/>
                  </a:rPr>
                  <a:t>PCM 1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7637D60-762B-1F91-A811-38A3996EBC5F}"/>
                  </a:ext>
                </a:extLst>
              </p:cNvPr>
              <p:cNvSpPr/>
              <p:nvPr/>
            </p:nvSpPr>
            <p:spPr>
              <a:xfrm>
                <a:off x="10148279" y="2723109"/>
                <a:ext cx="1068033" cy="9235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b="1">
                    <a:solidFill>
                      <a:schemeClr val="tx1"/>
                    </a:solidFill>
                    <a:latin typeface="LG Smart_H2.0 R"/>
                    <a:ea typeface="LG Smart_H2.0 R"/>
                    <a:cs typeface="Calibri"/>
                  </a:rPr>
                  <a:t>PCM 3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80F25CFB-EBB4-0E64-80DD-3532B23178E2}"/>
                  </a:ext>
                </a:extLst>
              </p:cNvPr>
              <p:cNvSpPr/>
              <p:nvPr/>
            </p:nvSpPr>
            <p:spPr>
              <a:xfrm>
                <a:off x="9017723" y="2723109"/>
                <a:ext cx="1068033" cy="9235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b="1">
                    <a:solidFill>
                      <a:schemeClr val="tx1"/>
                    </a:solidFill>
                    <a:latin typeface="LG Smart_H2.0 R"/>
                    <a:ea typeface="LG Smart_H2.0 R"/>
                    <a:cs typeface="Calibri"/>
                  </a:rPr>
                  <a:t>PCM 2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4B65F2-AA89-3C5F-F23C-CECC14891F91}"/>
                  </a:ext>
                </a:extLst>
              </p:cNvPr>
              <p:cNvSpPr txBox="1"/>
              <p:nvPr/>
            </p:nvSpPr>
            <p:spPr>
              <a:xfrm>
                <a:off x="4278092" y="3778193"/>
                <a:ext cx="1539327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2400" b="1">
                    <a:latin typeface="LG Smart_H2.0 R"/>
                    <a:ea typeface="+mn-lt"/>
                    <a:cs typeface="Calibri"/>
                  </a:rPr>
                  <a:t>Storage</a:t>
                </a:r>
                <a:endParaRPr lang="ko-KR" b="1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F09867E-6B2B-8119-AA73-AC2ADB7DE3C9}"/>
                  </a:ext>
                </a:extLst>
              </p:cNvPr>
              <p:cNvSpPr txBox="1"/>
              <p:nvPr/>
            </p:nvSpPr>
            <p:spPr>
              <a:xfrm>
                <a:off x="9155168" y="3715240"/>
                <a:ext cx="1539327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2400" b="1">
                    <a:latin typeface="LG Smart_H2.0 R"/>
                    <a:ea typeface="Calibri"/>
                    <a:cs typeface="Calibri"/>
                  </a:rPr>
                  <a:t>RAM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AA1A92-A145-6D8F-FE5C-67D70D3600EA}"/>
                  </a:ext>
                </a:extLst>
              </p:cNvPr>
              <p:cNvSpPr txBox="1"/>
              <p:nvPr/>
            </p:nvSpPr>
            <p:spPr>
              <a:xfrm>
                <a:off x="2595173" y="2527737"/>
                <a:ext cx="1539327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2400" b="1">
                    <a:latin typeface="LG Smart_H2.0 R"/>
                    <a:ea typeface="+mn-lt"/>
                    <a:cs typeface="Calibri"/>
                  </a:rPr>
                  <a:t>File open​</a:t>
                </a:r>
                <a:endParaRPr lang="ko-KR" b="1">
                  <a:ea typeface="맑은 고딕"/>
                  <a:cs typeface="Calibri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D443923-8A40-00C5-9626-E60D1212F958}"/>
                  </a:ext>
                </a:extLst>
              </p:cNvPr>
              <p:cNvSpPr txBox="1"/>
              <p:nvPr/>
            </p:nvSpPr>
            <p:spPr>
              <a:xfrm>
                <a:off x="5819486" y="2527737"/>
                <a:ext cx="1539327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2400" b="1">
                    <a:latin typeface="LG Smart_H2.0 R"/>
                    <a:ea typeface="+mn-lt"/>
                    <a:cs typeface="Calibri"/>
                  </a:rPr>
                  <a:t>File read​</a:t>
                </a:r>
                <a:endParaRPr lang="ko-KR" b="1">
                  <a:ea typeface="맑은 고딕"/>
                  <a:cs typeface="Calibri"/>
                </a:endParaRPr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9203CECA-5B3C-E267-7719-226C678A7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52081" y="3208346"/>
                <a:ext cx="2057469" cy="3403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C46027A-16A9-1FC4-6E2C-4D037DDD8563}"/>
                  </a:ext>
                </a:extLst>
              </p:cNvPr>
              <p:cNvSpPr/>
              <p:nvPr/>
            </p:nvSpPr>
            <p:spPr>
              <a:xfrm>
                <a:off x="14416520" y="2819399"/>
                <a:ext cx="1539327" cy="79396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2400" b="1" err="1">
                    <a:solidFill>
                      <a:srgbClr val="000000"/>
                    </a:solidFill>
                    <a:latin typeface="LG Smart_H2.0 R"/>
                    <a:ea typeface="LG Smart_H2.0 R"/>
                    <a:cs typeface="Calibri"/>
                  </a:rPr>
                  <a:t>Playback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4C45A15-43E3-ADBE-7F81-D172832B0F13}"/>
                </a:ext>
              </a:extLst>
            </p:cNvPr>
            <p:cNvSpPr txBox="1"/>
            <p:nvPr/>
          </p:nvSpPr>
          <p:spPr>
            <a:xfrm>
              <a:off x="12414059" y="2608754"/>
              <a:ext cx="1539327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400" b="1">
                  <a:latin typeface="LG Smart_H2.0 R"/>
                  <a:ea typeface="Calibri"/>
                  <a:cs typeface="Calibri"/>
                </a:rPr>
                <a:t>Mix </a:t>
              </a:r>
              <a:r>
                <a:rPr lang="en-US" sz="2400" b="1">
                  <a:ea typeface="+mn-lt"/>
                  <a:cs typeface="+mn-lt"/>
                </a:rPr>
                <a:t>algorithm</a:t>
              </a:r>
              <a:endParaRPr lang="en-US" altLang="ko-KR" sz="2400" b="1">
                <a:latin typeface="LG Smart_H2.0 R"/>
                <a:ea typeface="Calibri"/>
                <a:cs typeface="Calibri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DD34C48-FA8E-8132-5813-D45CB4CF4DB2}"/>
              </a:ext>
            </a:extLst>
          </p:cNvPr>
          <p:cNvGrpSpPr/>
          <p:nvPr/>
        </p:nvGrpSpPr>
        <p:grpSpPr>
          <a:xfrm>
            <a:off x="1922591" y="6099642"/>
            <a:ext cx="15307611" cy="3171857"/>
            <a:chOff x="648236" y="5168869"/>
            <a:chExt cx="15307611" cy="3171857"/>
          </a:xfrm>
        </p:grpSpPr>
        <p:pic>
          <p:nvPicPr>
            <p:cNvPr id="63" name="그래픽 62" descr="데이터베이스 윤곽선">
              <a:extLst>
                <a:ext uri="{FF2B5EF4-FFF2-40B4-BE49-F238E27FC236}">
                  <a16:creationId xmlns:a16="http://schemas.microsoft.com/office/drawing/2014/main" id="{938A10F9-B3F4-EC1A-10A3-486F397BC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80216" y="5168869"/>
              <a:ext cx="1319621" cy="1336028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895DA44-2538-87FF-1DCA-4D87C397CFA5}"/>
                </a:ext>
              </a:extLst>
            </p:cNvPr>
            <p:cNvSpPr/>
            <p:nvPr/>
          </p:nvSpPr>
          <p:spPr>
            <a:xfrm>
              <a:off x="648236" y="6951279"/>
              <a:ext cx="1539327" cy="7939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400" b="1">
                  <a:solidFill>
                    <a:srgbClr val="000000"/>
                  </a:solidFill>
                  <a:latin typeface="LG Smart_H2.0 R"/>
                  <a:ea typeface="LG Smart_H2.0 R"/>
                  <a:cs typeface="Calibri"/>
                </a:rPr>
                <a:t>API </a:t>
              </a:r>
              <a:r>
                <a:rPr lang="ko-KR" altLang="en-US" sz="2400" b="1" err="1">
                  <a:solidFill>
                    <a:srgbClr val="000000"/>
                  </a:solidFill>
                  <a:latin typeface="LG Smart_H2.0 R"/>
                  <a:ea typeface="LG Smart_H2.0 R"/>
                  <a:cs typeface="Calibri"/>
                </a:rPr>
                <a:t>input</a:t>
              </a:r>
              <a:endParaRPr lang="ko-KR" altLang="en-US" sz="24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69CC14F-A12A-9AC5-2DE0-6C79A540E881}"/>
                </a:ext>
              </a:extLst>
            </p:cNvPr>
            <p:cNvCxnSpPr>
              <a:cxnSpLocks/>
            </p:cNvCxnSpPr>
            <p:nvPr/>
          </p:nvCxnSpPr>
          <p:spPr>
            <a:xfrm>
              <a:off x="2395550" y="7356300"/>
              <a:ext cx="5315814" cy="585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35A807D5-1509-F266-D99B-72CDD1B22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1317" y="5833304"/>
              <a:ext cx="1286" cy="9185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FD891DE-8732-86C9-76F1-CC944763E0EA}"/>
                </a:ext>
              </a:extLst>
            </p:cNvPr>
            <p:cNvSpPr/>
            <p:nvPr/>
          </p:nvSpPr>
          <p:spPr>
            <a:xfrm>
              <a:off x="7826265" y="6821651"/>
              <a:ext cx="4196693" cy="10533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3F59B12-1221-FC54-553A-001A9948AC4F}"/>
                </a:ext>
              </a:extLst>
            </p:cNvPr>
            <p:cNvSpPr/>
            <p:nvPr/>
          </p:nvSpPr>
          <p:spPr>
            <a:xfrm>
              <a:off x="7893909" y="6902668"/>
              <a:ext cx="1068033" cy="9235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LG Smart_H2.0 R"/>
                  <a:ea typeface="LG Smart_H2.0 R"/>
                  <a:cs typeface="Calibri"/>
                </a:rPr>
                <a:t>PCM 1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85DC890-31DE-4E41-B657-77D759541A31}"/>
                </a:ext>
              </a:extLst>
            </p:cNvPr>
            <p:cNvSpPr/>
            <p:nvPr/>
          </p:nvSpPr>
          <p:spPr>
            <a:xfrm>
              <a:off x="10148279" y="6902668"/>
              <a:ext cx="1068033" cy="9235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LG Smart_H2.0 R"/>
                  <a:ea typeface="LG Smart_H2.0 R"/>
                  <a:cs typeface="Calibri"/>
                </a:rPr>
                <a:t>PCM 3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A9D7458-651D-1163-A644-D6C7037D1F2E}"/>
                </a:ext>
              </a:extLst>
            </p:cNvPr>
            <p:cNvSpPr/>
            <p:nvPr/>
          </p:nvSpPr>
          <p:spPr>
            <a:xfrm>
              <a:off x="9017723" y="6902668"/>
              <a:ext cx="1068033" cy="9235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>
                  <a:solidFill>
                    <a:schemeClr val="tx1"/>
                  </a:solidFill>
                  <a:latin typeface="LG Smart_H2.0 R"/>
                  <a:ea typeface="LG Smart_H2.0 R"/>
                  <a:cs typeface="Calibri"/>
                </a:rPr>
                <a:t>PCM 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671E8A-C329-8FF2-AD57-B8F22D767F41}"/>
                </a:ext>
              </a:extLst>
            </p:cNvPr>
            <p:cNvSpPr txBox="1"/>
            <p:nvPr/>
          </p:nvSpPr>
          <p:spPr>
            <a:xfrm>
              <a:off x="4278092" y="6404084"/>
              <a:ext cx="1539327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400" b="1">
                  <a:latin typeface="LG Smart_H2.0 R"/>
                  <a:ea typeface="+mn-lt"/>
                  <a:cs typeface="Calibri"/>
                </a:rPr>
                <a:t>Storage</a:t>
              </a:r>
              <a:endParaRPr lang="ko-KR" b="1">
                <a:ea typeface="맑은 고딕"/>
                <a:cs typeface="Calibri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1CECD5B-54B0-D4F9-F5F9-D85BD2DAD895}"/>
                </a:ext>
              </a:extLst>
            </p:cNvPr>
            <p:cNvSpPr txBox="1"/>
            <p:nvPr/>
          </p:nvSpPr>
          <p:spPr>
            <a:xfrm>
              <a:off x="9155168" y="7879061"/>
              <a:ext cx="1539327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400" b="1">
                  <a:latin typeface="LG Smart_H2.0 R"/>
                  <a:ea typeface="Calibri"/>
                  <a:cs typeface="Calibri"/>
                </a:rPr>
                <a:t>RAM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3A7A21A-0A1C-9F5C-6FFC-1EC2AB10A0F8}"/>
                </a:ext>
              </a:extLst>
            </p:cNvPr>
            <p:cNvSpPr txBox="1"/>
            <p:nvPr/>
          </p:nvSpPr>
          <p:spPr>
            <a:xfrm>
              <a:off x="5803288" y="5168899"/>
              <a:ext cx="1539327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400" b="1">
                  <a:latin typeface="LG Smart_H2.0 R"/>
                  <a:ea typeface="Calibri"/>
                  <a:cs typeface="Calibri"/>
                </a:rPr>
                <a:t>Preload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59C8513-B294-9A1F-C39E-C955448D0DA8}"/>
                </a:ext>
              </a:extLst>
            </p:cNvPr>
            <p:cNvCxnSpPr>
              <a:cxnSpLocks/>
            </p:cNvCxnSpPr>
            <p:nvPr/>
          </p:nvCxnSpPr>
          <p:spPr>
            <a:xfrm>
              <a:off x="12152081" y="7356429"/>
              <a:ext cx="2057469" cy="340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E9A89CA-0D63-A43F-7996-D3F99B65B640}"/>
                </a:ext>
              </a:extLst>
            </p:cNvPr>
            <p:cNvSpPr/>
            <p:nvPr/>
          </p:nvSpPr>
          <p:spPr>
            <a:xfrm>
              <a:off x="14416520" y="6967482"/>
              <a:ext cx="1539327" cy="7939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sz="2400" b="1" err="1">
                  <a:solidFill>
                    <a:srgbClr val="000000"/>
                  </a:solidFill>
                  <a:latin typeface="LG Smart_H2.0 R"/>
                  <a:ea typeface="LG Smart_H2.0 R"/>
                  <a:cs typeface="Calibri"/>
                </a:rPr>
                <a:t>Playback</a:t>
              </a:r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7E7248A5-A38A-B509-11BF-92BE0D6D6B45}"/>
                </a:ext>
              </a:extLst>
            </p:cNvPr>
            <p:cNvCxnSpPr/>
            <p:nvPr/>
          </p:nvCxnSpPr>
          <p:spPr>
            <a:xfrm>
              <a:off x="5525471" y="5833241"/>
              <a:ext cx="2743426" cy="9279"/>
            </a:xfrm>
            <a:prstGeom prst="straightConnector1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E1CFF90-BAA3-E0C7-347E-2FEED37B3436}"/>
                </a:ext>
              </a:extLst>
            </p:cNvPr>
            <p:cNvSpPr txBox="1"/>
            <p:nvPr/>
          </p:nvSpPr>
          <p:spPr>
            <a:xfrm>
              <a:off x="12418556" y="6286937"/>
              <a:ext cx="1539327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400" b="1">
                  <a:latin typeface="LG Smart_H2.0 R"/>
                  <a:ea typeface="Calibri"/>
                  <a:cs typeface="Calibri"/>
                </a:rPr>
                <a:t>Mix </a:t>
              </a:r>
              <a:r>
                <a:rPr lang="en-US" sz="2400" b="1">
                  <a:ea typeface="+mn-lt"/>
                  <a:cs typeface="+mn-lt"/>
                </a:rPr>
                <a:t>algorithm</a:t>
              </a:r>
              <a:endParaRPr lang="en-US" altLang="ko-KR" sz="2400" b="1">
                <a:latin typeface="LG Smart_H2.0 R"/>
                <a:ea typeface="Calibri"/>
                <a:cs typeface="Calibri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182EB57-F707-012D-14B4-9959B9FB5415}"/>
              </a:ext>
            </a:extLst>
          </p:cNvPr>
          <p:cNvSpPr txBox="1"/>
          <p:nvPr/>
        </p:nvSpPr>
        <p:spPr>
          <a:xfrm>
            <a:off x="244252" y="1623085"/>
            <a:ext cx="132780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ko-KR" altLang="en-US" sz="3200" b="1">
                <a:latin typeface="LG Smart_H2.0 R"/>
                <a:ea typeface="LG Smart_H2.0 R"/>
                <a:cs typeface="+mn-lt"/>
              </a:rPr>
              <a:t>음원 파일 </a:t>
            </a:r>
            <a:r>
              <a:rPr lang="en-US" altLang="ko-KR" sz="3200" b="1">
                <a:latin typeface="LG Smart_H2.0 R"/>
                <a:ea typeface="+mn-lt"/>
                <a:cs typeface="+mn-lt"/>
              </a:rPr>
              <a:t>RAM</a:t>
            </a:r>
            <a:r>
              <a:rPr lang="ko-KR" altLang="en-US" sz="3200" b="1">
                <a:latin typeface="LG Smart_H2.0 R"/>
                <a:ea typeface="LG Smart_H2.0 R"/>
                <a:cs typeface="+mn-lt"/>
              </a:rPr>
              <a:t> </a:t>
            </a:r>
            <a:r>
              <a:rPr lang="en-US" altLang="ko-KR" sz="3200" b="1">
                <a:latin typeface="LG Smart_H2.0 R"/>
                <a:ea typeface="+mn-lt"/>
                <a:cs typeface="+mn-lt"/>
              </a:rPr>
              <a:t>Preload</a:t>
            </a:r>
            <a:r>
              <a:rPr lang="ko-KR" altLang="en-US" sz="3200" b="1" err="1">
                <a:latin typeface="LG Smart_H2.0 R"/>
                <a:ea typeface="LG Smart_H2.0 R"/>
                <a:cs typeface="+mn-lt"/>
              </a:rPr>
              <a:t>를</a:t>
            </a:r>
            <a:r>
              <a:rPr lang="ko-KR" altLang="en-US" sz="3200" b="1">
                <a:latin typeface="LG Smart_H2.0 R"/>
                <a:ea typeface="LG Smart_H2.0 R"/>
                <a:cs typeface="+mn-lt"/>
              </a:rPr>
              <a:t> 통해 </a:t>
            </a:r>
            <a:r>
              <a:rPr lang="ko-KR" altLang="en-US" sz="3200" b="1" err="1">
                <a:latin typeface="LG Smart_H2.0 R"/>
                <a:ea typeface="LG Smart_H2.0 R"/>
                <a:cs typeface="+mn-lt"/>
              </a:rPr>
              <a:t>File</a:t>
            </a:r>
            <a:r>
              <a:rPr lang="ko-KR" altLang="en-US" sz="3200" b="1">
                <a:latin typeface="LG Smart_H2.0 R"/>
                <a:ea typeface="LG Smart_H2.0 R"/>
                <a:cs typeface="+mn-lt"/>
              </a:rPr>
              <a:t> </a:t>
            </a:r>
            <a:r>
              <a:rPr lang="en-US" altLang="ko-KR" sz="3200" b="1">
                <a:latin typeface="LG Smart_H2.0 R"/>
                <a:ea typeface="+mn-lt"/>
                <a:cs typeface="+mn-lt"/>
              </a:rPr>
              <a:t>I/O</a:t>
            </a:r>
            <a:r>
              <a:rPr lang="ko-KR" sz="3200" b="1">
                <a:latin typeface="LG Smart_H2.0 R"/>
                <a:ea typeface="LG Smart_H2.0 R"/>
                <a:cs typeface="+mn-lt"/>
              </a:rPr>
              <a:t> </a:t>
            </a:r>
            <a:r>
              <a:rPr lang="en-US" altLang="ko-KR" sz="3200" b="1">
                <a:latin typeface="LG Smart_H2.0 R"/>
                <a:ea typeface="+mn-lt"/>
                <a:cs typeface="+mn-lt"/>
              </a:rPr>
              <a:t>Latency</a:t>
            </a:r>
            <a:r>
              <a:rPr lang="ko-KR" sz="3200" b="1">
                <a:latin typeface="LG Smart_H2.0 R"/>
                <a:ea typeface="LG Smart_H2.0 R"/>
                <a:cs typeface="+mn-lt"/>
              </a:rPr>
              <a:t> </a:t>
            </a:r>
            <a:r>
              <a:rPr lang="ko-KR" altLang="en-US" sz="3200" b="1">
                <a:latin typeface="LG Smart_H2.0 R"/>
                <a:ea typeface="LG Smart_H2.0 R"/>
                <a:cs typeface="+mn-lt"/>
              </a:rPr>
              <a:t>최적화 </a:t>
            </a:r>
            <a:endParaRPr lang="en-US" sz="3200" b="1">
              <a:latin typeface="LG Smart_H2.0 R"/>
              <a:ea typeface="LG Smart_H2.0 R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32A52C-91FD-E550-3635-313B6CDEEBF9}"/>
              </a:ext>
            </a:extLst>
          </p:cNvPr>
          <p:cNvSpPr txBox="1"/>
          <p:nvPr/>
        </p:nvSpPr>
        <p:spPr>
          <a:xfrm>
            <a:off x="589709" y="2298970"/>
            <a:ext cx="1123994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ko-KR" sz="3000">
                <a:latin typeface="LG Smart_H2.0 R"/>
                <a:ea typeface="LG Smart_H2.0 R"/>
                <a:cs typeface="Calibri"/>
              </a:rPr>
              <a:t>프로그램 시작 시 </a:t>
            </a:r>
            <a:r>
              <a:rPr lang="ko-KR" sz="3000" err="1">
                <a:latin typeface="LG Smart_H2.0 R"/>
                <a:ea typeface="LG Smart_H2.0 R"/>
                <a:cs typeface="Calibri"/>
              </a:rPr>
              <a:t>Audio</a:t>
            </a:r>
            <a:r>
              <a:rPr lang="ko-KR" sz="3000">
                <a:latin typeface="LG Smart_H2.0 R"/>
                <a:ea typeface="LG Smart_H2.0 R"/>
                <a:cs typeface="Calibri"/>
              </a:rPr>
              <a:t> Data </a:t>
            </a:r>
            <a:r>
              <a:rPr lang="ko-KR" sz="3000" err="1">
                <a:latin typeface="LG Smart_H2.0 R"/>
                <a:ea typeface="LG Smart_H2.0 R"/>
                <a:cs typeface="Calibri"/>
              </a:rPr>
              <a:t>Pre-load</a:t>
            </a:r>
            <a:r>
              <a:rPr lang="ko-KR" sz="3000">
                <a:latin typeface="LG Smart_H2.0 R"/>
                <a:ea typeface="LG Smart_H2.0 R"/>
                <a:cs typeface="Calibri"/>
              </a:rPr>
              <a:t> 구현</a:t>
            </a:r>
            <a:endParaRPr lang="en-US" altLang="ko-KR" sz="3000">
              <a:latin typeface="Arial"/>
              <a:ea typeface="LG Smart_H2.0 R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ko-KR" altLang="en-US" sz="3000">
              <a:latin typeface="LG Smart_H2.0 R"/>
              <a:ea typeface="LG Smart_H2.0 R"/>
              <a:cs typeface="Calibri"/>
            </a:endParaRPr>
          </a:p>
        </p:txBody>
      </p:sp>
      <p:sp>
        <p:nvSpPr>
          <p:cNvPr id="87" name="화살표: 아래쪽 86">
            <a:extLst>
              <a:ext uri="{FF2B5EF4-FFF2-40B4-BE49-F238E27FC236}">
                <a16:creationId xmlns:a16="http://schemas.microsoft.com/office/drawing/2014/main" id="{5FF22A17-DD09-7F4D-F059-06936320202A}"/>
              </a:ext>
            </a:extLst>
          </p:cNvPr>
          <p:cNvSpPr/>
          <p:nvPr/>
        </p:nvSpPr>
        <p:spPr>
          <a:xfrm>
            <a:off x="9773687" y="5169623"/>
            <a:ext cx="532167" cy="9274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16297-1FC8-8ED9-6FCB-FB731782C38D}"/>
              </a:ext>
            </a:extLst>
          </p:cNvPr>
          <p:cNvSpPr txBox="1"/>
          <p:nvPr/>
        </p:nvSpPr>
        <p:spPr>
          <a:xfrm>
            <a:off x="118313" y="3914107"/>
            <a:ext cx="16094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개선 전:</a:t>
            </a:r>
            <a:endParaRPr lang="en-US" sz="3200" b="1">
              <a:solidFill>
                <a:srgbClr val="000000"/>
              </a:solidFill>
              <a:latin typeface="LG Smart_H2.0 R"/>
              <a:ea typeface="LG Smart_H2.0 R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16D0D-9B00-A79D-9AC3-E850F7AE669F}"/>
              </a:ext>
            </a:extLst>
          </p:cNvPr>
          <p:cNvSpPr txBox="1"/>
          <p:nvPr/>
        </p:nvSpPr>
        <p:spPr>
          <a:xfrm>
            <a:off x="118403" y="7990320"/>
            <a:ext cx="160942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3200" b="1">
                <a:solidFill>
                  <a:srgbClr val="000000"/>
                </a:solidFill>
                <a:latin typeface="LG Smart_H2.0 R"/>
                <a:ea typeface="LG Smart_H2.0 R"/>
                <a:cs typeface="Calibri"/>
              </a:rPr>
              <a:t>개선 후:</a:t>
            </a:r>
            <a:endParaRPr lang="en-US" sz="3200" b="1">
              <a:solidFill>
                <a:srgbClr val="000000"/>
              </a:solidFill>
              <a:latin typeface="LG Smart_H2.0 R"/>
              <a:ea typeface="LG Smart_H2.0 R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207D8-AC98-B314-3AE9-65FAC9C69BD1}"/>
              </a:ext>
            </a:extLst>
          </p:cNvPr>
          <p:cNvSpPr txBox="1"/>
          <p:nvPr/>
        </p:nvSpPr>
        <p:spPr>
          <a:xfrm>
            <a:off x="243819" y="9260599"/>
            <a:ext cx="91375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 i="1">
                <a:latin typeface="LG Smart_H2.0 R"/>
                <a:ea typeface="LG Smart_H2.0 R"/>
                <a:cs typeface="Calibri"/>
              </a:rPr>
              <a:t>* PCM(</a:t>
            </a:r>
            <a:r>
              <a:rPr lang="ko-KR" sz="1600" i="1" err="1">
                <a:latin typeface="LG Smart_H2.0 R"/>
                <a:ea typeface="LG Smart_H2.0 R"/>
                <a:cs typeface="+mn-lt"/>
              </a:rPr>
              <a:t>Pulse</a:t>
            </a:r>
            <a:r>
              <a:rPr lang="ko-KR" sz="1600" i="1">
                <a:latin typeface="LG Smart_H2.0 R"/>
                <a:ea typeface="LG Smart_H2.0 R"/>
                <a:cs typeface="+mn-lt"/>
              </a:rPr>
              <a:t> </a:t>
            </a:r>
            <a:r>
              <a:rPr lang="ko-KR" sz="1600" i="1" err="1">
                <a:latin typeface="LG Smart_H2.0 R"/>
                <a:ea typeface="LG Smart_H2.0 R"/>
                <a:cs typeface="+mn-lt"/>
              </a:rPr>
              <a:t>Code</a:t>
            </a:r>
            <a:r>
              <a:rPr lang="ko-KR" sz="1600" i="1">
                <a:latin typeface="LG Smart_H2.0 R"/>
                <a:ea typeface="LG Smart_H2.0 R"/>
                <a:cs typeface="+mn-lt"/>
              </a:rPr>
              <a:t> </a:t>
            </a:r>
            <a:r>
              <a:rPr lang="ko-KR" sz="1600" i="1" err="1">
                <a:latin typeface="LG Smart_H2.0 R"/>
                <a:ea typeface="LG Smart_H2.0 R"/>
                <a:cs typeface="+mn-lt"/>
              </a:rPr>
              <a:t>Modulation</a:t>
            </a:r>
            <a:r>
              <a:rPr lang="ko-KR" altLang="en-US" sz="1600" i="1">
                <a:latin typeface="LG Smart_H2.0 R"/>
                <a:ea typeface="LG Smart_H2.0 R"/>
                <a:cs typeface="Calibri"/>
              </a:rPr>
              <a:t>) : 신호를 디지털 샘플 값으로 양자화</a:t>
            </a:r>
            <a:endParaRPr lang="ko-KR" altLang="en-US" sz="1600" i="1">
              <a:latin typeface="LG Smart_H2.0 R"/>
              <a:ea typeface="LG Smart_H2.0 R"/>
              <a:cs typeface="+mn-lt"/>
            </a:endParaRPr>
          </a:p>
          <a:p>
            <a:r>
              <a:rPr lang="ko-KR" altLang="en-US" sz="1600" i="1">
                <a:latin typeface="LG Smart_H2.0 R"/>
                <a:ea typeface="LG Smart_H2.0 R"/>
                <a:cs typeface="+mn-lt"/>
              </a:rPr>
              <a:t>** </a:t>
            </a:r>
            <a:r>
              <a:rPr lang="ko-KR" sz="1600" i="1">
                <a:latin typeface="LG Smart_H2.0 R"/>
                <a:ea typeface="LG Smart_H2.0 R"/>
                <a:cs typeface="+mn-lt"/>
              </a:rPr>
              <a:t>PCM </a:t>
            </a:r>
            <a:r>
              <a:rPr lang="en-US" altLang="ko-KR" sz="1600" i="1">
                <a:latin typeface="LG Smart_H2.0 R"/>
                <a:ea typeface="+mn-lt"/>
                <a:cs typeface="+mn-lt"/>
              </a:rPr>
              <a:t>file</a:t>
            </a:r>
            <a:r>
              <a:rPr lang="ko-KR" altLang="en-US" sz="1600" i="1">
                <a:latin typeface="LG Smart_H2.0 R"/>
                <a:ea typeface="LG Smart_H2.0 R"/>
                <a:cs typeface="+mn-lt"/>
              </a:rPr>
              <a:t> : </a:t>
            </a:r>
            <a:r>
              <a:rPr lang="ko-KR" altLang="en-US" sz="1600" i="1" err="1">
                <a:latin typeface="LG Smart_H2.0 R"/>
                <a:ea typeface="LG Smart_H2.0 R"/>
                <a:cs typeface="+mn-lt"/>
              </a:rPr>
              <a:t>header</a:t>
            </a:r>
            <a:r>
              <a:rPr lang="ko-KR" altLang="en-US" sz="1600" i="1">
                <a:latin typeface="LG Smart_H2.0 R"/>
                <a:ea typeface="LG Smart_H2.0 R"/>
                <a:cs typeface="+mn-lt"/>
              </a:rPr>
              <a:t> 없이 순수한 PCM </a:t>
            </a:r>
            <a:r>
              <a:rPr lang="ko-KR" altLang="en-US" sz="1600" i="1" err="1">
                <a:latin typeface="LG Smart_H2.0 R"/>
                <a:ea typeface="LG Smart_H2.0 R"/>
                <a:cs typeface="+mn-lt"/>
              </a:rPr>
              <a:t>data</a:t>
            </a:r>
            <a:r>
              <a:rPr lang="ko-KR" altLang="en-US" sz="1600" i="1">
                <a:latin typeface="LG Smart_H2.0 R"/>
                <a:ea typeface="LG Smart_H2.0 R"/>
                <a:cs typeface="+mn-lt"/>
              </a:rPr>
              <a:t> 저장, 재생 시 </a:t>
            </a:r>
            <a:r>
              <a:rPr lang="ko-KR" altLang="en-US" sz="1600" i="1" err="1">
                <a:latin typeface="LG Smart_H2.0 R"/>
                <a:ea typeface="LG Smart_H2.0 R"/>
                <a:cs typeface="+mn-lt"/>
              </a:rPr>
              <a:t>sample</a:t>
            </a:r>
            <a:r>
              <a:rPr lang="ko-KR" altLang="en-US" sz="1600" i="1">
                <a:latin typeface="LG Smart_H2.0 R"/>
                <a:ea typeface="LG Smart_H2.0 R"/>
                <a:cs typeface="+mn-lt"/>
              </a:rPr>
              <a:t> </a:t>
            </a:r>
            <a:r>
              <a:rPr lang="ko-KR" altLang="en-US" sz="1600" i="1" err="1">
                <a:latin typeface="LG Smart_H2.0 R"/>
                <a:ea typeface="LG Smart_H2.0 R"/>
                <a:cs typeface="+mn-lt"/>
              </a:rPr>
              <a:t>rate</a:t>
            </a:r>
            <a:r>
              <a:rPr lang="ko-KR" altLang="en-US" sz="1600" i="1">
                <a:latin typeface="LG Smart_H2.0 R"/>
                <a:ea typeface="LG Smart_H2.0 R"/>
                <a:cs typeface="+mn-lt"/>
              </a:rPr>
              <a:t>, </a:t>
            </a:r>
            <a:r>
              <a:rPr lang="ko-KR" altLang="en-US" sz="1600" i="1" err="1">
                <a:latin typeface="LG Smart_H2.0 R"/>
                <a:ea typeface="LG Smart_H2.0 R"/>
                <a:cs typeface="+mn-lt"/>
              </a:rPr>
              <a:t>bit</a:t>
            </a:r>
            <a:r>
              <a:rPr lang="ko-KR" altLang="en-US" sz="1600" i="1">
                <a:latin typeface="LG Smart_H2.0 R"/>
                <a:ea typeface="LG Smart_H2.0 R"/>
                <a:cs typeface="+mn-lt"/>
              </a:rPr>
              <a:t> </a:t>
            </a:r>
            <a:r>
              <a:rPr lang="ko-KR" altLang="en-US" sz="1600" i="1" err="1">
                <a:latin typeface="LG Smart_H2.0 R"/>
                <a:ea typeface="LG Smart_H2.0 R"/>
                <a:cs typeface="+mn-lt"/>
              </a:rPr>
              <a:t>depth</a:t>
            </a:r>
            <a:r>
              <a:rPr lang="ko-KR" altLang="en-US" sz="1600" i="1">
                <a:latin typeface="LG Smart_H2.0 R"/>
                <a:ea typeface="LG Smart_H2.0 R"/>
                <a:cs typeface="+mn-lt"/>
              </a:rPr>
              <a:t>, </a:t>
            </a:r>
            <a:r>
              <a:rPr lang="ko-KR" altLang="en-US" sz="1600" i="1" err="1">
                <a:latin typeface="LG Smart_H2.0 R"/>
                <a:ea typeface="LG Smart_H2.0 R"/>
                <a:cs typeface="+mn-lt"/>
              </a:rPr>
              <a:t>channel</a:t>
            </a:r>
            <a:r>
              <a:rPr lang="ko-KR" altLang="en-US" sz="1600" i="1">
                <a:latin typeface="LG Smart_H2.0 R"/>
                <a:ea typeface="LG Smart_H2.0 R"/>
                <a:cs typeface="+mn-lt"/>
              </a:rPr>
              <a:t> 정보 필요</a:t>
            </a:r>
            <a:endParaRPr lang="ko-KR" altLang="en-US" sz="1600" i="1">
              <a:latin typeface="LG Smart_H2.0 R"/>
              <a:ea typeface="LG Smart_H2.0 R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27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1132</Words>
  <Application>Microsoft Office PowerPoint</Application>
  <PresentationFormat>사용자 지정</PresentationFormat>
  <Paragraphs>303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Arial,Sans-Serif</vt:lpstr>
      <vt:lpstr>LG스마트체2.0 Regular</vt:lpstr>
      <vt:lpstr>LG스마트체2.0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이윤성/연구원/리빙솔루션SW플랫폼개발Project</cp:lastModifiedBy>
  <cp:revision>1</cp:revision>
  <dcterms:created xsi:type="dcterms:W3CDTF">2022-12-09T16:47:26Z</dcterms:created>
  <dcterms:modified xsi:type="dcterms:W3CDTF">2025-07-10T00:05:29Z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2025-07-09T01:29:06Z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4df997d7-5212-42df-8d13-a2898ba57dee</vt:lpwstr>
  </property>
  <property fmtid="{D5CDD505-2E9C-101B-9397-08002B2CF9AE}" pid="8" name="MSIP_Label_cc6ed9fc-fefc-4a0c-a6d6-10cf236c0d4f_ContentBits">
    <vt:lpwstr>1</vt:lpwstr>
  </property>
  <property fmtid="{D5CDD505-2E9C-101B-9397-08002B2CF9AE}" pid="9" name="MSIP_Label_cc6ed9fc-fefc-4a0c-a6d6-10cf236c0d4f_Tag">
    <vt:lpwstr>10, 3, 0, 2</vt:lpwstr>
  </property>
  <property fmtid="{D5CDD505-2E9C-101B-9397-08002B2CF9AE}" pid="10" name="ClassificationContentMarkingHeaderLocations">
    <vt:lpwstr>Office Theme:3</vt:lpwstr>
  </property>
  <property fmtid="{D5CDD505-2E9C-101B-9397-08002B2CF9AE}" pid="11" name="ClassificationContentMarkingHeaderText">
    <vt:lpwstr>LGE Internal Use Only</vt:lpwstr>
  </property>
</Properties>
</file>