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3" r:id="rId1"/>
  </p:sldMasterIdLst>
  <p:notesMasterIdLst>
    <p:notesMasterId r:id="rId4"/>
  </p:notesMasterIdLst>
  <p:sldIdLst>
    <p:sldId id="260" r:id="rId2"/>
    <p:sldId id="261" r:id="rId3"/>
  </p:sldIdLst>
  <p:sldSz cx="6858000" cy="9906000" type="A4"/>
  <p:notesSz cx="9875838" cy="17556163"/>
  <p:embeddedFontLst>
    <p:embeddedFont>
      <p:font typeface="LG Smart_H2.0 R" panose="020B0600000101010101" pitchFamily="50" charset="-127"/>
      <p:regular r:id="rId5"/>
    </p:embeddedFon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A50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8C0D0F-062C-2C70-C144-7669E38D1DE4}" v="1068" dt="2025-07-09T08:37:43.354"/>
    <p1510:client id="{5E52D203-8BCD-3FF1-06CB-98DCF02D848D}" v="432" dt="2025-07-09T08:19:51.487"/>
    <p1510:client id="{7747A09A-DBF3-410F-B0E9-26EC7991008F}" v="1" dt="2025-07-09T08:43:02.144"/>
    <p1510:client id="{88445633-C835-1670-4675-BE561F5021A9}" v="558" dt="2025-07-09T08:42:37.675"/>
    <p1510:client id="{8FF3D557-A3D5-B4DF-7CEF-DB3020CE293F}" v="17" dt="2025-07-09T08:20:41.131"/>
    <p1510:client id="{E98EBA03-2044-EF7F-8002-85F4B932A0DB}" v="4" dt="2025-07-09T07:19:57.272"/>
    <p1510:client id="{EB63EF9C-15B9-9A72-AB5A-A33A61B7A418}" v="654" dt="2025-07-09T08:34:51.0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29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84C96A-4447-1358-8F2B-C01FAA189759}"/>
              </a:ext>
            </a:extLst>
          </p:cNvPr>
          <p:cNvSpPr/>
          <p:nvPr userDrawn="1"/>
        </p:nvSpPr>
        <p:spPr>
          <a:xfrm>
            <a:off x="-124" y="22860"/>
            <a:ext cx="6858124" cy="525780"/>
          </a:xfrm>
          <a:prstGeom prst="rect">
            <a:avLst/>
          </a:prstGeom>
          <a:solidFill>
            <a:srgbClr val="A50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83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ED8D2B-9636-2C19-3D17-FC704189FBE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2757488" y="63500"/>
            <a:ext cx="1377950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89797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4200" y="83501"/>
            <a:ext cx="641044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Sound Maker</a:t>
            </a:r>
            <a:endParaRPr lang="en-US" altLang="ko-KR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D4348E1-D84A-EE5D-EFBB-DA5B0918E772}"/>
              </a:ext>
            </a:extLst>
          </p:cNvPr>
          <p:cNvSpPr/>
          <p:nvPr/>
        </p:nvSpPr>
        <p:spPr>
          <a:xfrm>
            <a:off x="236835" y="1282736"/>
            <a:ext cx="6390776" cy="379123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3BF3DE6-5942-3393-2A3A-8C66D736F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4" t="5090" r="1253" b="5243"/>
          <a:stretch>
            <a:fillRect/>
          </a:stretch>
        </p:blipFill>
        <p:spPr>
          <a:xfrm>
            <a:off x="768268" y="2047755"/>
            <a:ext cx="5470603" cy="2749703"/>
          </a:xfrm>
          <a:prstGeom prst="rect">
            <a:avLst/>
          </a:prstGeom>
          <a:ln>
            <a:noFill/>
          </a:ln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AAFF94B-2699-E7CC-F651-00E34366A5F5}"/>
              </a:ext>
            </a:extLst>
          </p:cNvPr>
          <p:cNvSpPr/>
          <p:nvPr/>
        </p:nvSpPr>
        <p:spPr>
          <a:xfrm>
            <a:off x="441869" y="1076546"/>
            <a:ext cx="1826660" cy="41539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b="1">
                <a:latin typeface="LG Smart_H2.0 R"/>
                <a:ea typeface="LG Smart_H2.0 R"/>
                <a:cs typeface="Calibri"/>
              </a:rPr>
              <a:t>프로젝트</a:t>
            </a:r>
            <a:r>
              <a:rPr lang="en-US" b="1">
                <a:latin typeface="LG Smart_H2.0 R"/>
                <a:ea typeface="LG Smart_H2.0 R"/>
                <a:cs typeface="Calibri"/>
              </a:rPr>
              <a:t> </a:t>
            </a:r>
            <a:r>
              <a:rPr lang="ko-KR" b="1">
                <a:latin typeface="LG Smart_H2.0 R"/>
                <a:ea typeface="LG Smart_H2.0 R"/>
                <a:cs typeface="Calibri"/>
              </a:rPr>
              <a:t>개요</a:t>
            </a:r>
            <a:endParaRPr lang="en-US" b="1">
              <a:latin typeface="LG Smart_H2.0 R"/>
              <a:ea typeface="LG Smart_H2.0 R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680C96B-BD02-55BD-7DF8-B2770F39371E}"/>
              </a:ext>
            </a:extLst>
          </p:cNvPr>
          <p:cNvSpPr txBox="1"/>
          <p:nvPr/>
        </p:nvSpPr>
        <p:spPr>
          <a:xfrm>
            <a:off x="3104446" y="649111"/>
            <a:ext cx="363360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1">
                <a:latin typeface="LG Smart_H2.0 R"/>
                <a:ea typeface="+mn-lt"/>
                <a:cs typeface="+mn-lt"/>
              </a:rPr>
              <a:t>LG 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부트캠프</a:t>
            </a:r>
            <a:r>
              <a:rPr lang="en-US" sz="1100" b="1">
                <a:latin typeface="LG Smart_H2.0 R"/>
                <a:ea typeface="+mn-lt"/>
                <a:cs typeface="+mn-lt"/>
              </a:rPr>
              <a:t> 10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기 - </a:t>
            </a:r>
            <a:r>
              <a:rPr lang="en-US" sz="1100" b="1">
                <a:latin typeface="LG Smart_H2.0 R"/>
                <a:ea typeface="+mn-lt"/>
                <a:cs typeface="+mn-lt"/>
              </a:rPr>
              <a:t>Linux System</a:t>
            </a:r>
            <a:r>
              <a:rPr lang="en-US" altLang="ko-KR" sz="1100" b="1">
                <a:latin typeface="LG Smart_H2.0 R"/>
                <a:ea typeface="+mn-lt"/>
                <a:cs typeface="+mn-lt"/>
              </a:rPr>
              <a:t> 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반</a:t>
            </a:r>
            <a:r>
              <a:rPr lang="en-US" sz="1100" b="1">
                <a:latin typeface="LG Smart_H2.0 R"/>
                <a:ea typeface="+mn-lt"/>
                <a:cs typeface="+mn-lt"/>
              </a:rPr>
              <a:t> 6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팀</a:t>
            </a:r>
            <a:r>
              <a:rPr lang="en-US" altLang="ko-KR" sz="1100" b="1">
                <a:latin typeface="LG Smart_H2.0 R"/>
                <a:ea typeface="+mn-lt"/>
                <a:cs typeface="+mn-lt"/>
              </a:rPr>
              <a:t> </a:t>
            </a:r>
            <a:r>
              <a:rPr lang="ko-KR" altLang="en-US" sz="1100" b="1" err="1">
                <a:latin typeface="LG Smart_H2.0 R"/>
                <a:ea typeface="LG Smart_H2.0 R"/>
                <a:cs typeface="+mn-lt"/>
              </a:rPr>
              <a:t>브레멘</a:t>
            </a:r>
            <a:r>
              <a:rPr lang="en-US" altLang="ko-KR" sz="1100" b="1">
                <a:latin typeface="LG Smart_H2.0 R"/>
                <a:ea typeface="+mn-lt"/>
                <a:cs typeface="+mn-lt"/>
              </a:rPr>
              <a:t> 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합창단</a:t>
            </a:r>
            <a:endParaRPr lang="en-US" altLang="ko-KR" sz="1100" b="1">
              <a:latin typeface="LG Smart_H2.0 R"/>
              <a:ea typeface="+mn-lt"/>
              <a:cs typeface="+mn-lt"/>
            </a:endParaRPr>
          </a:p>
          <a:p>
            <a:pPr algn="r"/>
            <a:r>
              <a:rPr lang="ko-KR" altLang="en-US" sz="1100" b="1">
                <a:latin typeface="LG Smart_H2.0 R"/>
                <a:ea typeface="LG Smart_H2.0 R"/>
                <a:cs typeface="Calibri" panose="020F0502020204030204"/>
              </a:rPr>
              <a:t>이윤성, </a:t>
            </a:r>
            <a:r>
              <a:rPr lang="ko-KR" altLang="en-US" sz="1100" b="1" err="1">
                <a:latin typeface="LG Smart_H2.0 R"/>
                <a:ea typeface="LG Smart_H2.0 R"/>
                <a:cs typeface="Calibri" panose="020F0502020204030204"/>
              </a:rPr>
              <a:t>공하영</a:t>
            </a:r>
            <a:r>
              <a:rPr lang="ko-KR" altLang="en-US" sz="1100" b="1">
                <a:latin typeface="LG Smart_H2.0 R"/>
                <a:ea typeface="LG Smart_H2.0 R"/>
                <a:cs typeface="Calibri" panose="020F0502020204030204"/>
              </a:rPr>
              <a:t>, </a:t>
            </a:r>
            <a:r>
              <a:rPr lang="ko-KR" altLang="en-US" sz="1100" b="1" err="1">
                <a:latin typeface="LG Smart_H2.0 R"/>
                <a:ea typeface="LG Smart_H2.0 R"/>
                <a:cs typeface="Calibri" panose="020F0502020204030204"/>
              </a:rPr>
              <a:t>안설령</a:t>
            </a:r>
            <a:r>
              <a:rPr lang="ko-KR" altLang="en-US" sz="1100" b="1">
                <a:latin typeface="LG Smart_H2.0 R"/>
                <a:ea typeface="LG Smart_H2.0 R"/>
                <a:cs typeface="Calibri" panose="020F0502020204030204"/>
              </a:rPr>
              <a:t>, </a:t>
            </a:r>
            <a:r>
              <a:rPr lang="ko-KR" altLang="en-US" sz="1100" b="1" err="1">
                <a:latin typeface="LG Smart_H2.0 R"/>
                <a:ea typeface="LG Smart_H2.0 R"/>
                <a:cs typeface="Calibri" panose="020F0502020204030204"/>
              </a:rPr>
              <a:t>문명석</a:t>
            </a:r>
            <a:endParaRPr lang="ko-KR" altLang="en-US" sz="1100" b="1">
              <a:latin typeface="LG Smart_H2.0 R"/>
              <a:ea typeface="LG Smart_H2.0 R"/>
              <a:cs typeface="Calibri" panose="020F0502020204030204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C35243-D38B-A0BB-8AA8-AB5AA7702B8E}"/>
              </a:ext>
            </a:extLst>
          </p:cNvPr>
          <p:cNvSpPr txBox="1"/>
          <p:nvPr/>
        </p:nvSpPr>
        <p:spPr>
          <a:xfrm>
            <a:off x="459857" y="1590405"/>
            <a:ext cx="594202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/>
              </a:rPr>
              <a:t>여러 악기의 멜로디를 합주 디바이스에서 믹싱하여 실시간 재생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ED2BCE5-D497-8DFC-8E77-ADFE0F2BAEDC}"/>
              </a:ext>
            </a:extLst>
          </p:cNvPr>
          <p:cNvSpPr/>
          <p:nvPr/>
        </p:nvSpPr>
        <p:spPr>
          <a:xfrm>
            <a:off x="236664" y="5389203"/>
            <a:ext cx="6406917" cy="430884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39">
            <a:extLst>
              <a:ext uri="{FF2B5EF4-FFF2-40B4-BE49-F238E27FC236}">
                <a16:creationId xmlns:a16="http://schemas.microsoft.com/office/drawing/2014/main" id="{51530E27-3660-588B-A265-EBE8003417EB}"/>
              </a:ext>
            </a:extLst>
          </p:cNvPr>
          <p:cNvSpPr/>
          <p:nvPr/>
        </p:nvSpPr>
        <p:spPr>
          <a:xfrm>
            <a:off x="464194" y="5181641"/>
            <a:ext cx="1804138" cy="41539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latin typeface="Calibri"/>
                <a:ea typeface="LG Smart_H2.0 R"/>
                <a:cs typeface="Calibri"/>
              </a:rPr>
              <a:t>Device</a:t>
            </a:r>
            <a:r>
              <a:rPr lang="ko-KR" altLang="en-US" b="1">
                <a:latin typeface="Calibri"/>
                <a:ea typeface="LG Smart_H2.0 R"/>
                <a:cs typeface="Calibri"/>
              </a:rPr>
              <a:t> </a:t>
            </a:r>
            <a:r>
              <a:rPr lang="ko-KR" altLang="en-US" b="1" err="1">
                <a:latin typeface="Calibri"/>
                <a:ea typeface="LG Smart_H2.0 R"/>
                <a:cs typeface="Calibri"/>
              </a:rPr>
              <a:t>Driver</a:t>
            </a:r>
            <a:endParaRPr lang="ko-KR" altLang="en-US" b="1">
              <a:latin typeface="Calibri"/>
              <a:ea typeface="LG Smart_H2.0 R"/>
              <a:cs typeface="Calibri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F72CD8-CC15-8182-4723-4E68A8189E76}"/>
              </a:ext>
            </a:extLst>
          </p:cNvPr>
          <p:cNvSpPr txBox="1"/>
          <p:nvPr/>
        </p:nvSpPr>
        <p:spPr>
          <a:xfrm>
            <a:off x="444843" y="5871461"/>
            <a:ext cx="294541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가속도 센서 / 스위치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Interrupt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제어 로직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57BBBE-B4B1-0E41-FC87-2EB3B66E467E}"/>
              </a:ext>
            </a:extLst>
          </p:cNvPr>
          <p:cNvSpPr txBox="1"/>
          <p:nvPr/>
        </p:nvSpPr>
        <p:spPr>
          <a:xfrm>
            <a:off x="3507950" y="5871461"/>
            <a:ext cx="311038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/>
              </a:rPr>
              <a:t>가속도 센서 </a:t>
            </a:r>
            <a:r>
              <a:rPr lang="ko-KR" altLang="en-US" sz="1400" b="1" err="1">
                <a:latin typeface="LG Smart_H2.0 R"/>
                <a:ea typeface="LG Smart_H2.0 R"/>
                <a:cs typeface="Calibri"/>
              </a:rPr>
              <a:t>잔진동</a:t>
            </a:r>
            <a:r>
              <a:rPr lang="ko-KR" altLang="en-US" sz="1400" b="1">
                <a:latin typeface="LG Smart_H2.0 R"/>
                <a:ea typeface="LG Smart_H2.0 R"/>
                <a:cs typeface="Calibri"/>
              </a:rPr>
              <a:t> 제어</a:t>
            </a:r>
          </a:p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/>
              </a:rPr>
              <a:t>불필요한 User </a:t>
            </a:r>
            <a:r>
              <a:rPr lang="ko-KR" altLang="en-US" sz="1400" b="1" err="1">
                <a:latin typeface="LG Smart_H2.0 R"/>
                <a:ea typeface="LG Smart_H2.0 R"/>
                <a:cs typeface="Calibri"/>
              </a:rPr>
              <a:t>Interrupt</a:t>
            </a:r>
            <a:r>
              <a:rPr lang="ko-KR" altLang="en-US" sz="1400" b="1">
                <a:latin typeface="LG Smart_H2.0 R"/>
                <a:ea typeface="LG Smart_H2.0 R"/>
                <a:cs typeface="Calibri"/>
              </a:rPr>
              <a:t> 감지 제어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4B53FC7-2DA1-B94D-D831-54D1D0D9679B}"/>
              </a:ext>
            </a:extLst>
          </p:cNvPr>
          <p:cNvCxnSpPr/>
          <p:nvPr/>
        </p:nvCxnSpPr>
        <p:spPr>
          <a:xfrm>
            <a:off x="3428546" y="6084387"/>
            <a:ext cx="11249" cy="345809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C18219B-6F60-6F61-0DF2-F2BF224D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" r="1712"/>
          <a:stretch>
            <a:fillRect/>
          </a:stretch>
        </p:blipFill>
        <p:spPr>
          <a:xfrm>
            <a:off x="444798" y="6585522"/>
            <a:ext cx="2933422" cy="2870529"/>
          </a:xfrm>
          <a:prstGeom prst="rect">
            <a:avLst/>
          </a:prstGeom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B5A6F7-679E-D9CA-C87A-F546EF257F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11" r="1325" b="-441"/>
          <a:stretch>
            <a:fillRect/>
          </a:stretch>
        </p:blipFill>
        <p:spPr>
          <a:xfrm>
            <a:off x="3506085" y="6739881"/>
            <a:ext cx="3082014" cy="243251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4430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24FC8-5CBC-C605-FDCA-D75E1F9BA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EE678B-10F3-D033-5B0C-8434AD377673}"/>
              </a:ext>
            </a:extLst>
          </p:cNvPr>
          <p:cNvSpPr txBox="1"/>
          <p:nvPr/>
        </p:nvSpPr>
        <p:spPr>
          <a:xfrm>
            <a:off x="234200" y="83501"/>
            <a:ext cx="641044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400" b="1">
                <a:solidFill>
                  <a:schemeClr val="bg1"/>
                </a:solidFill>
              </a:rPr>
              <a:t>Sound Maker</a:t>
            </a:r>
            <a:endParaRPr lang="en-US" altLang="ko-KR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33F961-C3CA-8FF2-04BB-00CDCD23AE20}"/>
              </a:ext>
            </a:extLst>
          </p:cNvPr>
          <p:cNvSpPr/>
          <p:nvPr/>
        </p:nvSpPr>
        <p:spPr>
          <a:xfrm>
            <a:off x="236835" y="1282736"/>
            <a:ext cx="6404040" cy="194847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chemeClr val="tx1"/>
              </a:solidFill>
              <a:ea typeface="맑은 고딕"/>
              <a:cs typeface="Calibri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D3A6D4F-2616-B2E7-F5C5-C3E62725CC4E}"/>
              </a:ext>
            </a:extLst>
          </p:cNvPr>
          <p:cNvSpPr/>
          <p:nvPr/>
        </p:nvSpPr>
        <p:spPr>
          <a:xfrm>
            <a:off x="441869" y="1076546"/>
            <a:ext cx="1826660" cy="41539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>
                <a:latin typeface="LG Smart_H2.0 R"/>
                <a:ea typeface="맑은 고딕"/>
                <a:cs typeface="Calibri"/>
              </a:rPr>
              <a:t>네트워크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321675-5832-DE60-1AE6-B18CF509E8B5}"/>
              </a:ext>
            </a:extLst>
          </p:cNvPr>
          <p:cNvSpPr txBox="1"/>
          <p:nvPr/>
        </p:nvSpPr>
        <p:spPr>
          <a:xfrm>
            <a:off x="3104446" y="649111"/>
            <a:ext cx="3633609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100" b="1">
                <a:latin typeface="LG Smart_H2.0 R"/>
                <a:ea typeface="+mn-lt"/>
                <a:cs typeface="+mn-lt"/>
              </a:rPr>
              <a:t>LG 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부트캠프</a:t>
            </a:r>
            <a:r>
              <a:rPr lang="en-US" sz="1100" b="1">
                <a:latin typeface="LG Smart_H2.0 R"/>
                <a:ea typeface="+mn-lt"/>
                <a:cs typeface="+mn-lt"/>
              </a:rPr>
              <a:t> 10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기 - </a:t>
            </a:r>
            <a:r>
              <a:rPr lang="en-US" sz="1100" b="1">
                <a:latin typeface="LG Smart_H2.0 R"/>
                <a:ea typeface="+mn-lt"/>
                <a:cs typeface="+mn-lt"/>
              </a:rPr>
              <a:t>Linux System</a:t>
            </a:r>
            <a:r>
              <a:rPr lang="en-US" altLang="ko-KR" sz="1100" b="1">
                <a:latin typeface="LG Smart_H2.0 R"/>
                <a:ea typeface="+mn-lt"/>
                <a:cs typeface="+mn-lt"/>
              </a:rPr>
              <a:t> 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반</a:t>
            </a:r>
            <a:r>
              <a:rPr lang="en-US" sz="1100" b="1">
                <a:latin typeface="LG Smart_H2.0 R"/>
                <a:ea typeface="+mn-lt"/>
                <a:cs typeface="+mn-lt"/>
              </a:rPr>
              <a:t> 6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팀</a:t>
            </a:r>
            <a:r>
              <a:rPr lang="en-US" altLang="ko-KR" sz="1100" b="1">
                <a:latin typeface="LG Smart_H2.0 R"/>
                <a:ea typeface="+mn-lt"/>
                <a:cs typeface="+mn-lt"/>
              </a:rPr>
              <a:t> </a:t>
            </a:r>
            <a:r>
              <a:rPr lang="ko-KR" altLang="en-US" sz="1100" b="1" err="1">
                <a:latin typeface="LG Smart_H2.0 R"/>
                <a:ea typeface="LG Smart_H2.0 R"/>
                <a:cs typeface="+mn-lt"/>
              </a:rPr>
              <a:t>브레멘</a:t>
            </a:r>
            <a:r>
              <a:rPr lang="en-US" altLang="ko-KR" sz="1100" b="1">
                <a:latin typeface="LG Smart_H2.0 R"/>
                <a:ea typeface="+mn-lt"/>
                <a:cs typeface="+mn-lt"/>
              </a:rPr>
              <a:t> </a:t>
            </a:r>
            <a:r>
              <a:rPr lang="ko-KR" altLang="en-US" sz="1100" b="1">
                <a:latin typeface="LG Smart_H2.0 R"/>
                <a:ea typeface="LG Smart_H2.0 R"/>
                <a:cs typeface="+mn-lt"/>
              </a:rPr>
              <a:t>합창단</a:t>
            </a:r>
            <a:endParaRPr lang="en-US" altLang="ko-KR" sz="1100" b="1">
              <a:latin typeface="LG Smart_H2.0 R"/>
              <a:ea typeface="+mn-lt"/>
              <a:cs typeface="+mn-lt"/>
            </a:endParaRPr>
          </a:p>
          <a:p>
            <a:pPr algn="r"/>
            <a:r>
              <a:rPr lang="ko-KR" altLang="en-US" sz="1100" b="1">
                <a:latin typeface="LG Smart_H2.0 R"/>
                <a:ea typeface="LG Smart_H2.0 R"/>
                <a:cs typeface="Calibri" panose="020F0502020204030204"/>
              </a:rPr>
              <a:t>이윤성, </a:t>
            </a:r>
            <a:r>
              <a:rPr lang="ko-KR" altLang="en-US" sz="1100" b="1" err="1">
                <a:latin typeface="LG Smart_H2.0 R"/>
                <a:ea typeface="LG Smart_H2.0 R"/>
                <a:cs typeface="Calibri" panose="020F0502020204030204"/>
              </a:rPr>
              <a:t>공하영</a:t>
            </a:r>
            <a:r>
              <a:rPr lang="ko-KR" altLang="en-US" sz="1100" b="1">
                <a:latin typeface="LG Smart_H2.0 R"/>
                <a:ea typeface="LG Smart_H2.0 R"/>
                <a:cs typeface="Calibri" panose="020F0502020204030204"/>
              </a:rPr>
              <a:t>, </a:t>
            </a:r>
            <a:r>
              <a:rPr lang="ko-KR" altLang="en-US" sz="1100" b="1" err="1">
                <a:latin typeface="LG Smart_H2.0 R"/>
                <a:ea typeface="LG Smart_H2.0 R"/>
                <a:cs typeface="Calibri" panose="020F0502020204030204"/>
              </a:rPr>
              <a:t>안설령</a:t>
            </a:r>
            <a:r>
              <a:rPr lang="ko-KR" altLang="en-US" sz="1100" b="1">
                <a:latin typeface="LG Smart_H2.0 R"/>
                <a:ea typeface="LG Smart_H2.0 R"/>
                <a:cs typeface="Calibri" panose="020F0502020204030204"/>
              </a:rPr>
              <a:t>, </a:t>
            </a:r>
            <a:r>
              <a:rPr lang="ko-KR" altLang="en-US" sz="1100" b="1" err="1">
                <a:latin typeface="LG Smart_H2.0 R"/>
                <a:ea typeface="LG Smart_H2.0 R"/>
                <a:cs typeface="Calibri" panose="020F0502020204030204"/>
              </a:rPr>
              <a:t>문명석</a:t>
            </a:r>
            <a:endParaRPr lang="ko-KR" altLang="en-US" sz="1100" b="1">
              <a:latin typeface="LG Smart_H2.0 R"/>
              <a:ea typeface="LG Smart_H2.0 R"/>
              <a:cs typeface="Calibri" panose="020F0502020204030204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0826EC9-E3C4-B06F-D65B-2465FAB7A3C3}"/>
              </a:ext>
            </a:extLst>
          </p:cNvPr>
          <p:cNvSpPr/>
          <p:nvPr/>
        </p:nvSpPr>
        <p:spPr>
          <a:xfrm>
            <a:off x="236664" y="5694207"/>
            <a:ext cx="6404040" cy="40038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ko-KR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935A44E-BA97-21C6-321F-2FC4B846D390}"/>
              </a:ext>
            </a:extLst>
          </p:cNvPr>
          <p:cNvSpPr/>
          <p:nvPr/>
        </p:nvSpPr>
        <p:spPr>
          <a:xfrm>
            <a:off x="236535" y="3475263"/>
            <a:ext cx="6404040" cy="191697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ko-KR" altLang="en-US">
              <a:solidFill>
                <a:srgbClr val="000000"/>
              </a:solidFill>
              <a:ea typeface="Calibri"/>
              <a:cs typeface="Calibri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EC11D9A4-49FC-327F-6A44-6105451A38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715" b="2752"/>
          <a:stretch>
            <a:fillRect/>
          </a:stretch>
        </p:blipFill>
        <p:spPr>
          <a:xfrm>
            <a:off x="599425" y="3930337"/>
            <a:ext cx="5934979" cy="1403285"/>
          </a:xfrm>
          <a:prstGeom prst="rect">
            <a:avLst/>
          </a:prstGeom>
          <a:ln>
            <a:noFill/>
          </a:ln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94A9D24-19E7-38BE-7969-5D2EAB3A83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5" t="1083" r="7" b="4678"/>
          <a:stretch>
            <a:fillRect/>
          </a:stretch>
        </p:blipFill>
        <p:spPr>
          <a:xfrm>
            <a:off x="396420" y="1833097"/>
            <a:ext cx="6139807" cy="1301471"/>
          </a:xfrm>
          <a:prstGeom prst="rect">
            <a:avLst/>
          </a:prstGeom>
          <a:ln>
            <a:noFill/>
          </a:ln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800B87A-D3DC-28FE-0BD4-743CB8EFD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76" y="6507939"/>
            <a:ext cx="5520470" cy="3063927"/>
          </a:xfrm>
          <a:prstGeom prst="rect">
            <a:avLst/>
          </a:prstGeom>
          <a:ln>
            <a:noFill/>
          </a:ln>
        </p:spPr>
      </p:pic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DCC1A2B-63EB-E4C4-ECFE-2828D1A70DA2}"/>
              </a:ext>
            </a:extLst>
          </p:cNvPr>
          <p:cNvSpPr/>
          <p:nvPr/>
        </p:nvSpPr>
        <p:spPr>
          <a:xfrm>
            <a:off x="441869" y="3296856"/>
            <a:ext cx="1826660" cy="41539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latin typeface="LG Smart_H2.0 R"/>
                <a:ea typeface="맑은 고딕"/>
                <a:cs typeface="Calibri"/>
              </a:rPr>
              <a:t>Audio</a:t>
            </a:r>
            <a:r>
              <a:rPr lang="ko-KR" altLang="en-US" b="1">
                <a:latin typeface="LG Smart_H2.0 R"/>
                <a:ea typeface="맑은 고딕"/>
                <a:cs typeface="Calibri"/>
              </a:rPr>
              <a:t> </a:t>
            </a:r>
            <a:r>
              <a:rPr lang="ko-KR" altLang="en-US" b="1" err="1">
                <a:latin typeface="LG Smart_H2.0 R"/>
                <a:ea typeface="맑은 고딕"/>
                <a:cs typeface="Calibri"/>
              </a:rPr>
              <a:t>Latency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694B6A9-0640-6A8B-2584-F042C10833DE}"/>
              </a:ext>
            </a:extLst>
          </p:cNvPr>
          <p:cNvSpPr/>
          <p:nvPr/>
        </p:nvSpPr>
        <p:spPr>
          <a:xfrm>
            <a:off x="441869" y="5484321"/>
            <a:ext cx="1826660" cy="415393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b="1" err="1">
                <a:latin typeface="LG Smart_H2.0 R"/>
                <a:ea typeface="맑은 고딕"/>
                <a:cs typeface="Calibri"/>
              </a:rPr>
              <a:t>Audio</a:t>
            </a:r>
            <a:r>
              <a:rPr lang="ko-KR" altLang="en-US" b="1">
                <a:latin typeface="LG Smart_H2.0 R"/>
                <a:ea typeface="맑은 고딕"/>
                <a:cs typeface="Calibri"/>
              </a:rPr>
              <a:t> </a:t>
            </a:r>
            <a:r>
              <a:rPr lang="ko-KR" altLang="en-US" b="1" err="1">
                <a:latin typeface="LG Smart_H2.0 R"/>
                <a:ea typeface="맑은 고딕"/>
                <a:cs typeface="Calibri"/>
              </a:rPr>
              <a:t>Mixing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C7186DF-EF59-9A20-9223-42F63F9DF243}"/>
              </a:ext>
            </a:extLst>
          </p:cNvPr>
          <p:cNvSpPr txBox="1"/>
          <p:nvPr/>
        </p:nvSpPr>
        <p:spPr>
          <a:xfrm>
            <a:off x="522572" y="1525313"/>
            <a:ext cx="5820798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UDP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Socket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활용 및 API 정의를 통한 고성능,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저데이터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통신 구현</a:t>
            </a:r>
            <a:endParaRPr lang="en-US" altLang="ko-KR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AA30A5-0AD5-1D35-6991-C932EF93CB9C}"/>
              </a:ext>
            </a:extLst>
          </p:cNvPr>
          <p:cNvSpPr txBox="1"/>
          <p:nvPr/>
        </p:nvSpPr>
        <p:spPr>
          <a:xfrm>
            <a:off x="522600" y="5940022"/>
            <a:ext cx="5820747" cy="5331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SW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Mix를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통해 단일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Audio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Stream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처리</a:t>
            </a:r>
            <a:endParaRPr lang="en-US" altLang="ko-KR"/>
          </a:p>
          <a:p>
            <a:pPr marL="285750" indent="-285750">
              <a:buFont typeface="Wingdings"/>
              <a:buChar char="Ø"/>
            </a:pP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Buffer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,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Period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Size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최적화를 통해 안정성 및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Low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Latency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확보</a:t>
            </a:r>
            <a:endParaRPr lang="ko-KR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71AAE28-AF45-C246-F0E3-1C4E945B00DD}"/>
              </a:ext>
            </a:extLst>
          </p:cNvPr>
          <p:cNvSpPr txBox="1"/>
          <p:nvPr/>
        </p:nvSpPr>
        <p:spPr>
          <a:xfrm>
            <a:off x="445260" y="3732476"/>
            <a:ext cx="495502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음원 파일 RAM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Preload를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통해 초기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I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/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O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 </a:t>
            </a:r>
            <a:r>
              <a:rPr lang="ko-KR" altLang="en-US" sz="1400" b="1" err="1">
                <a:latin typeface="LG Smart_H2.0 R"/>
                <a:ea typeface="LG Smart_H2.0 R"/>
                <a:cs typeface="Calibri" panose="020F0502020204030204"/>
              </a:rPr>
              <a:t>Latency</a:t>
            </a:r>
            <a:r>
              <a:rPr lang="ko-KR" altLang="en-US" sz="1400" b="1">
                <a:latin typeface="LG Smart_H2.0 R"/>
                <a:ea typeface="LG Smart_H2.0 R"/>
                <a:cs typeface="Calibri" panose="020F0502020204030204"/>
              </a:rPr>
              <a:t> 최적화 </a:t>
            </a:r>
          </a:p>
        </p:txBody>
      </p:sp>
    </p:spTree>
    <p:extLst>
      <p:ext uri="{BB962C8B-B14F-4D97-AF65-F5344CB8AC3E}">
        <p14:creationId xmlns:p14="http://schemas.microsoft.com/office/powerpoint/2010/main" val="3287572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119</Words>
  <Application>Microsoft Office PowerPoint</Application>
  <PresentationFormat>A4 용지(210x297mm)</PresentationFormat>
  <Paragraphs>19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9" baseType="lpstr">
      <vt:lpstr>Calibri</vt:lpstr>
      <vt:lpstr>LG Smart_H2.0 R</vt:lpstr>
      <vt:lpstr>Wingdings</vt:lpstr>
      <vt:lpstr>Calibri Light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이윤성/연구원/리빙솔루션SW플랫폼개발Project</cp:lastModifiedBy>
  <cp:revision>2</cp:revision>
  <dcterms:created xsi:type="dcterms:W3CDTF">2022-12-09T16:47:26Z</dcterms:created>
  <dcterms:modified xsi:type="dcterms:W3CDTF">2025-07-09T08:43:02Z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2025-07-09T04:21:42Z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95ce8228-f03e-4acd-92ec-1571e8d52694</vt:lpwstr>
  </property>
  <property fmtid="{D5CDD505-2E9C-101B-9397-08002B2CF9AE}" pid="8" name="MSIP_Label_cc6ed9fc-fefc-4a0c-a6d6-10cf236c0d4f_ContentBits">
    <vt:lpwstr>1</vt:lpwstr>
  </property>
  <property fmtid="{D5CDD505-2E9C-101B-9397-08002B2CF9AE}" pid="9" name="MSIP_Label_cc6ed9fc-fefc-4a0c-a6d6-10cf236c0d4f_Tag">
    <vt:lpwstr>10, 3, 0, 2</vt:lpwstr>
  </property>
  <property fmtid="{D5CDD505-2E9C-101B-9397-08002B2CF9AE}" pid="10" name="ClassificationContentMarkingHeaderLocations">
    <vt:lpwstr>Office 테마:8</vt:lpwstr>
  </property>
  <property fmtid="{D5CDD505-2E9C-101B-9397-08002B2CF9AE}" pid="11" name="ClassificationContentMarkingHeaderText">
    <vt:lpwstr>LGE Internal Use Only</vt:lpwstr>
  </property>
</Properties>
</file>