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7" r:id="rId6"/>
    <p:sldId id="261" r:id="rId7"/>
    <p:sldId id="270" r:id="rId8"/>
    <p:sldId id="271" r:id="rId9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3" userDrawn="1">
          <p15:clr>
            <a:srgbClr val="A4A3A4"/>
          </p15:clr>
        </p15:guide>
        <p15:guide id="2" pos="550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63B71-1621-B55F-7F2C-90A2B87970F2}" v="65" dt="2025-07-02T08:15:38.292"/>
    <p1510:client id="{55ED0EF4-DA33-99F6-22CC-A0DAE2C488E6}" v="715" dt="2025-07-03T00:03:23.009"/>
    <p1510:client id="{647A34F9-8F0F-CAA5-5242-FCDBD7A0237B}" v="47" dt="2025-07-02T08:57:53.340"/>
    <p1510:client id="{74E1C3A9-9D81-4765-B285-055D761D0E77}" v="110" dt="2025-07-02T23:59:48.788"/>
    <p1510:client id="{7BF0889C-55CD-1588-825D-49CE8E9522D3}" v="329" dt="2025-07-02T09:02:32.446"/>
    <p1510:client id="{B404FF19-9BBE-C000-679F-FB72FE05E8CA}" v="333" dt="2025-07-02T09:24:06.945"/>
    <p1510:client id="{C09A162E-C97A-46B2-B328-EB6FD86A4C1E}" v="4" dt="2025-07-02T07:46:09.753"/>
    <p1510:client id="{FE5C1870-48F2-3293-2220-BB833532F2DE}" v="983" dt="2025-07-02T08:14:4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133"/>
        <p:guide pos="5507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문명석/연구원/Cyber Security Engineering Unit" userId="S::myungsuk.moon@lge.com::fca14cfd-2a2a-44ce-bee2-3070c7406398" providerId="AD" clId="Web-{7BF0889C-55CD-1588-825D-49CE8E9522D3}"/>
    <pc:docChg chg="addSld delSld modSld">
      <pc:chgData name="문명석/연구원/Cyber Security Engineering Unit" userId="S::myungsuk.moon@lge.com::fca14cfd-2a2a-44ce-bee2-3070c7406398" providerId="AD" clId="Web-{7BF0889C-55CD-1588-825D-49CE8E9522D3}" dt="2025-07-02T09:02:32.274" v="200" actId="20577"/>
      <pc:docMkLst>
        <pc:docMk/>
      </pc:docMkLst>
      <pc:sldChg chg="modSp">
        <pc:chgData name="문명석/연구원/Cyber Security Engineering Unit" userId="S::myungsuk.moon@lge.com::fca14cfd-2a2a-44ce-bee2-3070c7406398" providerId="AD" clId="Web-{7BF0889C-55CD-1588-825D-49CE8E9522D3}" dt="2025-07-02T09:00:30.676" v="148" actId="20577"/>
        <pc:sldMkLst>
          <pc:docMk/>
          <pc:sldMk cId="0" sldId="257"/>
        </pc:sldMkLst>
        <pc:spChg chg="mod">
          <ac:chgData name="문명석/연구원/Cyber Security Engineering Unit" userId="S::myungsuk.moon@lge.com::fca14cfd-2a2a-44ce-bee2-3070c7406398" providerId="AD" clId="Web-{7BF0889C-55CD-1588-825D-49CE8E9522D3}" dt="2025-07-02T09:00:30.676" v="148" actId="20577"/>
          <ac:spMkLst>
            <pc:docMk/>
            <pc:sldMk cId="0" sldId="257"/>
            <ac:spMk id="12" creationId="{00000000-0000-0000-0000-000000000000}"/>
          </ac:spMkLst>
        </pc:spChg>
      </pc:sldChg>
      <pc:sldChg chg="modSp">
        <pc:chgData name="문명석/연구원/Cyber Security Engineering Unit" userId="S::myungsuk.moon@lge.com::fca14cfd-2a2a-44ce-bee2-3070c7406398" providerId="AD" clId="Web-{7BF0889C-55CD-1588-825D-49CE8E9522D3}" dt="2025-07-02T09:02:26.945" v="196" actId="20577"/>
        <pc:sldMkLst>
          <pc:docMk/>
          <pc:sldMk cId="0" sldId="258"/>
        </pc:sldMkLst>
        <pc:spChg chg="mod">
          <ac:chgData name="문명석/연구원/Cyber Security Engineering Unit" userId="S::myungsuk.moon@lge.com::fca14cfd-2a2a-44ce-bee2-3070c7406398" providerId="AD" clId="Web-{7BF0889C-55CD-1588-825D-49CE8E9522D3}" dt="2025-07-02T09:02:26.945" v="196" actId="20577"/>
          <ac:spMkLst>
            <pc:docMk/>
            <pc:sldMk cId="0" sldId="258"/>
            <ac:spMk id="14" creationId="{00000000-0000-0000-0000-000000000000}"/>
          </ac:spMkLst>
        </pc:spChg>
      </pc:sldChg>
      <pc:sldChg chg="modSp">
        <pc:chgData name="문명석/연구원/Cyber Security Engineering Unit" userId="S::myungsuk.moon@lge.com::fca14cfd-2a2a-44ce-bee2-3070c7406398" providerId="AD" clId="Web-{7BF0889C-55CD-1588-825D-49CE8E9522D3}" dt="2025-07-02T08:59:15.501" v="130" actId="20577"/>
        <pc:sldMkLst>
          <pc:docMk/>
          <pc:sldMk cId="3589041471" sldId="259"/>
        </pc:sldMkLst>
        <pc:spChg chg="mod">
          <ac:chgData name="문명석/연구원/Cyber Security Engineering Unit" userId="S::myungsuk.moon@lge.com::fca14cfd-2a2a-44ce-bee2-3070c7406398" providerId="AD" clId="Web-{7BF0889C-55CD-1588-825D-49CE8E9522D3}" dt="2025-07-02T08:59:15.501" v="130" actId="20577"/>
          <ac:spMkLst>
            <pc:docMk/>
            <pc:sldMk cId="3589041471" sldId="259"/>
            <ac:spMk id="5" creationId="{F8A9752F-B7C6-CD8F-3360-E547C1F31117}"/>
          </ac:spMkLst>
        </pc:spChg>
      </pc:sldChg>
      <pc:sldChg chg="delSp modSp">
        <pc:chgData name="문명석/연구원/Cyber Security Engineering Unit" userId="S::myungsuk.moon@lge.com::fca14cfd-2a2a-44ce-bee2-3070c7406398" providerId="AD" clId="Web-{7BF0889C-55CD-1588-825D-49CE8E9522D3}" dt="2025-07-02T09:01:14.177" v="157" actId="20577"/>
        <pc:sldMkLst>
          <pc:docMk/>
          <pc:sldMk cId="73432356" sldId="260"/>
        </pc:sldMkLst>
        <pc:spChg chg="mod">
          <ac:chgData name="문명석/연구원/Cyber Security Engineering Unit" userId="S::myungsuk.moon@lge.com::fca14cfd-2a2a-44ce-bee2-3070c7406398" providerId="AD" clId="Web-{7BF0889C-55CD-1588-825D-49CE8E9522D3}" dt="2025-07-02T09:01:14.177" v="157" actId="20577"/>
          <ac:spMkLst>
            <pc:docMk/>
            <pc:sldMk cId="73432356" sldId="260"/>
            <ac:spMk id="2" creationId="{00000000-0000-0000-0000-000000000000}"/>
          </ac:spMkLst>
        </pc:spChg>
        <pc:spChg chg="del">
          <ac:chgData name="문명석/연구원/Cyber Security Engineering Unit" userId="S::myungsuk.moon@lge.com::fca14cfd-2a2a-44ce-bee2-3070c7406398" providerId="AD" clId="Web-{7BF0889C-55CD-1588-825D-49CE8E9522D3}" dt="2025-07-02T08:56:01.650" v="77"/>
          <ac:spMkLst>
            <pc:docMk/>
            <pc:sldMk cId="73432356" sldId="260"/>
            <ac:spMk id="5" creationId="{2C368143-17F9-3E9C-8AEA-0E10F78533AA}"/>
          </ac:spMkLst>
        </pc:spChg>
        <pc:spChg chg="del">
          <ac:chgData name="문명석/연구원/Cyber Security Engineering Unit" userId="S::myungsuk.moon@lge.com::fca14cfd-2a2a-44ce-bee2-3070c7406398" providerId="AD" clId="Web-{7BF0889C-55CD-1588-825D-49CE8E9522D3}" dt="2025-07-02T08:56:02.900" v="78"/>
          <ac:spMkLst>
            <pc:docMk/>
            <pc:sldMk cId="73432356" sldId="260"/>
            <ac:spMk id="8" creationId="{AFB724BC-C228-BCC6-7506-B2798082B6C1}"/>
          </ac:spMkLst>
        </pc:spChg>
        <pc:spChg chg="mod">
          <ac:chgData name="문명석/연구원/Cyber Security Engineering Unit" userId="S::myungsuk.moon@lge.com::fca14cfd-2a2a-44ce-bee2-3070c7406398" providerId="AD" clId="Web-{7BF0889C-55CD-1588-825D-49CE8E9522D3}" dt="2025-07-02T08:59:40.971" v="141" actId="1076"/>
          <ac:spMkLst>
            <pc:docMk/>
            <pc:sldMk cId="73432356" sldId="260"/>
            <ac:spMk id="9" creationId="{08B5F7FF-1A8D-0E4C-B953-4C9D71516AC9}"/>
          </ac:spMkLst>
        </pc:spChg>
      </pc:sldChg>
      <pc:sldChg chg="addSp delSp modSp">
        <pc:chgData name="문명석/연구원/Cyber Security Engineering Unit" userId="S::myungsuk.moon@lge.com::fca14cfd-2a2a-44ce-bee2-3070c7406398" providerId="AD" clId="Web-{7BF0889C-55CD-1588-825D-49CE8E9522D3}" dt="2025-07-02T09:02:04.398" v="187"/>
        <pc:sldMkLst>
          <pc:docMk/>
          <pc:sldMk cId="3341560732" sldId="261"/>
        </pc:sldMkLst>
        <pc:spChg chg="del mod">
          <ac:chgData name="문명석/연구원/Cyber Security Engineering Unit" userId="S::myungsuk.moon@lge.com::fca14cfd-2a2a-44ce-bee2-3070c7406398" providerId="AD" clId="Web-{7BF0889C-55CD-1588-825D-49CE8E9522D3}" dt="2025-07-02T09:01:57.147" v="183"/>
          <ac:spMkLst>
            <pc:docMk/>
            <pc:sldMk cId="3341560732" sldId="261"/>
            <ac:spMk id="2" creationId="{00000000-0000-0000-0000-000000000000}"/>
          </ac:spMkLst>
        </pc:spChg>
        <pc:spChg chg="add del mod">
          <ac:chgData name="문명석/연구원/Cyber Security Engineering Unit" userId="S::myungsuk.moon@lge.com::fca14cfd-2a2a-44ce-bee2-3070c7406398" providerId="AD" clId="Web-{7BF0889C-55CD-1588-825D-49CE8E9522D3}" dt="2025-07-02T08:59:55.580" v="142" actId="20577"/>
          <ac:spMkLst>
            <pc:docMk/>
            <pc:sldMk cId="3341560732" sldId="261"/>
            <ac:spMk id="5" creationId="{CF99C177-6433-26B3-B803-9DE020385978}"/>
          </ac:spMkLst>
        </pc:spChg>
        <pc:spChg chg="add del mod">
          <ac:chgData name="문명석/연구원/Cyber Security Engineering Unit" userId="S::myungsuk.moon@lge.com::fca14cfd-2a2a-44ce-bee2-3070c7406398" providerId="AD" clId="Web-{7BF0889C-55CD-1588-825D-49CE8E9522D3}" dt="2025-07-02T09:02:00.773" v="186"/>
          <ac:spMkLst>
            <pc:docMk/>
            <pc:sldMk cId="3341560732" sldId="261"/>
            <ac:spMk id="7" creationId="{1498BC4E-854A-96F5-88DB-35803D81A408}"/>
          </ac:spMkLst>
        </pc:spChg>
        <pc:spChg chg="add">
          <ac:chgData name="문명석/연구원/Cyber Security Engineering Unit" userId="S::myungsuk.moon@lge.com::fca14cfd-2a2a-44ce-bee2-3070c7406398" providerId="AD" clId="Web-{7BF0889C-55CD-1588-825D-49CE8E9522D3}" dt="2025-07-02T09:02:04.398" v="187"/>
          <ac:spMkLst>
            <pc:docMk/>
            <pc:sldMk cId="3341560732" sldId="261"/>
            <ac:spMk id="9" creationId="{4CE92A5C-358A-BE05-F9CA-754B763355A3}"/>
          </ac:spMkLst>
        </pc:spChg>
        <pc:picChg chg="del mod">
          <ac:chgData name="문명석/연구원/Cyber Security Engineering Unit" userId="S::myungsuk.moon@lge.com::fca14cfd-2a2a-44ce-bee2-3070c7406398" providerId="AD" clId="Web-{7BF0889C-55CD-1588-825D-49CE8E9522D3}" dt="2025-07-02T08:50:42.482" v="18"/>
          <ac:picMkLst>
            <pc:docMk/>
            <pc:sldMk cId="3341560732" sldId="261"/>
            <ac:picMk id="3" creationId="{8049022C-33AA-6C08-386E-6CBD9272C092}"/>
          </ac:picMkLst>
        </pc:picChg>
        <pc:picChg chg="add mod">
          <ac:chgData name="문명석/연구원/Cyber Security Engineering Unit" userId="S::myungsuk.moon@lge.com::fca14cfd-2a2a-44ce-bee2-3070c7406398" providerId="AD" clId="Web-{7BF0889C-55CD-1588-825D-49CE8E9522D3}" dt="2025-07-02T08:52:57.237" v="53" actId="1076"/>
          <ac:picMkLst>
            <pc:docMk/>
            <pc:sldMk cId="3341560732" sldId="261"/>
            <ac:picMk id="6" creationId="{6AC0A386-BCE4-8CD6-9AEA-A849BE7DEC4E}"/>
          </ac:picMkLst>
        </pc:picChg>
      </pc:sldChg>
      <pc:sldChg chg="modSp">
        <pc:chgData name="문명석/연구원/Cyber Security Engineering Unit" userId="S::myungsuk.moon@lge.com::fca14cfd-2a2a-44ce-bee2-3070c7406398" providerId="AD" clId="Web-{7BF0889C-55CD-1588-825D-49CE8E9522D3}" dt="2025-07-02T09:02:32.274" v="200" actId="20577"/>
        <pc:sldMkLst>
          <pc:docMk/>
          <pc:sldMk cId="3256740301" sldId="262"/>
        </pc:sldMkLst>
        <pc:spChg chg="mod">
          <ac:chgData name="문명석/연구원/Cyber Security Engineering Unit" userId="S::myungsuk.moon@lge.com::fca14cfd-2a2a-44ce-bee2-3070c7406398" providerId="AD" clId="Web-{7BF0889C-55CD-1588-825D-49CE8E9522D3}" dt="2025-07-02T09:02:32.274" v="200" actId="20577"/>
          <ac:spMkLst>
            <pc:docMk/>
            <pc:sldMk cId="3256740301" sldId="262"/>
            <ac:spMk id="2" creationId="{00000000-0000-0000-0000-000000000000}"/>
          </ac:spMkLst>
        </pc:spChg>
      </pc:sldChg>
      <pc:sldChg chg="add del">
        <pc:chgData name="문명석/연구원/Cyber Security Engineering Unit" userId="S::myungsuk.moon@lge.com::fca14cfd-2a2a-44ce-bee2-3070c7406398" providerId="AD" clId="Web-{7BF0889C-55CD-1588-825D-49CE8E9522D3}" dt="2025-07-02T09:00:49.536" v="151"/>
        <pc:sldMkLst>
          <pc:docMk/>
          <pc:sldMk cId="2477282649" sldId="264"/>
        </pc:sldMkLst>
      </pc:sldChg>
      <pc:sldChg chg="addSp delSp modSp">
        <pc:chgData name="문명석/연구원/Cyber Security Engineering Unit" userId="S::myungsuk.moon@lge.com::fca14cfd-2a2a-44ce-bee2-3070c7406398" providerId="AD" clId="Web-{7BF0889C-55CD-1588-825D-49CE8E9522D3}" dt="2025-07-02T09:02:09.101" v="189"/>
        <pc:sldMkLst>
          <pc:docMk/>
          <pc:sldMk cId="2700900518" sldId="265"/>
        </pc:sldMkLst>
        <pc:spChg chg="del">
          <ac:chgData name="문명석/연구원/Cyber Security Engineering Unit" userId="S::myungsuk.moon@lge.com::fca14cfd-2a2a-44ce-bee2-3070c7406398" providerId="AD" clId="Web-{7BF0889C-55CD-1588-825D-49CE8E9522D3}" dt="2025-07-02T09:02:08.679" v="188"/>
          <ac:spMkLst>
            <pc:docMk/>
            <pc:sldMk cId="2700900518" sldId="265"/>
            <ac:spMk id="2" creationId="{BF47D586-32D2-3EC7-206D-6634ACF585F7}"/>
          </ac:spMkLst>
        </pc:spChg>
        <pc:spChg chg="add mod">
          <ac:chgData name="문명석/연구원/Cyber Security Engineering Unit" userId="S::myungsuk.moon@lge.com::fca14cfd-2a2a-44ce-bee2-3070c7406398" providerId="AD" clId="Web-{7BF0889C-55CD-1588-825D-49CE8E9522D3}" dt="2025-07-02T09:00:05.551" v="145" actId="14100"/>
          <ac:spMkLst>
            <pc:docMk/>
            <pc:sldMk cId="2700900518" sldId="265"/>
            <ac:spMk id="10" creationId="{3BAA1067-1ED7-11BB-C587-DD0F0A6F35FE}"/>
          </ac:spMkLst>
        </pc:spChg>
        <pc:spChg chg="add">
          <ac:chgData name="문명석/연구원/Cyber Security Engineering Unit" userId="S::myungsuk.moon@lge.com::fca14cfd-2a2a-44ce-bee2-3070c7406398" providerId="AD" clId="Web-{7BF0889C-55CD-1588-825D-49CE8E9522D3}" dt="2025-07-02T09:02:09.101" v="189"/>
          <ac:spMkLst>
            <pc:docMk/>
            <pc:sldMk cId="2700900518" sldId="265"/>
            <ac:spMk id="12" creationId="{19DED15E-D5FE-A974-F44B-087DCB57EF20}"/>
          </ac:spMkLst>
        </pc:spChg>
        <pc:picChg chg="del">
          <ac:chgData name="문명석/연구원/Cyber Security Engineering Unit" userId="S::myungsuk.moon@lge.com::fca14cfd-2a2a-44ce-bee2-3070c7406398" providerId="AD" clId="Web-{7BF0889C-55CD-1588-825D-49CE8E9522D3}" dt="2025-07-02T08:51:25.515" v="25"/>
          <ac:picMkLst>
            <pc:docMk/>
            <pc:sldMk cId="2700900518" sldId="265"/>
            <ac:picMk id="3" creationId="{1ED7AA87-EF9A-7DFB-465B-2CC51791143F}"/>
          </ac:picMkLst>
        </pc:picChg>
        <pc:picChg chg="add del">
          <ac:chgData name="문명석/연구원/Cyber Security Engineering Unit" userId="S::myungsuk.moon@lge.com::fca14cfd-2a2a-44ce-bee2-3070c7406398" providerId="AD" clId="Web-{7BF0889C-55CD-1588-825D-49CE8E9522D3}" dt="2025-07-02T08:53:01.737" v="54"/>
          <ac:picMkLst>
            <pc:docMk/>
            <pc:sldMk cId="2700900518" sldId="265"/>
            <ac:picMk id="6" creationId="{F3469873-0095-1892-85A3-5B1D57571672}"/>
          </ac:picMkLst>
        </pc:picChg>
        <pc:picChg chg="add">
          <ac:chgData name="문명석/연구원/Cyber Security Engineering Unit" userId="S::myungsuk.moon@lge.com::fca14cfd-2a2a-44ce-bee2-3070c7406398" providerId="AD" clId="Web-{7BF0889C-55CD-1588-825D-49CE8E9522D3}" dt="2025-07-02T08:53:01.974" v="55"/>
          <ac:picMkLst>
            <pc:docMk/>
            <pc:sldMk cId="2700900518" sldId="265"/>
            <ac:picMk id="8" creationId="{4145C218-3217-CA89-F1B3-0B11B5A61284}"/>
          </ac:picMkLst>
        </pc:picChg>
      </pc:sldChg>
      <pc:sldChg chg="modSp">
        <pc:chgData name="문명석/연구원/Cyber Security Engineering Unit" userId="S::myungsuk.moon@lge.com::fca14cfd-2a2a-44ce-bee2-3070c7406398" providerId="AD" clId="Web-{7BF0889C-55CD-1588-825D-49CE8E9522D3}" dt="2025-07-02T09:01:43.225" v="178" actId="20577"/>
        <pc:sldMkLst>
          <pc:docMk/>
          <pc:sldMk cId="3001485429" sldId="267"/>
        </pc:sldMkLst>
        <pc:spChg chg="mod">
          <ac:chgData name="문명석/연구원/Cyber Security Engineering Unit" userId="S::myungsuk.moon@lge.com::fca14cfd-2a2a-44ce-bee2-3070c7406398" providerId="AD" clId="Web-{7BF0889C-55CD-1588-825D-49CE8E9522D3}" dt="2025-07-02T09:01:43.225" v="178" actId="20577"/>
          <ac:spMkLst>
            <pc:docMk/>
            <pc:sldMk cId="3001485429" sldId="267"/>
            <ac:spMk id="2" creationId="{278A37E9-86FA-0411-81D6-EBB202E23338}"/>
          </ac:spMkLst>
        </pc:spChg>
      </pc:sldChg>
      <pc:sldChg chg="addSp delSp">
        <pc:chgData name="문명석/연구원/Cyber Security Engineering Unit" userId="S::myungsuk.moon@lge.com::fca14cfd-2a2a-44ce-bee2-3070c7406398" providerId="AD" clId="Web-{7BF0889C-55CD-1588-825D-49CE8E9522D3}" dt="2025-07-02T09:02:14.648" v="191"/>
        <pc:sldMkLst>
          <pc:docMk/>
          <pc:sldMk cId="2327370589" sldId="268"/>
        </pc:sldMkLst>
        <pc:spChg chg="del">
          <ac:chgData name="문명석/연구원/Cyber Security Engineering Unit" userId="S::myungsuk.moon@lge.com::fca14cfd-2a2a-44ce-bee2-3070c7406398" providerId="AD" clId="Web-{7BF0889C-55CD-1588-825D-49CE8E9522D3}" dt="2025-07-02T09:02:14.382" v="190"/>
          <ac:spMkLst>
            <pc:docMk/>
            <pc:sldMk cId="2327370589" sldId="268"/>
            <ac:spMk id="2" creationId="{078C333B-488F-8816-DC5E-2EA00C454318}"/>
          </ac:spMkLst>
        </pc:spChg>
        <pc:spChg chg="add">
          <ac:chgData name="문명석/연구원/Cyber Security Engineering Unit" userId="S::myungsuk.moon@lge.com::fca14cfd-2a2a-44ce-bee2-3070c7406398" providerId="AD" clId="Web-{7BF0889C-55CD-1588-825D-49CE8E9522D3}" dt="2025-07-02T09:02:14.648" v="191"/>
          <ac:spMkLst>
            <pc:docMk/>
            <pc:sldMk cId="2327370589" sldId="268"/>
            <ac:spMk id="12" creationId="{D79FEC04-B99F-D947-0311-A0F1F2491BBA}"/>
          </ac:spMkLst>
        </pc:spChg>
      </pc:sldChg>
    </pc:docChg>
  </pc:docChgLst>
  <pc:docChgLst>
    <pc:chgData name="공하영/연구원/오디오SW개발팀" userId="S::hayoung.gong@lge.com::54f8b2b8-100a-4714-9013-22e897ef1b2e" providerId="AD" clId="Web-{FE5C1870-48F2-3293-2220-BB833532F2DE}"/>
    <pc:docChg chg="addSld modSld">
      <pc:chgData name="공하영/연구원/오디오SW개발팀" userId="S::hayoung.gong@lge.com::54f8b2b8-100a-4714-9013-22e897ef1b2e" providerId="AD" clId="Web-{FE5C1870-48F2-3293-2220-BB833532F2DE}" dt="2025-07-02T08:14:41.039" v="537" actId="20577"/>
      <pc:docMkLst>
        <pc:docMk/>
      </pc:docMkLst>
      <pc:sldChg chg="modSp">
        <pc:chgData name="공하영/연구원/오디오SW개발팀" userId="S::hayoung.gong@lge.com::54f8b2b8-100a-4714-9013-22e897ef1b2e" providerId="AD" clId="Web-{FE5C1870-48F2-3293-2220-BB833532F2DE}" dt="2025-07-02T07:48:08.910" v="3" actId="20577"/>
        <pc:sldMkLst>
          <pc:docMk/>
          <pc:sldMk cId="73432356" sldId="260"/>
        </pc:sldMkLst>
        <pc:spChg chg="mod">
          <ac:chgData name="공하영/연구원/오디오SW개발팀" userId="S::hayoung.gong@lge.com::54f8b2b8-100a-4714-9013-22e897ef1b2e" providerId="AD" clId="Web-{FE5C1870-48F2-3293-2220-BB833532F2DE}" dt="2025-07-02T07:48:08.910" v="3" actId="20577"/>
          <ac:spMkLst>
            <pc:docMk/>
            <pc:sldMk cId="73432356" sldId="260"/>
            <ac:spMk id="10" creationId="{760EE9CB-DAC0-23B9-C7CE-DD714BA9A07A}"/>
          </ac:spMkLst>
        </pc:spChg>
      </pc:sldChg>
      <pc:sldChg chg="addSp delSp modSp">
        <pc:chgData name="공하영/연구원/오디오SW개발팀" userId="S::hayoung.gong@lge.com::54f8b2b8-100a-4714-9013-22e897ef1b2e" providerId="AD" clId="Web-{FE5C1870-48F2-3293-2220-BB833532F2DE}" dt="2025-07-02T08:10:41.350" v="380" actId="20577"/>
        <pc:sldMkLst>
          <pc:docMk/>
          <pc:sldMk cId="2327370589" sldId="268"/>
        </pc:sldMkLst>
        <pc:spChg chg="add del">
          <ac:chgData name="공하영/연구원/오디오SW개발팀" userId="S::hayoung.gong@lge.com::54f8b2b8-100a-4714-9013-22e897ef1b2e" providerId="AD" clId="Web-{FE5C1870-48F2-3293-2220-BB833532F2DE}" dt="2025-07-02T07:50:33.123" v="20"/>
          <ac:spMkLst>
            <pc:docMk/>
            <pc:sldMk cId="2327370589" sldId="268"/>
            <ac:spMk id="3" creationId="{139138DA-8AAB-7936-3183-44A60A2E48DF}"/>
          </ac:spMkLst>
        </pc:spChg>
        <pc:spChg chg="mod">
          <ac:chgData name="공하영/연구원/오디오SW개발팀" userId="S::hayoung.gong@lge.com::54f8b2b8-100a-4714-9013-22e897ef1b2e" providerId="AD" clId="Web-{FE5C1870-48F2-3293-2220-BB833532F2DE}" dt="2025-07-02T07:49:17.680" v="18" actId="14100"/>
          <ac:spMkLst>
            <pc:docMk/>
            <pc:sldMk cId="2327370589" sldId="268"/>
            <ac:spMk id="4" creationId="{8051EBD7-60AC-9823-DA17-08DC97478C90}"/>
          </ac:spMkLst>
        </pc:spChg>
        <pc:spChg chg="add mod">
          <ac:chgData name="공하영/연구원/오디오SW개발팀" userId="S::hayoung.gong@lge.com::54f8b2b8-100a-4714-9013-22e897ef1b2e" providerId="AD" clId="Web-{FE5C1870-48F2-3293-2220-BB833532F2DE}" dt="2025-07-02T08:02:24.783" v="231" actId="20577"/>
          <ac:spMkLst>
            <pc:docMk/>
            <pc:sldMk cId="2327370589" sldId="268"/>
            <ac:spMk id="5" creationId="{A7F28B14-212D-A9A3-72C2-B2FE16EB1566}"/>
          </ac:spMkLst>
        </pc:spChg>
        <pc:spChg chg="add del">
          <ac:chgData name="공하영/연구원/오디오SW개발팀" userId="S::hayoung.gong@lge.com::54f8b2b8-100a-4714-9013-22e897ef1b2e" providerId="AD" clId="Web-{FE5C1870-48F2-3293-2220-BB833532F2DE}" dt="2025-07-02T07:57:38.294" v="170"/>
          <ac:spMkLst>
            <pc:docMk/>
            <pc:sldMk cId="2327370589" sldId="268"/>
            <ac:spMk id="6" creationId="{4323CD4C-B0B9-69E5-7086-90B0C1F4A258}"/>
          </ac:spMkLst>
        </pc:spChg>
        <pc:spChg chg="add mod">
          <ac:chgData name="공하영/연구원/오디오SW개발팀" userId="S::hayoung.gong@lge.com::54f8b2b8-100a-4714-9013-22e897ef1b2e" providerId="AD" clId="Web-{FE5C1870-48F2-3293-2220-BB833532F2DE}" dt="2025-07-02T08:06:18.925" v="301" actId="1076"/>
          <ac:spMkLst>
            <pc:docMk/>
            <pc:sldMk cId="2327370589" sldId="268"/>
            <ac:spMk id="7" creationId="{79CA82F0-BDE4-AFDF-1256-532031B78D95}"/>
          </ac:spMkLst>
        </pc:spChg>
        <pc:spChg chg="add del">
          <ac:chgData name="공하영/연구원/오디오SW개발팀" userId="S::hayoung.gong@lge.com::54f8b2b8-100a-4714-9013-22e897ef1b2e" providerId="AD" clId="Web-{FE5C1870-48F2-3293-2220-BB833532F2DE}" dt="2025-07-02T07:58:06.124" v="184"/>
          <ac:spMkLst>
            <pc:docMk/>
            <pc:sldMk cId="2327370589" sldId="268"/>
            <ac:spMk id="8" creationId="{38C9FEC7-5A0F-EA55-0F87-D920954E20CA}"/>
          </ac:spMkLst>
        </pc:spChg>
        <pc:spChg chg="add mod">
          <ac:chgData name="공하영/연구원/오디오SW개발팀" userId="S::hayoung.gong@lge.com::54f8b2b8-100a-4714-9013-22e897ef1b2e" providerId="AD" clId="Web-{FE5C1870-48F2-3293-2220-BB833532F2DE}" dt="2025-07-02T08:09:50.862" v="358" actId="20577"/>
          <ac:spMkLst>
            <pc:docMk/>
            <pc:sldMk cId="2327370589" sldId="268"/>
            <ac:spMk id="9" creationId="{F9A650A4-2BBE-5397-E7D4-3F86BA648870}"/>
          </ac:spMkLst>
        </pc:spChg>
        <pc:spChg chg="add mod">
          <ac:chgData name="공하영/연구원/오디오SW개발팀" userId="S::hayoung.gong@lge.com::54f8b2b8-100a-4714-9013-22e897ef1b2e" providerId="AD" clId="Web-{FE5C1870-48F2-3293-2220-BB833532F2DE}" dt="2025-07-02T08:10:41.350" v="380" actId="20577"/>
          <ac:spMkLst>
            <pc:docMk/>
            <pc:sldMk cId="2327370589" sldId="268"/>
            <ac:spMk id="10" creationId="{E6D9A25D-4243-29D4-CDA3-0670BFC7F1C5}"/>
          </ac:spMkLst>
        </pc:spChg>
      </pc:sldChg>
      <pc:sldChg chg="addSp delSp modSp add replId">
        <pc:chgData name="공하영/연구원/오디오SW개발팀" userId="S::hayoung.gong@lge.com::54f8b2b8-100a-4714-9013-22e897ef1b2e" providerId="AD" clId="Web-{FE5C1870-48F2-3293-2220-BB833532F2DE}" dt="2025-07-02T08:14:41.039" v="537" actId="20577"/>
        <pc:sldMkLst>
          <pc:docMk/>
          <pc:sldMk cId="157283886" sldId="269"/>
        </pc:sldMkLst>
        <pc:spChg chg="add mod">
          <ac:chgData name="공하영/연구원/오디오SW개발팀" userId="S::hayoung.gong@lge.com::54f8b2b8-100a-4714-9013-22e897ef1b2e" providerId="AD" clId="Web-{FE5C1870-48F2-3293-2220-BB833532F2DE}" dt="2025-07-02T08:13:49.519" v="505" actId="20577"/>
          <ac:spMkLst>
            <pc:docMk/>
            <pc:sldMk cId="157283886" sldId="269"/>
            <ac:spMk id="3" creationId="{FD98C2A2-5731-5CFA-014A-EB6B6A563201}"/>
          </ac:spMkLst>
        </pc:spChg>
        <pc:spChg chg="del mod">
          <ac:chgData name="공하영/연구원/오디오SW개발팀" userId="S::hayoung.gong@lge.com::54f8b2b8-100a-4714-9013-22e897ef1b2e" providerId="AD" clId="Web-{FE5C1870-48F2-3293-2220-BB833532F2DE}" dt="2025-07-02T08:10:49.569" v="384"/>
          <ac:spMkLst>
            <pc:docMk/>
            <pc:sldMk cId="157283886" sldId="269"/>
            <ac:spMk id="5" creationId="{4E27B949-9A30-5D91-C2EF-037E1C21A465}"/>
          </ac:spMkLst>
        </pc:spChg>
        <pc:spChg chg="add mod">
          <ac:chgData name="공하영/연구원/오디오SW개발팀" userId="S::hayoung.gong@lge.com::54f8b2b8-100a-4714-9013-22e897ef1b2e" providerId="AD" clId="Web-{FE5C1870-48F2-3293-2220-BB833532F2DE}" dt="2025-07-02T08:14:41.039" v="537" actId="20577"/>
          <ac:spMkLst>
            <pc:docMk/>
            <pc:sldMk cId="157283886" sldId="269"/>
            <ac:spMk id="6" creationId="{E54579D5-996F-DBAF-4AC8-2DF466DC3470}"/>
          </ac:spMkLst>
        </pc:spChg>
        <pc:spChg chg="del mod">
          <ac:chgData name="공하영/연구원/오디오SW개발팀" userId="S::hayoung.gong@lge.com::54f8b2b8-100a-4714-9013-22e897ef1b2e" providerId="AD" clId="Web-{FE5C1870-48F2-3293-2220-BB833532F2DE}" dt="2025-07-02T08:10:57.195" v="394"/>
          <ac:spMkLst>
            <pc:docMk/>
            <pc:sldMk cId="157283886" sldId="269"/>
            <ac:spMk id="7" creationId="{D069EABE-B7F9-C100-5117-25D58DB4425B}"/>
          </ac:spMkLst>
        </pc:spChg>
        <pc:spChg chg="del mod">
          <ac:chgData name="공하영/연구원/오디오SW개발팀" userId="S::hayoung.gong@lge.com::54f8b2b8-100a-4714-9013-22e897ef1b2e" providerId="AD" clId="Web-{FE5C1870-48F2-3293-2220-BB833532F2DE}" dt="2025-07-02T08:10:53.929" v="390"/>
          <ac:spMkLst>
            <pc:docMk/>
            <pc:sldMk cId="157283886" sldId="269"/>
            <ac:spMk id="9" creationId="{AB1A99AB-14A0-8D87-4A33-D33B2EF1CA33}"/>
          </ac:spMkLst>
        </pc:spChg>
        <pc:spChg chg="del mod">
          <ac:chgData name="공하영/연구원/오디오SW개발팀" userId="S::hayoung.gong@lge.com::54f8b2b8-100a-4714-9013-22e897ef1b2e" providerId="AD" clId="Web-{FE5C1870-48F2-3293-2220-BB833532F2DE}" dt="2025-07-02T08:10:55.444" v="392"/>
          <ac:spMkLst>
            <pc:docMk/>
            <pc:sldMk cId="157283886" sldId="269"/>
            <ac:spMk id="10" creationId="{EC2A5032-6949-934E-8587-95BD04A4437E}"/>
          </ac:spMkLst>
        </pc:spChg>
      </pc:sldChg>
    </pc:docChg>
  </pc:docChgLst>
  <pc:docChgLst>
    <pc:chgData name="이윤성/연구원/리빙솔루션SW플랫폼개발Project" userId="d789b5fd-4eef-4e5f-b3ed-842c58fa3295" providerId="ADAL" clId="{74E1C3A9-9D81-4765-B285-055D761D0E77}"/>
    <pc:docChg chg="undo custSel delSld modSld">
      <pc:chgData name="이윤성/연구원/리빙솔루션SW플랫폼개발Project" userId="d789b5fd-4eef-4e5f-b3ed-842c58fa3295" providerId="ADAL" clId="{74E1C3A9-9D81-4765-B285-055D761D0E77}" dt="2025-07-02T23:59:48.788" v="109" actId="20577"/>
      <pc:docMkLst>
        <pc:docMk/>
      </pc:docMkLst>
      <pc:sldChg chg="modSp mod">
        <pc:chgData name="이윤성/연구원/리빙솔루션SW플랫폼개발Project" userId="d789b5fd-4eef-4e5f-b3ed-842c58fa3295" providerId="ADAL" clId="{74E1C3A9-9D81-4765-B285-055D761D0E77}" dt="2025-07-02T23:59:48.788" v="109" actId="20577"/>
        <pc:sldMkLst>
          <pc:docMk/>
          <pc:sldMk cId="0" sldId="257"/>
        </pc:sldMkLst>
        <pc:spChg chg="mod">
          <ac:chgData name="이윤성/연구원/리빙솔루션SW플랫폼개발Project" userId="d789b5fd-4eef-4e5f-b3ed-842c58fa3295" providerId="ADAL" clId="{74E1C3A9-9D81-4765-B285-055D761D0E77}" dt="2025-07-02T23:59:48.788" v="109" actId="20577"/>
          <ac:spMkLst>
            <pc:docMk/>
            <pc:sldMk cId="0" sldId="257"/>
            <ac:spMk id="12" creationId="{00000000-0000-0000-0000-000000000000}"/>
          </ac:spMkLst>
        </pc:spChg>
      </pc:sldChg>
      <pc:sldChg chg="modSp mod">
        <pc:chgData name="이윤성/연구원/리빙솔루션SW플랫폼개발Project" userId="d789b5fd-4eef-4e5f-b3ed-842c58fa3295" providerId="ADAL" clId="{74E1C3A9-9D81-4765-B285-055D761D0E77}" dt="2025-07-02T23:36:29.977" v="0" actId="20577"/>
        <pc:sldMkLst>
          <pc:docMk/>
          <pc:sldMk cId="3589041471" sldId="259"/>
        </pc:sldMkLst>
        <pc:spChg chg="mod">
          <ac:chgData name="이윤성/연구원/리빙솔루션SW플랫폼개발Project" userId="d789b5fd-4eef-4e5f-b3ed-842c58fa3295" providerId="ADAL" clId="{74E1C3A9-9D81-4765-B285-055D761D0E77}" dt="2025-07-02T23:36:29.977" v="0" actId="20577"/>
          <ac:spMkLst>
            <pc:docMk/>
            <pc:sldMk cId="3589041471" sldId="259"/>
            <ac:spMk id="5" creationId="{F8A9752F-B7C6-CD8F-3360-E547C1F31117}"/>
          </ac:spMkLst>
        </pc:spChg>
      </pc:sldChg>
      <pc:sldChg chg="addSp modSp mod">
        <pc:chgData name="이윤성/연구원/리빙솔루션SW플랫폼개발Project" userId="d789b5fd-4eef-4e5f-b3ed-842c58fa3295" providerId="ADAL" clId="{74E1C3A9-9D81-4765-B285-055D761D0E77}" dt="2025-07-02T23:38:40.028" v="3" actId="1076"/>
        <pc:sldMkLst>
          <pc:docMk/>
          <pc:sldMk cId="3341560732" sldId="261"/>
        </pc:sldMkLst>
        <pc:spChg chg="add mod">
          <ac:chgData name="이윤성/연구원/리빙솔루션SW플랫폼개발Project" userId="d789b5fd-4eef-4e5f-b3ed-842c58fa3295" providerId="ADAL" clId="{74E1C3A9-9D81-4765-B285-055D761D0E77}" dt="2025-07-02T23:38:40.028" v="3" actId="1076"/>
          <ac:spMkLst>
            <pc:docMk/>
            <pc:sldMk cId="3341560732" sldId="261"/>
            <ac:spMk id="7" creationId="{3B7AF321-0792-A8C2-2EEC-DC3A7C7F2F9D}"/>
          </ac:spMkLst>
        </pc:spChg>
        <pc:spChg chg="add mod">
          <ac:chgData name="이윤성/연구원/리빙솔루션SW플랫폼개발Project" userId="d789b5fd-4eef-4e5f-b3ed-842c58fa3295" providerId="ADAL" clId="{74E1C3A9-9D81-4765-B285-055D761D0E77}" dt="2025-07-02T23:38:40.028" v="3" actId="1076"/>
          <ac:spMkLst>
            <pc:docMk/>
            <pc:sldMk cId="3341560732" sldId="261"/>
            <ac:spMk id="8" creationId="{DD3A80B1-4E94-A37E-049B-2FDF7871F42F}"/>
          </ac:spMkLst>
        </pc:spChg>
      </pc:sldChg>
      <pc:sldChg chg="del">
        <pc:chgData name="이윤성/연구원/리빙솔루션SW플랫폼개발Project" userId="d789b5fd-4eef-4e5f-b3ed-842c58fa3295" providerId="ADAL" clId="{74E1C3A9-9D81-4765-B285-055D761D0E77}" dt="2025-07-02T23:38:42.786" v="4" actId="47"/>
        <pc:sldMkLst>
          <pc:docMk/>
          <pc:sldMk cId="2700900518" sldId="265"/>
        </pc:sldMkLst>
      </pc:sldChg>
      <pc:sldChg chg="addSp modSp mod">
        <pc:chgData name="이윤성/연구원/리빙솔루션SW플랫폼개발Project" userId="d789b5fd-4eef-4e5f-b3ed-842c58fa3295" providerId="ADAL" clId="{74E1C3A9-9D81-4765-B285-055D761D0E77}" dt="2025-07-02T23:44:36.005" v="100" actId="1076"/>
        <pc:sldMkLst>
          <pc:docMk/>
          <pc:sldMk cId="3001485429" sldId="267"/>
        </pc:sldMkLst>
        <pc:spChg chg="mod">
          <ac:chgData name="이윤성/연구원/리빙솔루션SW플랫폼개발Project" userId="d789b5fd-4eef-4e5f-b3ed-842c58fa3295" providerId="ADAL" clId="{74E1C3A9-9D81-4765-B285-055D761D0E77}" dt="2025-07-02T23:40:01.881" v="5" actId="1076"/>
          <ac:spMkLst>
            <pc:docMk/>
            <pc:sldMk cId="3001485429" sldId="267"/>
            <ac:spMk id="3" creationId="{06C6746B-04E9-964C-C036-B74063D4B01D}"/>
          </ac:spMkLst>
        </pc:spChg>
        <pc:spChg chg="mod">
          <ac:chgData name="이윤성/연구원/리빙솔루션SW플랫폼개발Project" userId="d789b5fd-4eef-4e5f-b3ed-842c58fa3295" providerId="ADAL" clId="{74E1C3A9-9D81-4765-B285-055D761D0E77}" dt="2025-07-02T23:40:01.881" v="5" actId="1076"/>
          <ac:spMkLst>
            <pc:docMk/>
            <pc:sldMk cId="3001485429" sldId="267"/>
            <ac:spMk id="5" creationId="{A62A6BD7-CDC4-E0B5-5B71-C7FA5E12C218}"/>
          </ac:spMkLst>
        </pc:spChg>
        <pc:spChg chg="mod">
          <ac:chgData name="이윤성/연구원/리빙솔루션SW플랫폼개발Project" userId="d789b5fd-4eef-4e5f-b3ed-842c58fa3295" providerId="ADAL" clId="{74E1C3A9-9D81-4765-B285-055D761D0E77}" dt="2025-07-02T23:40:01.881" v="5" actId="1076"/>
          <ac:spMkLst>
            <pc:docMk/>
            <pc:sldMk cId="3001485429" sldId="267"/>
            <ac:spMk id="6" creationId="{6AA142B2-9543-6D3C-18A4-89154BCD2FB7}"/>
          </ac:spMkLst>
        </pc:spChg>
        <pc:spChg chg="add mod">
          <ac:chgData name="이윤성/연구원/리빙솔루션SW플랫폼개발Project" userId="d789b5fd-4eef-4e5f-b3ed-842c58fa3295" providerId="ADAL" clId="{74E1C3A9-9D81-4765-B285-055D761D0E77}" dt="2025-07-02T23:42:43.210" v="66" actId="20577"/>
          <ac:spMkLst>
            <pc:docMk/>
            <pc:sldMk cId="3001485429" sldId="267"/>
            <ac:spMk id="7" creationId="{099520ED-56E7-F368-FE66-DD0349D1D61A}"/>
          </ac:spMkLst>
        </pc:spChg>
        <pc:spChg chg="add mod">
          <ac:chgData name="이윤성/연구원/리빙솔루션SW플랫폼개발Project" userId="d789b5fd-4eef-4e5f-b3ed-842c58fa3295" providerId="ADAL" clId="{74E1C3A9-9D81-4765-B285-055D761D0E77}" dt="2025-07-02T23:44:36.005" v="100" actId="1076"/>
          <ac:spMkLst>
            <pc:docMk/>
            <pc:sldMk cId="3001485429" sldId="267"/>
            <ac:spMk id="11" creationId="{2E939CD6-3C8C-0A3C-07BF-BB7C1C99EB58}"/>
          </ac:spMkLst>
        </pc:spChg>
        <pc:picChg chg="mod">
          <ac:chgData name="이윤성/연구원/리빙솔루션SW플랫폼개발Project" userId="d789b5fd-4eef-4e5f-b3ed-842c58fa3295" providerId="ADAL" clId="{74E1C3A9-9D81-4765-B285-055D761D0E77}" dt="2025-07-02T23:41:46.476" v="59" actId="14100"/>
          <ac:picMkLst>
            <pc:docMk/>
            <pc:sldMk cId="3001485429" sldId="267"/>
            <ac:picMk id="9" creationId="{F00FEBAF-83A3-EF0B-11E2-C31165250F39}"/>
          </ac:picMkLst>
        </pc:picChg>
        <pc:picChg chg="add mod">
          <ac:chgData name="이윤성/연구원/리빙솔루션SW플랫폼개발Project" userId="d789b5fd-4eef-4e5f-b3ed-842c58fa3295" providerId="ADAL" clId="{74E1C3A9-9D81-4765-B285-055D761D0E77}" dt="2025-07-02T23:41:41.069" v="55" actId="1076"/>
          <ac:picMkLst>
            <pc:docMk/>
            <pc:sldMk cId="3001485429" sldId="267"/>
            <ac:picMk id="10" creationId="{C8F424BC-DBE9-6707-02E1-925A5424D1D9}"/>
          </ac:picMkLst>
        </pc:picChg>
      </pc:sldChg>
    </pc:docChg>
  </pc:docChgLst>
  <pc:docChgLst>
    <pc:chgData name="공하영/연구원/오디오SW개발팀" userId="S::hayoung.gong@lge.com::54f8b2b8-100a-4714-9013-22e897ef1b2e" providerId="AD" clId="Web-{647A34F9-8F0F-CAA5-5242-FCDBD7A0237B}"/>
    <pc:docChg chg="delSld modSld">
      <pc:chgData name="공하영/연구원/오디오SW개발팀" userId="S::hayoung.gong@lge.com::54f8b2b8-100a-4714-9013-22e897ef1b2e" providerId="AD" clId="Web-{647A34F9-8F0F-CAA5-5242-FCDBD7A0237B}" dt="2025-07-02T08:57:53.340" v="32"/>
      <pc:docMkLst>
        <pc:docMk/>
      </pc:docMkLst>
      <pc:sldChg chg="addSp delSp modSp">
        <pc:chgData name="공하영/연구원/오디오SW개발팀" userId="S::hayoung.gong@lge.com::54f8b2b8-100a-4714-9013-22e897ef1b2e" providerId="AD" clId="Web-{647A34F9-8F0F-CAA5-5242-FCDBD7A0237B}" dt="2025-07-02T08:57:51.481" v="31" actId="1076"/>
        <pc:sldMkLst>
          <pc:docMk/>
          <pc:sldMk cId="2327370589" sldId="268"/>
        </pc:sldMkLst>
        <pc:spChg chg="add del mod">
          <ac:chgData name="공하영/연구원/오디오SW개발팀" userId="S::hayoung.gong@lge.com::54f8b2b8-100a-4714-9013-22e897ef1b2e" providerId="AD" clId="Web-{647A34F9-8F0F-CAA5-5242-FCDBD7A0237B}" dt="2025-07-02T08:57:31.027" v="23"/>
          <ac:spMkLst>
            <pc:docMk/>
            <pc:sldMk cId="2327370589" sldId="268"/>
            <ac:spMk id="3" creationId="{2B6AA3F1-A595-CB3D-A3B5-CCE54F67F1FF}"/>
          </ac:spMkLst>
        </pc:spChg>
        <pc:spChg chg="mod">
          <ac:chgData name="공하영/연구원/오디오SW개발팀" userId="S::hayoung.gong@lge.com::54f8b2b8-100a-4714-9013-22e897ef1b2e" providerId="AD" clId="Web-{647A34F9-8F0F-CAA5-5242-FCDBD7A0237B}" dt="2025-07-02T08:56:10.321" v="2" actId="20577"/>
          <ac:spMkLst>
            <pc:docMk/>
            <pc:sldMk cId="2327370589" sldId="268"/>
            <ac:spMk id="5" creationId="{A7F28B14-212D-A9A3-72C2-B2FE16EB1566}"/>
          </ac:spMkLst>
        </pc:spChg>
        <pc:spChg chg="add del mod">
          <ac:chgData name="공하영/연구원/오디오SW개발팀" userId="S::hayoung.gong@lge.com::54f8b2b8-100a-4714-9013-22e897ef1b2e" providerId="AD" clId="Web-{647A34F9-8F0F-CAA5-5242-FCDBD7A0237B}" dt="2025-07-02T08:57:30.762" v="22"/>
          <ac:spMkLst>
            <pc:docMk/>
            <pc:sldMk cId="2327370589" sldId="268"/>
            <ac:spMk id="6" creationId="{D61C87A2-67E0-857B-F753-6E907A699BCE}"/>
          </ac:spMkLst>
        </pc:spChg>
        <pc:spChg chg="del mod">
          <ac:chgData name="공하영/연구원/오디오SW개발팀" userId="S::hayoung.gong@lge.com::54f8b2b8-100a-4714-9013-22e897ef1b2e" providerId="AD" clId="Web-{647A34F9-8F0F-CAA5-5242-FCDBD7A0237B}" dt="2025-07-02T08:56:28.978" v="9"/>
          <ac:spMkLst>
            <pc:docMk/>
            <pc:sldMk cId="2327370589" sldId="268"/>
            <ac:spMk id="7" creationId="{79CA82F0-BDE4-AFDF-1256-532031B78D95}"/>
          </ac:spMkLst>
        </pc:spChg>
        <pc:spChg chg="del mod">
          <ac:chgData name="공하영/연구원/오디오SW개발팀" userId="S::hayoung.gong@lge.com::54f8b2b8-100a-4714-9013-22e897ef1b2e" providerId="AD" clId="Web-{647A34F9-8F0F-CAA5-5242-FCDBD7A0237B}" dt="2025-07-02T08:56:24.838" v="6"/>
          <ac:spMkLst>
            <pc:docMk/>
            <pc:sldMk cId="2327370589" sldId="268"/>
            <ac:spMk id="9" creationId="{F9A650A4-2BBE-5397-E7D4-3F86BA648870}"/>
          </ac:spMkLst>
        </pc:spChg>
        <pc:spChg chg="mod">
          <ac:chgData name="공하영/연구원/오디오SW개발팀" userId="S::hayoung.gong@lge.com::54f8b2b8-100a-4714-9013-22e897ef1b2e" providerId="AD" clId="Web-{647A34F9-8F0F-CAA5-5242-FCDBD7A0237B}" dt="2025-07-02T08:56:35.822" v="13" actId="1076"/>
          <ac:spMkLst>
            <pc:docMk/>
            <pc:sldMk cId="2327370589" sldId="268"/>
            <ac:spMk id="10" creationId="{E6D9A25D-4243-29D4-CDA3-0670BFC7F1C5}"/>
          </ac:spMkLst>
        </pc:spChg>
        <pc:spChg chg="add mod">
          <ac:chgData name="공하영/연구원/오디오SW개발팀" userId="S::hayoung.gong@lge.com::54f8b2b8-100a-4714-9013-22e897ef1b2e" providerId="AD" clId="Web-{647A34F9-8F0F-CAA5-5242-FCDBD7A0237B}" dt="2025-07-02T08:57:45.981" v="29" actId="20577"/>
          <ac:spMkLst>
            <pc:docMk/>
            <pc:sldMk cId="2327370589" sldId="268"/>
            <ac:spMk id="11" creationId="{4D1E9712-779C-CA5E-6D31-3D3F75236D2F}"/>
          </ac:spMkLst>
        </pc:spChg>
        <pc:spChg chg="add mod">
          <ac:chgData name="공하영/연구원/오디오SW개발팀" userId="S::hayoung.gong@lge.com::54f8b2b8-100a-4714-9013-22e897ef1b2e" providerId="AD" clId="Web-{647A34F9-8F0F-CAA5-5242-FCDBD7A0237B}" dt="2025-07-02T08:57:48.325" v="30" actId="1076"/>
          <ac:spMkLst>
            <pc:docMk/>
            <pc:sldMk cId="2327370589" sldId="268"/>
            <ac:spMk id="13" creationId="{4E6E8591-665D-EA9A-9A77-037D52C524E2}"/>
          </ac:spMkLst>
        </pc:spChg>
        <pc:spChg chg="add mod">
          <ac:chgData name="공하영/연구원/오디오SW개발팀" userId="S::hayoung.gong@lge.com::54f8b2b8-100a-4714-9013-22e897ef1b2e" providerId="AD" clId="Web-{647A34F9-8F0F-CAA5-5242-FCDBD7A0237B}" dt="2025-07-02T08:57:51.481" v="31" actId="1076"/>
          <ac:spMkLst>
            <pc:docMk/>
            <pc:sldMk cId="2327370589" sldId="268"/>
            <ac:spMk id="15" creationId="{79482F47-61F2-FF3C-7A52-D2A968E6D96F}"/>
          </ac:spMkLst>
        </pc:spChg>
      </pc:sldChg>
      <pc:sldChg chg="del">
        <pc:chgData name="공하영/연구원/오디오SW개발팀" userId="S::hayoung.gong@lge.com::54f8b2b8-100a-4714-9013-22e897ef1b2e" providerId="AD" clId="Web-{647A34F9-8F0F-CAA5-5242-FCDBD7A0237B}" dt="2025-07-02T08:57:53.340" v="32"/>
        <pc:sldMkLst>
          <pc:docMk/>
          <pc:sldMk cId="157283886" sldId="269"/>
        </pc:sldMkLst>
      </pc:sldChg>
    </pc:docChg>
  </pc:docChgLst>
  <pc:docChgLst>
    <pc:chgData name="문명석/연구원/Cyber Security Engineering Unit" userId="S::myungsuk.moon@lge.com::fca14cfd-2a2a-44ce-bee2-3070c7406398" providerId="AD" clId="Web-{55ED0EF4-DA33-99F6-22CC-A0DAE2C488E6}"/>
    <pc:docChg chg="addSld delSld modSld">
      <pc:chgData name="문명석/연구원/Cyber Security Engineering Unit" userId="S::myungsuk.moon@lge.com::fca14cfd-2a2a-44ce-bee2-3070c7406398" providerId="AD" clId="Web-{55ED0EF4-DA33-99F6-22CC-A0DAE2C488E6}" dt="2025-07-03T00:03:22.196" v="432" actId="20577"/>
      <pc:docMkLst>
        <pc:docMk/>
      </pc:docMkLst>
      <pc:sldChg chg="modSp">
        <pc:chgData name="문명석/연구원/Cyber Security Engineering Unit" userId="S::myungsuk.moon@lge.com::fca14cfd-2a2a-44ce-bee2-3070c7406398" providerId="AD" clId="Web-{55ED0EF4-DA33-99F6-22CC-A0DAE2C488E6}" dt="2025-07-02T23:49:56.665" v="293" actId="20577"/>
        <pc:sldMkLst>
          <pc:docMk/>
          <pc:sldMk cId="0" sldId="257"/>
        </pc:sldMkLst>
        <pc:spChg chg="mod">
          <ac:chgData name="문명석/연구원/Cyber Security Engineering Unit" userId="S::myungsuk.moon@lge.com::fca14cfd-2a2a-44ce-bee2-3070c7406398" providerId="AD" clId="Web-{55ED0EF4-DA33-99F6-22CC-A0DAE2C488E6}" dt="2025-07-02T23:49:56.665" v="293" actId="20577"/>
          <ac:spMkLst>
            <pc:docMk/>
            <pc:sldMk cId="0" sldId="257"/>
            <ac:spMk id="12" creationId="{00000000-0000-0000-0000-000000000000}"/>
          </ac:spMkLst>
        </pc:spChg>
      </pc:sldChg>
      <pc:sldChg chg="modSp">
        <pc:chgData name="문명석/연구원/Cyber Security Engineering Unit" userId="S::myungsuk.moon@lge.com::fca14cfd-2a2a-44ce-bee2-3070c7406398" providerId="AD" clId="Web-{55ED0EF4-DA33-99F6-22CC-A0DAE2C488E6}" dt="2025-07-02T23:32:26.806" v="6" actId="1076"/>
        <pc:sldMkLst>
          <pc:docMk/>
          <pc:sldMk cId="0" sldId="258"/>
        </pc:sldMkLst>
        <pc:spChg chg="mod">
          <ac:chgData name="문명석/연구원/Cyber Security Engineering Unit" userId="S::myungsuk.moon@lge.com::fca14cfd-2a2a-44ce-bee2-3070c7406398" providerId="AD" clId="Web-{55ED0EF4-DA33-99F6-22CC-A0DAE2C488E6}" dt="2025-07-02T23:32:26.806" v="6" actId="1076"/>
          <ac:spMkLst>
            <pc:docMk/>
            <pc:sldMk cId="0" sldId="258"/>
            <ac:spMk id="14" creationId="{00000000-0000-0000-0000-000000000000}"/>
          </ac:spMkLst>
        </pc:spChg>
      </pc:sldChg>
      <pc:sldChg chg="modSp">
        <pc:chgData name="문명석/연구원/Cyber Security Engineering Unit" userId="S::myungsuk.moon@lge.com::fca14cfd-2a2a-44ce-bee2-3070c7406398" providerId="AD" clId="Web-{55ED0EF4-DA33-99F6-22CC-A0DAE2C488E6}" dt="2025-07-02T23:53:24.286" v="335" actId="20577"/>
        <pc:sldMkLst>
          <pc:docMk/>
          <pc:sldMk cId="3589041471" sldId="259"/>
        </pc:sldMkLst>
        <pc:spChg chg="mod">
          <ac:chgData name="문명석/연구원/Cyber Security Engineering Unit" userId="S::myungsuk.moon@lge.com::fca14cfd-2a2a-44ce-bee2-3070c7406398" providerId="AD" clId="Web-{55ED0EF4-DA33-99F6-22CC-A0DAE2C488E6}" dt="2025-07-02T23:53:24.286" v="335" actId="20577"/>
          <ac:spMkLst>
            <pc:docMk/>
            <pc:sldMk cId="3589041471" sldId="259"/>
            <ac:spMk id="5" creationId="{F8A9752F-B7C6-CD8F-3360-E547C1F31117}"/>
          </ac:spMkLst>
        </pc:spChg>
        <pc:spChg chg="mod">
          <ac:chgData name="문명석/연구원/Cyber Security Engineering Unit" userId="S::myungsuk.moon@lge.com::fca14cfd-2a2a-44ce-bee2-3070c7406398" providerId="AD" clId="Web-{55ED0EF4-DA33-99F6-22CC-A0DAE2C488E6}" dt="2025-07-02T23:50:21.526" v="294" actId="20577"/>
          <ac:spMkLst>
            <pc:docMk/>
            <pc:sldMk cId="3589041471" sldId="259"/>
            <ac:spMk id="6" creationId="{CC9BC2F6-C8D7-77E6-65C7-32C9616BD1CF}"/>
          </ac:spMkLst>
        </pc:spChg>
        <pc:picChg chg="mod">
          <ac:chgData name="문명석/연구원/Cyber Security Engineering Unit" userId="S::myungsuk.moon@lge.com::fca14cfd-2a2a-44ce-bee2-3070c7406398" providerId="AD" clId="Web-{55ED0EF4-DA33-99F6-22CC-A0DAE2C488E6}" dt="2025-07-02T23:33:30.482" v="10" actId="1076"/>
          <ac:picMkLst>
            <pc:docMk/>
            <pc:sldMk cId="3589041471" sldId="259"/>
            <ac:picMk id="1026" creationId="{EEACA111-4C5C-C54F-5D3A-6829D2BF0C00}"/>
          </ac:picMkLst>
        </pc:picChg>
      </pc:sldChg>
      <pc:sldChg chg="modSp">
        <pc:chgData name="문명석/연구원/Cyber Security Engineering Unit" userId="S::myungsuk.moon@lge.com::fca14cfd-2a2a-44ce-bee2-3070c7406398" providerId="AD" clId="Web-{55ED0EF4-DA33-99F6-22CC-A0DAE2C488E6}" dt="2025-07-02T23:48:40.504" v="287" actId="20577"/>
        <pc:sldMkLst>
          <pc:docMk/>
          <pc:sldMk cId="73432356" sldId="260"/>
        </pc:sldMkLst>
        <pc:spChg chg="mod">
          <ac:chgData name="문명석/연구원/Cyber Security Engineering Unit" userId="S::myungsuk.moon@lge.com::fca14cfd-2a2a-44ce-bee2-3070c7406398" providerId="AD" clId="Web-{55ED0EF4-DA33-99F6-22CC-A0DAE2C488E6}" dt="2025-07-02T23:48:40.504" v="287" actId="20577"/>
          <ac:spMkLst>
            <pc:docMk/>
            <pc:sldMk cId="73432356" sldId="260"/>
            <ac:spMk id="9" creationId="{08B5F7FF-1A8D-0E4C-B953-4C9D71516AC9}"/>
          </ac:spMkLst>
        </pc:spChg>
      </pc:sldChg>
      <pc:sldChg chg="addSp delSp modSp">
        <pc:chgData name="문명석/연구원/Cyber Security Engineering Unit" userId="S::myungsuk.moon@lge.com::fca14cfd-2a2a-44ce-bee2-3070c7406398" providerId="AD" clId="Web-{55ED0EF4-DA33-99F6-22CC-A0DAE2C488E6}" dt="2025-07-03T00:00:24.577" v="406" actId="1076"/>
        <pc:sldMkLst>
          <pc:docMk/>
          <pc:sldMk cId="3341560732" sldId="261"/>
        </pc:sldMkLst>
        <pc:picChg chg="add mod">
          <ac:chgData name="문명석/연구원/Cyber Security Engineering Unit" userId="S::myungsuk.moon@lge.com::fca14cfd-2a2a-44ce-bee2-3070c7406398" providerId="AD" clId="Web-{55ED0EF4-DA33-99F6-22CC-A0DAE2C488E6}" dt="2025-07-03T00:00:24.577" v="406" actId="1076"/>
          <ac:picMkLst>
            <pc:docMk/>
            <pc:sldMk cId="3341560732" sldId="261"/>
            <ac:picMk id="3" creationId="{FCA1FA21-5525-8DDA-4BB9-274DACF55E03}"/>
          </ac:picMkLst>
        </pc:picChg>
        <pc:picChg chg="del">
          <ac:chgData name="문명석/연구원/Cyber Security Engineering Unit" userId="S::myungsuk.moon@lge.com::fca14cfd-2a2a-44ce-bee2-3070c7406398" providerId="AD" clId="Web-{55ED0EF4-DA33-99F6-22CC-A0DAE2C488E6}" dt="2025-07-02T23:35:37.708" v="34"/>
          <ac:picMkLst>
            <pc:docMk/>
            <pc:sldMk cId="3341560732" sldId="261"/>
            <ac:picMk id="6" creationId="{6AC0A386-BCE4-8CD6-9AEA-A849BE7DEC4E}"/>
          </ac:picMkLst>
        </pc:picChg>
      </pc:sldChg>
      <pc:sldChg chg="del">
        <pc:chgData name="문명석/연구원/Cyber Security Engineering Unit" userId="S::myungsuk.moon@lge.com::fca14cfd-2a2a-44ce-bee2-3070c7406398" providerId="AD" clId="Web-{55ED0EF4-DA33-99F6-22CC-A0DAE2C488E6}" dt="2025-07-02T23:32:11.571" v="0"/>
        <pc:sldMkLst>
          <pc:docMk/>
          <pc:sldMk cId="3256740301" sldId="262"/>
        </pc:sldMkLst>
      </pc:sldChg>
      <pc:sldChg chg="modSp">
        <pc:chgData name="문명석/연구원/Cyber Security Engineering Unit" userId="S::myungsuk.moon@lge.com::fca14cfd-2a2a-44ce-bee2-3070c7406398" providerId="AD" clId="Web-{55ED0EF4-DA33-99F6-22CC-A0DAE2C488E6}" dt="2025-07-02T23:35:35.302" v="33" actId="1076"/>
        <pc:sldMkLst>
          <pc:docMk/>
          <pc:sldMk cId="2700900518" sldId="265"/>
        </pc:sldMkLst>
        <pc:spChg chg="mod">
          <ac:chgData name="문명석/연구원/Cyber Security Engineering Unit" userId="S::myungsuk.moon@lge.com::fca14cfd-2a2a-44ce-bee2-3070c7406398" providerId="AD" clId="Web-{55ED0EF4-DA33-99F6-22CC-A0DAE2C488E6}" dt="2025-07-02T23:35:32.708" v="32" actId="14100"/>
          <ac:spMkLst>
            <pc:docMk/>
            <pc:sldMk cId="2700900518" sldId="265"/>
            <ac:spMk id="10" creationId="{3BAA1067-1ED7-11BB-C587-DD0F0A6F35FE}"/>
          </ac:spMkLst>
        </pc:spChg>
        <pc:picChg chg="mod">
          <ac:chgData name="문명석/연구원/Cyber Security Engineering Unit" userId="S::myungsuk.moon@lge.com::fca14cfd-2a2a-44ce-bee2-3070c7406398" providerId="AD" clId="Web-{55ED0EF4-DA33-99F6-22CC-A0DAE2C488E6}" dt="2025-07-02T23:35:35.302" v="33" actId="1076"/>
          <ac:picMkLst>
            <pc:docMk/>
            <pc:sldMk cId="2700900518" sldId="265"/>
            <ac:picMk id="8" creationId="{4145C218-3217-CA89-F1B3-0B11B5A61284}"/>
          </ac:picMkLst>
        </pc:picChg>
      </pc:sldChg>
      <pc:sldChg chg="addSp delSp modSp">
        <pc:chgData name="문명석/연구원/Cyber Security Engineering Unit" userId="S::myungsuk.moon@lge.com::fca14cfd-2a2a-44ce-bee2-3070c7406398" providerId="AD" clId="Web-{55ED0EF4-DA33-99F6-22CC-A0DAE2C488E6}" dt="2025-07-03T00:01:43.519" v="418" actId="20577"/>
        <pc:sldMkLst>
          <pc:docMk/>
          <pc:sldMk cId="3001485429" sldId="267"/>
        </pc:sldMkLst>
        <pc:spChg chg="mod">
          <ac:chgData name="문명석/연구원/Cyber Security Engineering Unit" userId="S::myungsuk.moon@lge.com::fca14cfd-2a2a-44ce-bee2-3070c7406398" providerId="AD" clId="Web-{55ED0EF4-DA33-99F6-22CC-A0DAE2C488E6}" dt="2025-07-02T23:33:53.655" v="19" actId="1076"/>
          <ac:spMkLst>
            <pc:docMk/>
            <pc:sldMk cId="3001485429" sldId="267"/>
            <ac:spMk id="3" creationId="{06C6746B-04E9-964C-C036-B74063D4B01D}"/>
          </ac:spMkLst>
        </pc:spChg>
        <pc:spChg chg="mod">
          <ac:chgData name="문명석/연구원/Cyber Security Engineering Unit" userId="S::myungsuk.moon@lge.com::fca14cfd-2a2a-44ce-bee2-3070c7406398" providerId="AD" clId="Web-{55ED0EF4-DA33-99F6-22CC-A0DAE2C488E6}" dt="2025-07-02T23:33:58.031" v="20" actId="1076"/>
          <ac:spMkLst>
            <pc:docMk/>
            <pc:sldMk cId="3001485429" sldId="267"/>
            <ac:spMk id="5" creationId="{A62A6BD7-CDC4-E0B5-5B71-C7FA5E12C218}"/>
          </ac:spMkLst>
        </pc:spChg>
        <pc:spChg chg="mod">
          <ac:chgData name="문명석/연구원/Cyber Security Engineering Unit" userId="S::myungsuk.moon@lge.com::fca14cfd-2a2a-44ce-bee2-3070c7406398" providerId="AD" clId="Web-{55ED0EF4-DA33-99F6-22CC-A0DAE2C488E6}" dt="2025-07-03T00:01:43.519" v="418" actId="20577"/>
          <ac:spMkLst>
            <pc:docMk/>
            <pc:sldMk cId="3001485429" sldId="267"/>
            <ac:spMk id="7" creationId="{099520ED-56E7-F368-FE66-DD0349D1D61A}"/>
          </ac:spMkLst>
        </pc:spChg>
        <pc:spChg chg="add del mod">
          <ac:chgData name="문명석/연구원/Cyber Security Engineering Unit" userId="S::myungsuk.moon@lge.com::fca14cfd-2a2a-44ce-bee2-3070c7406398" providerId="AD" clId="Web-{55ED0EF4-DA33-99F6-22CC-A0DAE2C488E6}" dt="2025-07-02T23:34:29.111" v="23"/>
          <ac:spMkLst>
            <pc:docMk/>
            <pc:sldMk cId="3001485429" sldId="267"/>
            <ac:spMk id="7" creationId="{FFCB35B8-4187-BB81-02EA-BC825129DFC0}"/>
          </ac:spMkLst>
        </pc:spChg>
        <pc:spChg chg="add del">
          <ac:chgData name="문명석/연구원/Cyber Security Engineering Unit" userId="S::myungsuk.moon@lge.com::fca14cfd-2a2a-44ce-bee2-3070c7406398" providerId="AD" clId="Web-{55ED0EF4-DA33-99F6-22CC-A0DAE2C488E6}" dt="2025-07-02T23:57:28.926" v="382"/>
          <ac:spMkLst>
            <pc:docMk/>
            <pc:sldMk cId="3001485429" sldId="267"/>
            <ac:spMk id="11" creationId="{2E939CD6-3C8C-0A3C-07BF-BB7C1C99EB58}"/>
          </ac:spMkLst>
        </pc:spChg>
        <pc:spChg chg="add mod">
          <ac:chgData name="문명석/연구원/Cyber Security Engineering Unit" userId="S::myungsuk.moon@lge.com::fca14cfd-2a2a-44ce-bee2-3070c7406398" providerId="AD" clId="Web-{55ED0EF4-DA33-99F6-22CC-A0DAE2C488E6}" dt="2025-07-02T23:58:34.351" v="404" actId="1076"/>
          <ac:spMkLst>
            <pc:docMk/>
            <pc:sldMk cId="3001485429" sldId="267"/>
            <ac:spMk id="12" creationId="{A853B021-117F-4581-6E99-70259832D551}"/>
          </ac:spMkLst>
        </pc:spChg>
        <pc:spChg chg="add del mod">
          <ac:chgData name="문명석/연구원/Cyber Security Engineering Unit" userId="S::myungsuk.moon@lge.com::fca14cfd-2a2a-44ce-bee2-3070c7406398" providerId="AD" clId="Web-{55ED0EF4-DA33-99F6-22CC-A0DAE2C488E6}" dt="2025-07-02T23:58:00.193" v="393"/>
          <ac:spMkLst>
            <pc:docMk/>
            <pc:sldMk cId="3001485429" sldId="267"/>
            <ac:spMk id="13" creationId="{2E939CD6-3C8C-0A3C-07BF-BB7C1C99EB58}"/>
          </ac:spMkLst>
        </pc:spChg>
        <pc:picChg chg="add del mod">
          <ac:chgData name="문명석/연구원/Cyber Security Engineering Unit" userId="S::myungsuk.moon@lge.com::fca14cfd-2a2a-44ce-bee2-3070c7406398" providerId="AD" clId="Web-{55ED0EF4-DA33-99F6-22CC-A0DAE2C488E6}" dt="2025-07-02T23:34:37.080" v="25"/>
          <ac:picMkLst>
            <pc:docMk/>
            <pc:sldMk cId="3001485429" sldId="267"/>
            <ac:picMk id="8" creationId="{1A9B2EAF-C22D-A3DC-612C-800B36D21C64}"/>
          </ac:picMkLst>
        </pc:picChg>
        <pc:picChg chg="add mod">
          <ac:chgData name="문명석/연구원/Cyber Security Engineering Unit" userId="S::myungsuk.moon@lge.com::fca14cfd-2a2a-44ce-bee2-3070c7406398" providerId="AD" clId="Web-{55ED0EF4-DA33-99F6-22CC-A0DAE2C488E6}" dt="2025-07-03T00:00:14.060" v="405" actId="1076"/>
          <ac:picMkLst>
            <pc:docMk/>
            <pc:sldMk cId="3001485429" sldId="267"/>
            <ac:picMk id="9" creationId="{F00FEBAF-83A3-EF0B-11E2-C31165250F39}"/>
          </ac:picMkLst>
        </pc:picChg>
        <pc:picChg chg="mod">
          <ac:chgData name="문명석/연구원/Cyber Security Engineering Unit" userId="S::myungsuk.moon@lge.com::fca14cfd-2a2a-44ce-bee2-3070c7406398" providerId="AD" clId="Web-{55ED0EF4-DA33-99F6-22CC-A0DAE2C488E6}" dt="2025-07-02T23:56:16.421" v="365"/>
          <ac:picMkLst>
            <pc:docMk/>
            <pc:sldMk cId="3001485429" sldId="267"/>
            <ac:picMk id="10" creationId="{C8F424BC-DBE9-6707-02E1-925A5424D1D9}"/>
          </ac:picMkLst>
        </pc:picChg>
      </pc:sldChg>
      <pc:sldChg chg="addSp delSp modSp del">
        <pc:chgData name="문명석/연구원/Cyber Security Engineering Unit" userId="S::myungsuk.moon@lge.com::fca14cfd-2a2a-44ce-bee2-3070c7406398" providerId="AD" clId="Web-{55ED0EF4-DA33-99F6-22CC-A0DAE2C488E6}" dt="2025-07-02T23:51:39.843" v="321"/>
        <pc:sldMkLst>
          <pc:docMk/>
          <pc:sldMk cId="2327370589" sldId="268"/>
        </pc:sldMkLst>
        <pc:spChg chg="mod">
          <ac:chgData name="문명석/연구원/Cyber Security Engineering Unit" userId="S::myungsuk.moon@lge.com::fca14cfd-2a2a-44ce-bee2-3070c7406398" providerId="AD" clId="Web-{55ED0EF4-DA33-99F6-22CC-A0DAE2C488E6}" dt="2025-07-02T23:36:11.351" v="39" actId="20577"/>
          <ac:spMkLst>
            <pc:docMk/>
            <pc:sldMk cId="2327370589" sldId="268"/>
            <ac:spMk id="4" creationId="{8051EBD7-60AC-9823-DA17-08DC97478C90}"/>
          </ac:spMkLst>
        </pc:spChg>
        <pc:spChg chg="mod">
          <ac:chgData name="문명석/연구원/Cyber Security Engineering Unit" userId="S::myungsuk.moon@lge.com::fca14cfd-2a2a-44ce-bee2-3070c7406398" providerId="AD" clId="Web-{55ED0EF4-DA33-99F6-22CC-A0DAE2C488E6}" dt="2025-07-02T23:51:18.904" v="313" actId="20577"/>
          <ac:spMkLst>
            <pc:docMk/>
            <pc:sldMk cId="2327370589" sldId="268"/>
            <ac:spMk id="5" creationId="{A7F28B14-212D-A9A3-72C2-B2FE16EB1566}"/>
          </ac:spMkLst>
        </pc:spChg>
        <pc:spChg chg="del mod">
          <ac:chgData name="문명석/연구원/Cyber Security Engineering Unit" userId="S::myungsuk.moon@lge.com::fca14cfd-2a2a-44ce-bee2-3070c7406398" providerId="AD" clId="Web-{55ED0EF4-DA33-99F6-22CC-A0DAE2C488E6}" dt="2025-07-02T23:38:31.234" v="64"/>
          <ac:spMkLst>
            <pc:docMk/>
            <pc:sldMk cId="2327370589" sldId="268"/>
            <ac:spMk id="10" creationId="{E6D9A25D-4243-29D4-CDA3-0670BFC7F1C5}"/>
          </ac:spMkLst>
        </pc:spChg>
        <pc:spChg chg="del">
          <ac:chgData name="문명석/연구원/Cyber Security Engineering Unit" userId="S::myungsuk.moon@lge.com::fca14cfd-2a2a-44ce-bee2-3070c7406398" providerId="AD" clId="Web-{55ED0EF4-DA33-99F6-22CC-A0DAE2C488E6}" dt="2025-07-02T23:32:51.495" v="7"/>
          <ac:spMkLst>
            <pc:docMk/>
            <pc:sldMk cId="2327370589" sldId="268"/>
            <ac:spMk id="11" creationId="{4D1E9712-779C-CA5E-6D31-3D3F75236D2F}"/>
          </ac:spMkLst>
        </pc:spChg>
        <pc:spChg chg="del">
          <ac:chgData name="문명석/연구원/Cyber Security Engineering Unit" userId="S::myungsuk.moon@lge.com::fca14cfd-2a2a-44ce-bee2-3070c7406398" providerId="AD" clId="Web-{55ED0EF4-DA33-99F6-22CC-A0DAE2C488E6}" dt="2025-07-02T23:36:36.759" v="44"/>
          <ac:spMkLst>
            <pc:docMk/>
            <pc:sldMk cId="2327370589" sldId="268"/>
            <ac:spMk id="13" creationId="{4E6E8591-665D-EA9A-9A77-037D52C524E2}"/>
          </ac:spMkLst>
        </pc:spChg>
        <pc:spChg chg="del mod">
          <ac:chgData name="문명석/연구원/Cyber Security Engineering Unit" userId="S::myungsuk.moon@lge.com::fca14cfd-2a2a-44ce-bee2-3070c7406398" providerId="AD" clId="Web-{55ED0EF4-DA33-99F6-22CC-A0DAE2C488E6}" dt="2025-07-02T23:36:35.446" v="43"/>
          <ac:spMkLst>
            <pc:docMk/>
            <pc:sldMk cId="2327370589" sldId="268"/>
            <ac:spMk id="15" creationId="{79482F47-61F2-FF3C-7A52-D2A968E6D96F}"/>
          </ac:spMkLst>
        </pc:spChg>
        <pc:picChg chg="add mod">
          <ac:chgData name="문명석/연구원/Cyber Security Engineering Unit" userId="S::myungsuk.moon@lge.com::fca14cfd-2a2a-44ce-bee2-3070c7406398" providerId="AD" clId="Web-{55ED0EF4-DA33-99F6-22CC-A0DAE2C488E6}" dt="2025-07-02T23:38:23.984" v="62" actId="1076"/>
          <ac:picMkLst>
            <pc:docMk/>
            <pc:sldMk cId="2327370589" sldId="268"/>
            <ac:picMk id="2" creationId="{13DE8B08-A512-946F-08BB-51BDFC5FCA19}"/>
          </ac:picMkLst>
        </pc:picChg>
      </pc:sldChg>
      <pc:sldChg chg="add del replId">
        <pc:chgData name="문명석/연구원/Cyber Security Engineering Unit" userId="S::myungsuk.moon@lge.com::fca14cfd-2a2a-44ce-bee2-3070c7406398" providerId="AD" clId="Web-{55ED0EF4-DA33-99F6-22CC-A0DAE2C488E6}" dt="2025-07-02T23:36:09.132" v="37"/>
        <pc:sldMkLst>
          <pc:docMk/>
          <pc:sldMk cId="3281696345" sldId="269"/>
        </pc:sldMkLst>
      </pc:sldChg>
      <pc:sldChg chg="add del replId">
        <pc:chgData name="문명석/연구원/Cyber Security Engineering Unit" userId="S::myungsuk.moon@lge.com::fca14cfd-2a2a-44ce-bee2-3070c7406398" providerId="AD" clId="Web-{55ED0EF4-DA33-99F6-22CC-A0DAE2C488E6}" dt="2025-07-02T23:41:36.386" v="141"/>
        <pc:sldMkLst>
          <pc:docMk/>
          <pc:sldMk cId="3717765166" sldId="269"/>
        </pc:sldMkLst>
      </pc:sldChg>
      <pc:sldChg chg="addSp delSp modSp add replId">
        <pc:chgData name="문명석/연구원/Cyber Security Engineering Unit" userId="S::myungsuk.moon@lge.com::fca14cfd-2a2a-44ce-bee2-3070c7406398" providerId="AD" clId="Web-{55ED0EF4-DA33-99F6-22CC-A0DAE2C488E6}" dt="2025-07-03T00:03:22.196" v="432" actId="20577"/>
        <pc:sldMkLst>
          <pc:docMk/>
          <pc:sldMk cId="887682419" sldId="270"/>
        </pc:sldMkLst>
        <pc:spChg chg="del mod">
          <ac:chgData name="문명석/연구원/Cyber Security Engineering Unit" userId="S::myungsuk.moon@lge.com::fca14cfd-2a2a-44ce-bee2-3070c7406398" providerId="AD" clId="Web-{55ED0EF4-DA33-99F6-22CC-A0DAE2C488E6}" dt="2025-07-02T23:41:26.557" v="134"/>
          <ac:spMkLst>
            <pc:docMk/>
            <pc:sldMk cId="887682419" sldId="270"/>
            <ac:spMk id="5" creationId="{D898CD3E-AF0B-E2F7-A620-5AFC68369649}"/>
          </ac:spMkLst>
        </pc:spChg>
        <pc:spChg chg="add mod">
          <ac:chgData name="문명석/연구원/Cyber Security Engineering Unit" userId="S::myungsuk.moon@lge.com::fca14cfd-2a2a-44ce-bee2-3070c7406398" providerId="AD" clId="Web-{55ED0EF4-DA33-99F6-22CC-A0DAE2C488E6}" dt="2025-07-03T00:03:22.196" v="432" actId="20577"/>
          <ac:spMkLst>
            <pc:docMk/>
            <pc:sldMk cId="887682419" sldId="270"/>
            <ac:spMk id="6" creationId="{E679EB38-74DF-387E-8BD6-6FB52CBBCF24}"/>
          </ac:spMkLst>
        </pc:spChg>
        <pc:picChg chg="mod">
          <ac:chgData name="문명석/연구원/Cyber Security Engineering Unit" userId="S::myungsuk.moon@lge.com::fca14cfd-2a2a-44ce-bee2-3070c7406398" providerId="AD" clId="Web-{55ED0EF4-DA33-99F6-22CC-A0DAE2C488E6}" dt="2025-07-03T00:00:29.139" v="407" actId="1076"/>
          <ac:picMkLst>
            <pc:docMk/>
            <pc:sldMk cId="887682419" sldId="270"/>
            <ac:picMk id="2" creationId="{7ED7A261-C2D5-21C1-9F39-2DDE19ECF7C2}"/>
          </ac:picMkLst>
        </pc:picChg>
      </pc:sldChg>
      <pc:sldChg chg="addSp modSp new">
        <pc:chgData name="문명석/연구원/Cyber Security Engineering Unit" userId="S::myungsuk.moon@lge.com::fca14cfd-2a2a-44ce-bee2-3070c7406398" providerId="AD" clId="Web-{55ED0EF4-DA33-99F6-22CC-A0DAE2C488E6}" dt="2025-07-02T23:55:17.871" v="364" actId="1076"/>
        <pc:sldMkLst>
          <pc:docMk/>
          <pc:sldMk cId="1293399951" sldId="271"/>
        </pc:sldMkLst>
        <pc:spChg chg="add mod">
          <ac:chgData name="문명석/연구원/Cyber Security Engineering Unit" userId="S::myungsuk.moon@lge.com::fca14cfd-2a2a-44ce-bee2-3070c7406398" providerId="AD" clId="Web-{55ED0EF4-DA33-99F6-22CC-A0DAE2C488E6}" dt="2025-07-02T23:55:17.871" v="364" actId="1076"/>
          <ac:spMkLst>
            <pc:docMk/>
            <pc:sldMk cId="1293399951" sldId="271"/>
            <ac:spMk id="5" creationId="{7BF9725A-70FF-0B2D-77E8-A6A11F25B21F}"/>
          </ac:spMkLst>
        </pc:spChg>
        <pc:picChg chg="add">
          <ac:chgData name="문명석/연구원/Cyber Security Engineering Unit" userId="S::myungsuk.moon@lge.com::fca14cfd-2a2a-44ce-bee2-3070c7406398" providerId="AD" clId="Web-{55ED0EF4-DA33-99F6-22CC-A0DAE2C488E6}" dt="2025-07-02T23:54:53.667" v="354"/>
          <ac:picMkLst>
            <pc:docMk/>
            <pc:sldMk cId="1293399951" sldId="271"/>
            <ac:picMk id="3" creationId="{BAD30E25-5B40-5667-D9D4-F09E5030B51B}"/>
          </ac:picMkLst>
        </pc:picChg>
      </pc:sldChg>
      <pc:sldChg chg="new del">
        <pc:chgData name="문명석/연구원/Cyber Security Engineering Unit" userId="S::myungsuk.moon@lge.com::fca14cfd-2a2a-44ce-bee2-3070c7406398" providerId="AD" clId="Web-{55ED0EF4-DA33-99F6-22CC-A0DAE2C488E6}" dt="2025-07-02T23:54:46.041" v="353"/>
        <pc:sldMkLst>
          <pc:docMk/>
          <pc:sldMk cId="2179741714" sldId="272"/>
        </pc:sldMkLst>
      </pc:sldChg>
    </pc:docChg>
  </pc:docChgLst>
  <pc:docChgLst>
    <pc:chgData name="공하영/연구원/오디오SW개발팀" userId="S::hayoung.gong@lge.com::54f8b2b8-100a-4714-9013-22e897ef1b2e" providerId="AD" clId="Web-{1F163B71-1621-B55F-7F2C-90A2B87970F2}"/>
    <pc:docChg chg="modSld">
      <pc:chgData name="공하영/연구원/오디오SW개발팀" userId="S::hayoung.gong@lge.com::54f8b2b8-100a-4714-9013-22e897ef1b2e" providerId="AD" clId="Web-{1F163B71-1621-B55F-7F2C-90A2B87970F2}" dt="2025-07-02T08:15:38.105" v="31" actId="20577"/>
      <pc:docMkLst>
        <pc:docMk/>
      </pc:docMkLst>
      <pc:sldChg chg="modSp">
        <pc:chgData name="공하영/연구원/오디오SW개발팀" userId="S::hayoung.gong@lge.com::54f8b2b8-100a-4714-9013-22e897ef1b2e" providerId="AD" clId="Web-{1F163B71-1621-B55F-7F2C-90A2B87970F2}" dt="2025-07-02T08:15:38.105" v="31" actId="20577"/>
        <pc:sldMkLst>
          <pc:docMk/>
          <pc:sldMk cId="157283886" sldId="269"/>
        </pc:sldMkLst>
        <pc:spChg chg="mod">
          <ac:chgData name="공하영/연구원/오디오SW개발팀" userId="S::hayoung.gong@lge.com::54f8b2b8-100a-4714-9013-22e897ef1b2e" providerId="AD" clId="Web-{1F163B71-1621-B55F-7F2C-90A2B87970F2}" dt="2025-07-02T08:15:38.105" v="31" actId="20577"/>
          <ac:spMkLst>
            <pc:docMk/>
            <pc:sldMk cId="157283886" sldId="269"/>
            <ac:spMk id="6" creationId="{E54579D5-996F-DBAF-4AC8-2DF466DC3470}"/>
          </ac:spMkLst>
        </pc:spChg>
      </pc:sldChg>
    </pc:docChg>
  </pc:docChgLst>
  <pc:docChgLst>
    <pc:chgData name="안설령/연구원/Performance&amp;Stability Unit" userId="S::seolryeong.an@lge.com::26601665-48ad-49f3-832f-aea70d1d04d5" providerId="AD" clId="Web-{B404FF19-9BBE-C000-679F-FB72FE05E8CA}"/>
    <pc:docChg chg="modSld">
      <pc:chgData name="안설령/연구원/Performance&amp;Stability Unit" userId="S::seolryeong.an@lge.com::26601665-48ad-49f3-832f-aea70d1d04d5" providerId="AD" clId="Web-{B404FF19-9BBE-C000-679F-FB72FE05E8CA}" dt="2025-07-02T09:24:06.710" v="178" actId="20577"/>
      <pc:docMkLst>
        <pc:docMk/>
      </pc:docMkLst>
      <pc:sldChg chg="addSp modSp">
        <pc:chgData name="안설령/연구원/Performance&amp;Stability Unit" userId="S::seolryeong.an@lge.com::26601665-48ad-49f3-832f-aea70d1d04d5" providerId="AD" clId="Web-{B404FF19-9BBE-C000-679F-FB72FE05E8CA}" dt="2025-07-02T09:24:06.710" v="178" actId="20577"/>
        <pc:sldMkLst>
          <pc:docMk/>
          <pc:sldMk cId="3001485429" sldId="267"/>
        </pc:sldMkLst>
        <pc:spChg chg="add mod">
          <ac:chgData name="안설령/연구원/Performance&amp;Stability Unit" userId="S::seolryeong.an@lge.com::26601665-48ad-49f3-832f-aea70d1d04d5" providerId="AD" clId="Web-{B404FF19-9BBE-C000-679F-FB72FE05E8CA}" dt="2025-07-02T09:23:30.147" v="174" actId="1076"/>
          <ac:spMkLst>
            <pc:docMk/>
            <pc:sldMk cId="3001485429" sldId="267"/>
            <ac:spMk id="3" creationId="{06C6746B-04E9-964C-C036-B74063D4B01D}"/>
          </ac:spMkLst>
        </pc:spChg>
        <pc:spChg chg="add mod">
          <ac:chgData name="안설령/연구원/Performance&amp;Stability Unit" userId="S::seolryeong.an@lge.com::26601665-48ad-49f3-832f-aea70d1d04d5" providerId="AD" clId="Web-{B404FF19-9BBE-C000-679F-FB72FE05E8CA}" dt="2025-07-02T09:24:06.710" v="178" actId="20577"/>
          <ac:spMkLst>
            <pc:docMk/>
            <pc:sldMk cId="3001485429" sldId="267"/>
            <ac:spMk id="5" creationId="{A62A6BD7-CDC4-E0B5-5B71-C7FA5E12C218}"/>
          </ac:spMkLst>
        </pc:spChg>
        <pc:spChg chg="add mod">
          <ac:chgData name="안설령/연구원/Performance&amp;Stability Unit" userId="S::seolryeong.an@lge.com::26601665-48ad-49f3-832f-aea70d1d04d5" providerId="AD" clId="Web-{B404FF19-9BBE-C000-679F-FB72FE05E8CA}" dt="2025-07-02T09:23:20.709" v="173" actId="20577"/>
          <ac:spMkLst>
            <pc:docMk/>
            <pc:sldMk cId="3001485429" sldId="267"/>
            <ac:spMk id="6" creationId="{6AA142B2-9543-6D3C-18A4-89154BCD2FB7}"/>
          </ac:spMkLst>
        </pc:spChg>
      </pc:sldChg>
    </pc:docChg>
  </pc:docChgLst>
  <pc:docChgLst>
    <pc:chgData name="이윤성/연구원/리빙솔루션SW플랫폼개발Project" userId="S::yunsung.lee@lge.com::d789b5fd-4eef-4e5f-b3ed-842c58fa3295" providerId="AD" clId="Web-{C09A162E-C97A-46B2-B328-EB6FD86A4C1E}"/>
    <pc:docChg chg="modSld">
      <pc:chgData name="이윤성/연구원/리빙솔루션SW플랫폼개발Project" userId="S::yunsung.lee@lge.com::d789b5fd-4eef-4e5f-b3ed-842c58fa3295" providerId="AD" clId="Web-{C09A162E-C97A-46B2-B328-EB6FD86A4C1E}" dt="2025-07-02T07:46:09.534" v="1"/>
      <pc:docMkLst>
        <pc:docMk/>
      </pc:docMkLst>
      <pc:sldChg chg="addSp modSp">
        <pc:chgData name="이윤성/연구원/리빙솔루션SW플랫폼개발Project" userId="S::yunsung.lee@lge.com::d789b5fd-4eef-4e5f-b3ed-842c58fa3295" providerId="AD" clId="Web-{C09A162E-C97A-46B2-B328-EB6FD86A4C1E}" dt="2025-07-02T07:46:06.956" v="0"/>
        <pc:sldMkLst>
          <pc:docMk/>
          <pc:sldMk cId="3341560732" sldId="261"/>
        </pc:sldMkLst>
        <pc:picChg chg="add mod">
          <ac:chgData name="이윤성/연구원/리빙솔루션SW플랫폼개발Project" userId="S::yunsung.lee@lge.com::d789b5fd-4eef-4e5f-b3ed-842c58fa3295" providerId="AD" clId="Web-{C09A162E-C97A-46B2-B328-EB6FD86A4C1E}" dt="2025-07-02T07:46:06.956" v="0"/>
          <ac:picMkLst>
            <pc:docMk/>
            <pc:sldMk cId="3341560732" sldId="261"/>
            <ac:picMk id="3" creationId="{8049022C-33AA-6C08-386E-6CBD9272C092}"/>
          </ac:picMkLst>
        </pc:picChg>
      </pc:sldChg>
      <pc:sldChg chg="addSp modSp">
        <pc:chgData name="이윤성/연구원/리빙솔루션SW플랫폼개발Project" userId="S::yunsung.lee@lge.com::d789b5fd-4eef-4e5f-b3ed-842c58fa3295" providerId="AD" clId="Web-{C09A162E-C97A-46B2-B328-EB6FD86A4C1E}" dt="2025-07-02T07:46:09.534" v="1"/>
        <pc:sldMkLst>
          <pc:docMk/>
          <pc:sldMk cId="2700900518" sldId="265"/>
        </pc:sldMkLst>
        <pc:picChg chg="add mod">
          <ac:chgData name="이윤성/연구원/리빙솔루션SW플랫폼개발Project" userId="S::yunsung.lee@lge.com::d789b5fd-4eef-4e5f-b3ed-842c58fa3295" providerId="AD" clId="Web-{C09A162E-C97A-46B2-B328-EB6FD86A4C1E}" dt="2025-07-02T07:46:09.534" v="1"/>
          <ac:picMkLst>
            <pc:docMk/>
            <pc:sldMk cId="2700900518" sldId="265"/>
            <ac:picMk id="3" creationId="{1ED7AA87-EF9A-7DFB-465B-2CC5179114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5AD2C7-D2DC-C390-A289-17188DD903A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106537" y="63500"/>
            <a:ext cx="13779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ko-KR" altLang="en-US" sz="12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LGE Internal Use Only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10</a:t>
            </a:r>
            <a:r>
              <a:rPr lang="ko-KR" altLang="en-US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Sound Maker</a:t>
            </a:r>
            <a:endParaRPr lang="ko-KR" altLang="en-US" sz="54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Linux System </a:t>
            </a:r>
            <a:r>
              <a:rPr lang="ko-KR" altLang="en-US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 </a:t>
            </a:r>
            <a:r>
              <a:rPr lang="en-US" altLang="ko-KR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</a:t>
            </a:r>
            <a:r>
              <a:rPr lang="ko-KR" altLang="en-US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 </a:t>
            </a:r>
            <a:r>
              <a:rPr lang="ko-KR" altLang="en-US" sz="28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브레멘</a:t>
            </a:r>
            <a:r>
              <a:rPr lang="ko-KR" altLang="en-US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합창단</a:t>
            </a:r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이윤성</a:t>
            </a:r>
            <a:r>
              <a:rPr lang="en-US" altLang="ko-KR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공하영</a:t>
            </a:r>
            <a:r>
              <a:rPr lang="en-US" altLang="ko-KR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 </a:t>
            </a:r>
            <a:r>
              <a:rPr lang="ko-KR" altLang="en-US" sz="28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안설령</a:t>
            </a:r>
            <a:r>
              <a:rPr lang="en-US" altLang="ko-KR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,</a:t>
            </a:r>
            <a:r>
              <a:rPr lang="ko-KR" altLang="en-US" sz="28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</a:t>
            </a:r>
            <a:r>
              <a:rPr lang="ko-KR" altLang="en-US" sz="2800" b="1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문명석</a:t>
            </a:r>
            <a:endParaRPr lang="ko-KR" altLang="en-US" sz="28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6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프로젝트 중간 발표</a:t>
            </a:r>
            <a:endParaRPr lang="ko-KR" altLang="en-US" sz="3600" b="1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3359719"/>
            <a:ext cx="11160121" cy="39394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914400" indent="-914400">
              <a:lnSpc>
                <a:spcPct val="20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프로젝트 소개</a:t>
            </a:r>
            <a:endParaRPr lang="en-US" altLang="ko-KR" sz="4400" b="1">
              <a:solidFill>
                <a:schemeClr val="bg1"/>
              </a:solidFill>
              <a:latin typeface="LG스마트체2.0 Regular"/>
              <a:ea typeface="LG스마트체2.0 Regular"/>
            </a:endParaRPr>
          </a:p>
          <a:p>
            <a:pPr marL="914400" indent="-914400">
              <a:lnSpc>
                <a:spcPct val="20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개발 목표</a:t>
            </a:r>
            <a:endParaRPr lang="en-US" altLang="ko-KR" sz="4400" b="1">
              <a:solidFill>
                <a:schemeClr val="bg1"/>
              </a:solidFill>
              <a:latin typeface="LG스마트체2.0 Regular"/>
              <a:ea typeface="LG스마트체2.0 Regular"/>
            </a:endParaRPr>
          </a:p>
          <a:p>
            <a:pPr marL="914400" indent="-914400">
              <a:lnSpc>
                <a:spcPct val="200000"/>
              </a:lnSpc>
              <a:buAutoNum type="arabicPeriod"/>
            </a:pPr>
            <a:r>
              <a:rPr lang="ko-KR" altLang="en-US" sz="4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프로젝트 진행 상황</a:t>
            </a:r>
            <a:endParaRPr lang="en-US" altLang="ko-KR" sz="4400" b="1">
              <a:solidFill>
                <a:schemeClr val="bg1"/>
              </a:solidFill>
              <a:latin typeface="LG스마트체2.0 Regular"/>
              <a:ea typeface="LG스마트체2.0 Regula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1. </a:t>
            </a:r>
            <a:r>
              <a:rPr lang="ko-KR" altLang="en-US" sz="5400" b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DCB405-E5E0-DF27-0261-2DA83F61EEE4}"/>
              </a:ext>
            </a:extLst>
          </p:cNvPr>
          <p:cNvSpPr txBox="1"/>
          <p:nvPr/>
        </p:nvSpPr>
        <p:spPr>
          <a:xfrm>
            <a:off x="244861" y="1745729"/>
            <a:ext cx="14190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Sound Maker</a:t>
            </a:r>
            <a:endParaRPr lang="ko-KR" altLang="en-US" sz="4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9752F-B7C6-CD8F-3360-E547C1F31117}"/>
              </a:ext>
            </a:extLst>
          </p:cNvPr>
          <p:cNvSpPr txBox="1"/>
          <p:nvPr/>
        </p:nvSpPr>
        <p:spPr>
          <a:xfrm>
            <a:off x="406400" y="3605700"/>
            <a:ext cx="7433445" cy="224676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 sz="2800">
                <a:latin typeface="LG Smart_H2.0 R"/>
                <a:ea typeface="LG Smart_H2.0 R"/>
                <a:cs typeface="Calibri" panose="020F0502020204030204"/>
              </a:rPr>
              <a:t>다중 센서를 활용한 개인 맞춤형 연주기기</a:t>
            </a:r>
            <a:endParaRPr lang="en-US" altLang="ko-KR" sz="2800">
              <a:latin typeface="LG스마트체2.0 Regular"/>
              <a:ea typeface="LG스마트체2.0 Regular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-US" altLang="ko-KR" sz="2800">
              <a:latin typeface="LG스마트체2.0 Regular"/>
              <a:ea typeface="LG스마트체2.0 Regular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sz="2800">
                <a:latin typeface="LG Smart_H2.0 R"/>
                <a:ea typeface="LG Smart_H2.0 R"/>
                <a:cs typeface="Calibri" panose="020F0502020204030204"/>
              </a:rPr>
              <a:t>네트워크 최적화를 통한 지연 없는 합주</a:t>
            </a:r>
            <a:endParaRPr lang="en-US" altLang="ko-KR" sz="2800">
              <a:latin typeface="맑은 고딕"/>
              <a:ea typeface="맑은 고딕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endParaRPr lang="en-US" altLang="ko-KR" sz="2800">
              <a:latin typeface="맑은 고딕"/>
              <a:ea typeface="맑은 고딕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ko-KR" altLang="en-US" sz="2800">
                <a:latin typeface="LG Smart_H2.0 R"/>
                <a:ea typeface="LG Smart_H2.0 R"/>
                <a:cs typeface="Calibri" panose="020F0502020204030204"/>
              </a:rPr>
              <a:t>매끄러운 사운드 합성을 통한 소형 </a:t>
            </a:r>
            <a:r>
              <a:rPr lang="ko-KR" altLang="en-US" sz="2800" err="1">
                <a:latin typeface="LG Smart_H2.0 R"/>
                <a:ea typeface="LG Smart_H2.0 R"/>
                <a:cs typeface="Calibri" panose="020F0502020204030204"/>
              </a:rPr>
              <a:t>신디사이저</a:t>
            </a:r>
            <a:endParaRPr lang="ko-KR" altLang="en-US" sz="2800">
              <a:latin typeface="LG Smart_H2.0 R"/>
              <a:ea typeface="LG Smart_H2.0 R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BC2F6-C8D7-77E6-65C7-32C9616BD1CF}"/>
              </a:ext>
            </a:extLst>
          </p:cNvPr>
          <p:cNvSpPr txBox="1"/>
          <p:nvPr/>
        </p:nvSpPr>
        <p:spPr>
          <a:xfrm>
            <a:off x="406400" y="2683409"/>
            <a:ext cx="1571413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i="1">
                <a:latin typeface="LG스마트체2.0 Regular"/>
                <a:ea typeface="LG스마트체2.0 Regular"/>
              </a:rPr>
              <a:t>"</a:t>
            </a:r>
            <a:r>
              <a:rPr lang="ko-KR" altLang="en-US" sz="3200" i="1">
                <a:latin typeface="LG스마트체2.0 Regular"/>
                <a:ea typeface="LG스마트체2.0 Regular"/>
              </a:rPr>
              <a:t>누구나 악기가 되고</a:t>
            </a:r>
            <a:r>
              <a:rPr lang="en-US" altLang="ko-KR" sz="3200" i="1">
                <a:latin typeface="LG스마트체2.0 Regular"/>
                <a:ea typeface="LG스마트체2.0 Regular"/>
              </a:rPr>
              <a:t>, </a:t>
            </a:r>
            <a:r>
              <a:rPr lang="ko-KR" altLang="en-US" sz="3200" i="1">
                <a:latin typeface="LG스마트체2.0 Regular"/>
                <a:ea typeface="LG스마트체2.0 Regular"/>
              </a:rPr>
              <a:t>모두가 연주자가 되는 세상</a:t>
            </a:r>
            <a:r>
              <a:rPr lang="en-US" altLang="ko-KR" sz="3200" i="1">
                <a:latin typeface="LG스마트체2.0 Regular"/>
                <a:ea typeface="LG스마트체2.0 Regular"/>
              </a:rPr>
              <a:t>, Sound Maker</a:t>
            </a:r>
            <a:r>
              <a:rPr lang="ko-KR" altLang="en-US" sz="3200" i="1">
                <a:latin typeface="LG스마트체2.0 Regular"/>
                <a:ea typeface="LG스마트체2.0 Regular"/>
              </a:rPr>
              <a:t>와 함께 시작하세요</a:t>
            </a:r>
            <a:r>
              <a:rPr lang="en-US" altLang="ko-KR" sz="3200" i="1">
                <a:latin typeface="LG스마트체2.0 Regular"/>
                <a:ea typeface="LG스마트체2.0 Regular"/>
              </a:rPr>
              <a:t>!"</a:t>
            </a:r>
          </a:p>
          <a:p>
            <a:endParaRPr lang="en-US" altLang="ko-KR" sz="3200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EACA111-4C5C-C54F-5D3A-6829D2BF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839" y="3435319"/>
            <a:ext cx="7081685" cy="60314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04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2. </a:t>
            </a:r>
            <a:r>
              <a:rPr lang="ko-KR" altLang="en-US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개발 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12F06-CF49-9C60-D502-37DCC1504580}"/>
              </a:ext>
            </a:extLst>
          </p:cNvPr>
          <p:cNvSpPr txBox="1"/>
          <p:nvPr/>
        </p:nvSpPr>
        <p:spPr>
          <a:xfrm>
            <a:off x="244862" y="1745729"/>
            <a:ext cx="2286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B5F7FF-1A8D-0E4C-B953-4C9D71516AC9}"/>
              </a:ext>
            </a:extLst>
          </p:cNvPr>
          <p:cNvSpPr txBox="1"/>
          <p:nvPr/>
        </p:nvSpPr>
        <p:spPr>
          <a:xfrm>
            <a:off x="679949" y="3266421"/>
            <a:ext cx="16187909" cy="48600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>
                <a:latin typeface="LG스마트체2.0 Regular"/>
                <a:ea typeface="LG스마트체2.0 Regular"/>
              </a:rPr>
              <a:t> 피아노 ✅ </a:t>
            </a:r>
            <a:r>
              <a:rPr lang="en-US" altLang="ko-KR" sz="3200">
                <a:latin typeface="LG스마트체2.0 Regular"/>
                <a:ea typeface="LG스마트체2.0 Regular"/>
              </a:rPr>
              <a:t>250701</a:t>
            </a:r>
            <a:endParaRPr lang="ko-KR" altLang="en-US" sz="3200">
              <a:latin typeface="LG스마트체2.0 Regular"/>
              <a:ea typeface="LG스마트체2.0 Regular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>
                <a:solidFill>
                  <a:srgbClr val="000000"/>
                </a:solidFill>
                <a:latin typeface="LG Smart_H2.0 R"/>
                <a:ea typeface="LG Smart_H2.0 R"/>
              </a:rPr>
              <a:t> </a:t>
            </a:r>
            <a:r>
              <a:rPr lang="ko-KR" sz="3200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피아노</a:t>
            </a:r>
            <a:r>
              <a:rPr lang="ko-KR" sz="3200">
                <a:solidFill>
                  <a:srgbClr val="000000"/>
                </a:solidFill>
                <a:latin typeface="LG Smart_H2.0 R"/>
                <a:ea typeface="LG Smart_H2.0 R"/>
              </a:rPr>
              <a:t> </a:t>
            </a:r>
            <a:r>
              <a:rPr lang="en-US" sz="3200">
                <a:solidFill>
                  <a:srgbClr val="000000"/>
                </a:solidFill>
                <a:latin typeface="LG Smart_H2.0 R"/>
                <a:ea typeface="LG Smart_H2.0 R"/>
              </a:rPr>
              <a:t>+ </a:t>
            </a:r>
            <a:r>
              <a:rPr lang="ko-KR" sz="3200">
                <a:latin typeface="LG Smart_H2.0 R"/>
                <a:ea typeface="LG Smart_H2.0 R"/>
              </a:rPr>
              <a:t>네트워크 + 최신 커널 </a:t>
            </a:r>
            <a:r>
              <a:rPr lang="en-US" altLang="ko-KR" sz="3200">
                <a:latin typeface="LG Smart_H2.0 R"/>
                <a:ea typeface="LG Smart_H2.0 R"/>
              </a:rPr>
              <a:t>+ Accelerometer</a:t>
            </a:r>
            <a:r>
              <a:rPr lang="ko-KR" altLang="en-US" sz="3200">
                <a:latin typeface="LG Smart_H2.0 R"/>
                <a:ea typeface="LG Smart_H2.0 R"/>
              </a:rPr>
              <a:t> </a:t>
            </a:r>
            <a:r>
              <a:rPr lang="en-US" altLang="ko-KR" sz="3200">
                <a:latin typeface="LG Smart_H2.0 R"/>
                <a:ea typeface="LG Smart_H2.0 R"/>
              </a:rPr>
              <a:t>DD</a:t>
            </a:r>
            <a:r>
              <a:rPr lang="ko-KR" sz="3200">
                <a:latin typeface="LG Smart_H2.0 R"/>
                <a:ea typeface="LG Smart_H2.0 R"/>
              </a:rPr>
              <a:t> ✅ </a:t>
            </a:r>
            <a:r>
              <a:rPr lang="en-US" sz="3200">
                <a:latin typeface="LG Smart_H2.0 R"/>
                <a:ea typeface="LG Smart_H2.0 R"/>
              </a:rPr>
              <a:t>250702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>
                <a:latin typeface="LG Smart_H2.0 R"/>
                <a:ea typeface="LG Smart_H2.0 R"/>
              </a:rPr>
              <a:t> </a:t>
            </a:r>
            <a:r>
              <a:rPr lang="ko-KR" altLang="en-US" sz="3200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피아노 + 네트워크 + 최신 커널 + </a:t>
            </a:r>
            <a:r>
              <a:rPr lang="ko-KR" altLang="en-US" sz="3200" err="1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Accelerometer</a:t>
            </a:r>
            <a:r>
              <a:rPr lang="ko-KR" altLang="en-US" sz="3200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 DD</a:t>
            </a:r>
            <a:r>
              <a:rPr lang="ko-KR" altLang="en-US" sz="3200">
                <a:solidFill>
                  <a:srgbClr val="000000"/>
                </a:solidFill>
                <a:latin typeface="LG Smart_H2.0 R"/>
                <a:ea typeface="LG Smart_H2.0 R"/>
              </a:rPr>
              <a:t> </a:t>
            </a:r>
            <a:r>
              <a:rPr lang="en-US" sz="3200">
                <a:solidFill>
                  <a:srgbClr val="000000"/>
                </a:solidFill>
                <a:latin typeface="LG Smart_H2.0 R"/>
                <a:ea typeface="LG Smart_H2.0 R"/>
              </a:rPr>
              <a:t>+ </a:t>
            </a:r>
            <a:r>
              <a:rPr lang="ko-KR" altLang="en-US" sz="3200">
                <a:solidFill>
                  <a:srgbClr val="000000"/>
                </a:solidFill>
                <a:latin typeface="LG Smart_H2.0 R"/>
                <a:ea typeface="LG Smart_H2.0 R"/>
              </a:rPr>
              <a:t>합주</a:t>
            </a:r>
            <a:endParaRPr lang="en-US" sz="3200">
              <a:solidFill>
                <a:srgbClr val="000000"/>
              </a:solidFill>
              <a:latin typeface="LG Smart_H2.0 R"/>
              <a:ea typeface="LG Smart_H2.0 R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>
                <a:latin typeface="LG스마트체2.0 Regular"/>
                <a:ea typeface="LG스마트체2.0 Regular"/>
              </a:rPr>
              <a:t> </a:t>
            </a:r>
            <a:r>
              <a:rPr lang="ko-KR" sz="3200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피아노 + 네트워크 + 최신 커널 </a:t>
            </a:r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+</a:t>
            </a:r>
            <a:r>
              <a:rPr lang="ko-KR" sz="3200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 </a:t>
            </a:r>
            <a:r>
              <a:rPr lang="ko-KR" sz="3200" err="1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Accelerometer</a:t>
            </a:r>
            <a:r>
              <a:rPr lang="ko-KR" sz="3200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 </a:t>
            </a:r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DD</a:t>
            </a:r>
            <a:r>
              <a:rPr lang="ko-KR" altLang="en-US" sz="3200">
                <a:solidFill>
                  <a:srgbClr val="000000"/>
                </a:solidFill>
                <a:latin typeface="LG Smart_H2.0 R"/>
                <a:ea typeface="LG Smart_H2.0 R"/>
              </a:rPr>
              <a:t> </a:t>
            </a:r>
            <a:r>
              <a:rPr lang="en-US" sz="3200">
                <a:solidFill>
                  <a:schemeClr val="bg1">
                    <a:lumMod val="65000"/>
                  </a:schemeClr>
                </a:solidFill>
                <a:latin typeface="LG Smart_H2.0 R"/>
                <a:ea typeface="+mn-lt"/>
              </a:rPr>
              <a:t>+ </a:t>
            </a:r>
            <a:r>
              <a:rPr lang="ko-KR" sz="3200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합주</a:t>
            </a:r>
            <a:r>
              <a:rPr lang="en-US" altLang="ko-KR" sz="3200">
                <a:latin typeface="LG스마트체2.0 Regular"/>
                <a:ea typeface="LG스마트체2.0 Regular"/>
              </a:rPr>
              <a:t> + </a:t>
            </a:r>
            <a:r>
              <a:rPr lang="ko-KR" altLang="en-US" sz="3200" err="1">
                <a:latin typeface="LG스마트체2.0 Regular"/>
                <a:ea typeface="LG스마트체2.0 Regular"/>
              </a:rPr>
              <a:t>쉐이커</a:t>
            </a:r>
            <a:endParaRPr lang="ko-KR" altLang="en-US" sz="3200">
              <a:latin typeface="LG스마트체2.0 Regular"/>
              <a:ea typeface="LG스마트체2.0 Regular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3200">
                <a:latin typeface="LG스마트체2.0 Regular"/>
                <a:ea typeface="LG스마트체2.0 Regular"/>
              </a:rPr>
              <a:t> </a:t>
            </a:r>
            <a:r>
              <a:rPr lang="ko-KR" sz="3200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피아노 + 네트워크 + 최신 커널 </a:t>
            </a:r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+</a:t>
            </a:r>
            <a:r>
              <a:rPr lang="ko-KR" sz="3200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 </a:t>
            </a:r>
            <a:r>
              <a:rPr lang="ko-KR" sz="3200" err="1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Accelerometer</a:t>
            </a:r>
            <a:r>
              <a:rPr lang="ko-KR" sz="3200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 </a:t>
            </a:r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DD</a:t>
            </a:r>
            <a:r>
              <a:rPr lang="ko-KR" altLang="en-US" sz="3200">
                <a:solidFill>
                  <a:srgbClr val="000000"/>
                </a:solidFill>
                <a:latin typeface="LG Smart_H2.0 R"/>
                <a:ea typeface="LG Smart_H2.0 R"/>
              </a:rPr>
              <a:t> </a:t>
            </a:r>
            <a:r>
              <a:rPr lang="en-US" sz="3200">
                <a:solidFill>
                  <a:schemeClr val="bg1">
                    <a:lumMod val="65000"/>
                  </a:schemeClr>
                </a:solidFill>
                <a:latin typeface="LG Smart_H2.0 R"/>
                <a:ea typeface="+mn-lt"/>
              </a:rPr>
              <a:t>+ </a:t>
            </a:r>
            <a:r>
              <a:rPr lang="ko-KR" sz="3200">
                <a:solidFill>
                  <a:schemeClr val="bg1">
                    <a:lumMod val="65000"/>
                  </a:schemeClr>
                </a:solidFill>
                <a:latin typeface="LG Smart_H2.0 R"/>
                <a:ea typeface="LG Smart_H2.0 R"/>
              </a:rPr>
              <a:t>합주</a:t>
            </a:r>
            <a:r>
              <a:rPr lang="en-US" altLang="ko-KR" sz="3200">
                <a:solidFill>
                  <a:schemeClr val="bg1">
                    <a:lumMod val="65000"/>
                  </a:schemeClr>
                </a:solidFill>
                <a:latin typeface="LG스마트체2.0 Regular"/>
                <a:ea typeface="LG스마트체2.0 Regular"/>
              </a:rPr>
              <a:t> + </a:t>
            </a:r>
            <a:r>
              <a:rPr lang="ko-KR" altLang="en-US" sz="3200" err="1">
                <a:solidFill>
                  <a:schemeClr val="bg1">
                    <a:lumMod val="65000"/>
                  </a:schemeClr>
                </a:solidFill>
                <a:latin typeface="LG스마트체2.0 Regular"/>
                <a:ea typeface="LG스마트체2.0 Regular"/>
              </a:rPr>
              <a:t>쉐이커</a:t>
            </a:r>
            <a:r>
              <a:rPr lang="ko-KR" altLang="en-US" sz="3200">
                <a:latin typeface="LG스마트체2.0 Regular"/>
                <a:ea typeface="LG스마트체2.0 Regular"/>
              </a:rPr>
              <a:t> </a:t>
            </a:r>
            <a:r>
              <a:rPr lang="en-US" altLang="ko-KR" sz="3200">
                <a:latin typeface="LG스마트체2.0 Regular"/>
                <a:ea typeface="LG스마트체2.0 Regular"/>
              </a:rPr>
              <a:t>+  </a:t>
            </a:r>
            <a:r>
              <a:rPr lang="ko-KR" altLang="en-US" sz="3200">
                <a:latin typeface="LG스마트체2.0 Regular"/>
                <a:ea typeface="LG스마트체2.0 Regular"/>
              </a:rPr>
              <a:t>드럼 </a:t>
            </a:r>
            <a:r>
              <a:rPr lang="en-US" altLang="ko-KR" sz="3200">
                <a:latin typeface="LG스마트체2.0 Regular"/>
                <a:ea typeface="LG스마트체2.0 Regular"/>
              </a:rPr>
              <a:t>+ EQ</a:t>
            </a:r>
            <a:endParaRPr lang="ko-KR" altLang="en-US" sz="3200">
              <a:latin typeface="LG스마트체2.0 Regular"/>
              <a:ea typeface="LG스마트체2.0 Regula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EE9CB-DAC0-23B9-C7CE-DD714BA9A07A}"/>
              </a:ext>
            </a:extLst>
          </p:cNvPr>
          <p:cNvSpPr txBox="1"/>
          <p:nvPr/>
        </p:nvSpPr>
        <p:spPr>
          <a:xfrm>
            <a:off x="244862" y="2470549"/>
            <a:ext cx="8876148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ko-KR" sz="2800" b="1">
                <a:latin typeface="LG스마트체2.0 Regular" panose="020B0600000101010101" pitchFamily="50" charset="-127"/>
                <a:ea typeface="LG스마트체2.0 Regular"/>
              </a:rPr>
              <a:t>“</a:t>
            </a:r>
            <a:r>
              <a:rPr lang="ko-KR" altLang="en-US" sz="2800" b="1">
                <a:latin typeface="LG스마트체2.0 Regular" panose="020B0600000101010101" pitchFamily="50" charset="-127"/>
                <a:ea typeface="LG스마트체2.0 Regular"/>
              </a:rPr>
              <a:t>소형 악기 및 </a:t>
            </a:r>
            <a:r>
              <a:rPr lang="ko-KR" altLang="en-US" sz="2800" b="1" err="1">
                <a:latin typeface="LG스마트체2.0 Regular" panose="020B0600000101010101" pitchFamily="50" charset="-127"/>
                <a:ea typeface="LG스마트체2.0 Regular"/>
              </a:rPr>
              <a:t>신디사이저와</a:t>
            </a:r>
            <a:r>
              <a:rPr lang="ko-KR" altLang="en-US" sz="2800" b="1">
                <a:latin typeface="LG스마트체2.0 Regular" panose="020B0600000101010101" pitchFamily="50" charset="-127"/>
                <a:ea typeface="LG스마트체2.0 Regular"/>
              </a:rPr>
              <a:t> 연동하여 합주가 가능한 기기</a:t>
            </a:r>
            <a:r>
              <a:rPr lang="en-US" altLang="ko-KR" sz="2800" b="1">
                <a:latin typeface="LG스마트체2.0 Regular" panose="020B0600000101010101" pitchFamily="50" charset="-127"/>
                <a:ea typeface="LG스마트체2.0 Regular"/>
              </a:rPr>
              <a:t>" </a:t>
            </a:r>
            <a:endParaRPr lang="en-US" altLang="ko-KR" sz="28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3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74F72-F4AE-5552-3E16-CD0FA9465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8A37E9-86FA-0411-81D6-EBB202E23338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3. </a:t>
            </a:r>
            <a:r>
              <a:rPr lang="en-US" altLang="ko-KR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프로젝트</a:t>
            </a:r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 </a:t>
            </a:r>
            <a:r>
              <a:rPr lang="en-US" altLang="ko-KR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진행</a:t>
            </a:r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 </a:t>
            </a:r>
            <a:r>
              <a:rPr lang="en-US" altLang="ko-KR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상황</a:t>
            </a:r>
            <a:endParaRPr lang="en-US" altLang="ko-KR" sz="5400" b="1">
              <a:solidFill>
                <a:schemeClr val="bg1"/>
              </a:solidFill>
              <a:latin typeface="LG스마트체2.0 Regular"/>
              <a:ea typeface="LG스마트체2.0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6D7B7-04B7-52C4-942B-B881A584981F}"/>
              </a:ext>
            </a:extLst>
          </p:cNvPr>
          <p:cNvSpPr txBox="1"/>
          <p:nvPr/>
        </p:nvSpPr>
        <p:spPr>
          <a:xfrm>
            <a:off x="702062" y="1731277"/>
            <a:ext cx="3361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DD </a:t>
            </a:r>
            <a:r>
              <a:rPr lang="ko-KR" altLang="en-US" sz="4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및 커널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6746B-04E9-964C-C036-B74063D4B01D}"/>
              </a:ext>
            </a:extLst>
          </p:cNvPr>
          <p:cNvSpPr txBox="1"/>
          <p:nvPr/>
        </p:nvSpPr>
        <p:spPr>
          <a:xfrm>
            <a:off x="1168081" y="6230667"/>
            <a:ext cx="141904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200" b="1">
                <a:latin typeface="LG Smart_H2.0 R"/>
                <a:ea typeface="LG Smart_H2.0 R"/>
                <a:cs typeface="Calibri"/>
              </a:rPr>
              <a:t>Accelerometer (LIS302DL)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2A6BD7-CDC4-E0B5-5B71-C7FA5E12C218}"/>
              </a:ext>
            </a:extLst>
          </p:cNvPr>
          <p:cNvSpPr txBox="1"/>
          <p:nvPr/>
        </p:nvSpPr>
        <p:spPr>
          <a:xfrm>
            <a:off x="1456347" y="6826245"/>
            <a:ext cx="14190451" cy="14745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ko-KR" sz="3200" err="1">
                <a:latin typeface="LG Smart_H2.0 R"/>
                <a:ea typeface="LG Smart_H2.0 R"/>
                <a:cs typeface="Calibri"/>
              </a:rPr>
              <a:t>센서에</a:t>
            </a:r>
            <a:r>
              <a:rPr lang="en-US" altLang="ko-KR" sz="3200">
                <a:latin typeface="LG Smart_H2.0 R"/>
                <a:ea typeface="LG Smart_H2.0 R"/>
                <a:cs typeface="Calibri"/>
              </a:rPr>
              <a:t> </a:t>
            </a:r>
            <a:r>
              <a:rPr lang="en-US" altLang="ko-KR" sz="3200" err="1">
                <a:latin typeface="LG Smart_H2.0 R"/>
                <a:ea typeface="LG Smart_H2.0 R"/>
                <a:cs typeface="Calibri"/>
              </a:rPr>
              <a:t>충격</a:t>
            </a:r>
            <a:r>
              <a:rPr lang="en-US" altLang="ko-KR" sz="3200">
                <a:latin typeface="LG Smart_H2.0 R"/>
                <a:ea typeface="LG Smart_H2.0 R"/>
                <a:cs typeface="Calibri"/>
              </a:rPr>
              <a:t> </a:t>
            </a:r>
            <a:r>
              <a:rPr lang="en-US" altLang="ko-KR" sz="3200" err="1">
                <a:latin typeface="LG Smart_H2.0 R"/>
                <a:ea typeface="LG Smart_H2.0 R"/>
                <a:cs typeface="Calibri"/>
              </a:rPr>
              <a:t>감지</a:t>
            </a:r>
            <a:r>
              <a:rPr lang="en-US" altLang="ko-KR" sz="3200">
                <a:latin typeface="LG Smart_H2.0 R"/>
                <a:ea typeface="LG Smart_H2.0 R"/>
                <a:cs typeface="Calibri"/>
              </a:rPr>
              <a:t> 시 IRQ </a:t>
            </a:r>
            <a:r>
              <a:rPr lang="en-US" altLang="ko-KR" sz="3200" err="1">
                <a:latin typeface="LG Smart_H2.0 R"/>
                <a:ea typeface="LG Smart_H2.0 R"/>
                <a:cs typeface="Calibri"/>
              </a:rPr>
              <a:t>발생</a:t>
            </a:r>
            <a:endParaRPr lang="en-US" altLang="ko-KR" sz="3200">
              <a:latin typeface="LG Smart_H2.0 R"/>
              <a:ea typeface="LG Smart_H2.0 R"/>
              <a:cs typeface="Calibri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ko-KR" sz="3200" err="1">
                <a:latin typeface="LG Smart_H2.0 R"/>
                <a:ea typeface="LG Smart_H2.0 R"/>
                <a:cs typeface="Calibri"/>
              </a:rPr>
              <a:t>젬베와</a:t>
            </a:r>
            <a:r>
              <a:rPr lang="en-US" altLang="ko-KR" sz="3200">
                <a:latin typeface="LG Smart_H2.0 R"/>
                <a:ea typeface="LG Smart_H2.0 R"/>
                <a:cs typeface="Calibri"/>
              </a:rPr>
              <a:t> </a:t>
            </a:r>
            <a:r>
              <a:rPr lang="en-US" altLang="ko-KR" sz="3200" err="1">
                <a:latin typeface="LG Smart_H2.0 R"/>
                <a:ea typeface="LG Smart_H2.0 R"/>
                <a:cs typeface="Calibri"/>
              </a:rPr>
              <a:t>같은</a:t>
            </a:r>
            <a:r>
              <a:rPr lang="en-US" altLang="ko-KR" sz="3200">
                <a:latin typeface="LG Smart_H2.0 R"/>
                <a:ea typeface="LG Smart_H2.0 R"/>
                <a:cs typeface="Calibri"/>
              </a:rPr>
              <a:t> </a:t>
            </a:r>
            <a:r>
              <a:rPr lang="en-US" altLang="ko-KR" sz="3200" err="1">
                <a:latin typeface="LG Smart_H2.0 R"/>
                <a:ea typeface="LG Smart_H2.0 R"/>
                <a:cs typeface="Calibri"/>
              </a:rPr>
              <a:t>타악기</a:t>
            </a:r>
            <a:r>
              <a:rPr lang="en-US" altLang="ko-KR" sz="3200">
                <a:latin typeface="LG Smart_H2.0 R"/>
                <a:ea typeface="LG Smart_H2.0 R"/>
                <a:cs typeface="Calibri"/>
              </a:rPr>
              <a:t> </a:t>
            </a:r>
            <a:r>
              <a:rPr lang="en-US" altLang="ko-KR" sz="3200" err="1">
                <a:latin typeface="LG Smart_H2.0 R"/>
                <a:ea typeface="LG Smart_H2.0 R"/>
                <a:cs typeface="Calibri"/>
              </a:rPr>
              <a:t>사용</a:t>
            </a:r>
            <a:r>
              <a:rPr lang="en-US" altLang="ko-KR" sz="3200">
                <a:latin typeface="LG Smart_H2.0 R"/>
                <a:ea typeface="LG Smart_H2.0 R"/>
                <a:cs typeface="Calibri"/>
              </a:rPr>
              <a:t> 시 </a:t>
            </a:r>
            <a:r>
              <a:rPr lang="en-US" altLang="ko-KR" sz="3200" err="1">
                <a:latin typeface="LG Smart_H2.0 R"/>
                <a:ea typeface="LG Smart_H2.0 R"/>
                <a:cs typeface="Calibri"/>
              </a:rPr>
              <a:t>활용</a:t>
            </a:r>
            <a:r>
              <a:rPr lang="en-US" altLang="ko-KR" sz="3200">
                <a:latin typeface="LG Smart_H2.0 R"/>
                <a:ea typeface="LG Smart_H2.0 R"/>
                <a:cs typeface="Calibri"/>
              </a:rPr>
              <a:t> </a:t>
            </a:r>
            <a:r>
              <a:rPr lang="en-US" altLang="ko-KR" sz="3200" err="1">
                <a:latin typeface="LG Smart_H2.0 R"/>
                <a:ea typeface="LG Smart_H2.0 R"/>
                <a:cs typeface="Calibri"/>
              </a:rPr>
              <a:t>가능</a:t>
            </a:r>
            <a:endParaRPr lang="en-US" altLang="ko-KR" sz="3200">
              <a:latin typeface="LG Smart_H2.0 R"/>
              <a:ea typeface="LG Smart_H2.0 R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142B2-9543-6D3C-18A4-89154BCD2FB7}"/>
              </a:ext>
            </a:extLst>
          </p:cNvPr>
          <p:cNvSpPr txBox="1"/>
          <p:nvPr/>
        </p:nvSpPr>
        <p:spPr>
          <a:xfrm>
            <a:off x="699666" y="5484677"/>
            <a:ext cx="14190451" cy="6309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ko-KR" sz="3500" b="1">
                <a:latin typeface="LG Smart_H2.0 R"/>
                <a:ea typeface="LG Smart_H2.0 R"/>
                <a:cs typeface="Calibri"/>
              </a:rPr>
              <a:t>Device Driver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0FEBAF-83A3-EF0B-11E2-C31165250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796" y="5800148"/>
            <a:ext cx="3130298" cy="31315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9520ED-56E7-F368-FE66-DD0349D1D61A}"/>
              </a:ext>
            </a:extLst>
          </p:cNvPr>
          <p:cNvSpPr txBox="1"/>
          <p:nvPr/>
        </p:nvSpPr>
        <p:spPr>
          <a:xfrm>
            <a:off x="702062" y="2574259"/>
            <a:ext cx="141904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ko-KR" altLang="en-US" sz="3200">
                <a:latin typeface="LG Smart_H2.0 R"/>
                <a:ea typeface="LG Smart_H2.0 R"/>
                <a:cs typeface="Calibri"/>
              </a:rPr>
              <a:t>신규 커널 적용 (</a:t>
            </a:r>
            <a:r>
              <a:rPr lang="en-US" altLang="ko-KR" sz="3200">
                <a:latin typeface="LG Smart_H2.0 R"/>
                <a:ea typeface="LG Smart_H2.0 R"/>
                <a:cs typeface="Calibri"/>
              </a:rPr>
              <a:t>v6.6.17 </a:t>
            </a:r>
            <a:r>
              <a:rPr lang="en-US" sz="3000">
                <a:latin typeface="Calibri"/>
                <a:ea typeface="Calibri"/>
                <a:cs typeface="Calibri"/>
              </a:rPr>
              <a:t>→</a:t>
            </a:r>
            <a:r>
              <a:rPr lang="en-US" altLang="ko-KR" sz="3200">
                <a:latin typeface="LG Smart_H2.0 R"/>
                <a:ea typeface="LG Smart_H2.0 R"/>
                <a:cs typeface="Calibri"/>
              </a:rPr>
              <a:t> v6.12.35)</a:t>
            </a:r>
            <a:endParaRPr 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8F424BC-DBE9-6707-02E1-925A5424D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958" y="2085220"/>
            <a:ext cx="6054385" cy="34534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53B021-117F-4581-6E99-70259832D551}"/>
              </a:ext>
            </a:extLst>
          </p:cNvPr>
          <p:cNvSpPr/>
          <p:nvPr/>
        </p:nvSpPr>
        <p:spPr>
          <a:xfrm>
            <a:off x="1164078" y="3151832"/>
            <a:ext cx="8121282" cy="1945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>
                <a:solidFill>
                  <a:srgbClr val="000000"/>
                </a:solidFill>
                <a:ea typeface="맑은 고딕"/>
                <a:cs typeface="Calibri"/>
              </a:rPr>
              <a:t>보안 및 취약점 패치 강화</a:t>
            </a:r>
            <a:endParaRPr lang="ko-KR" altLang="en-US">
              <a:solidFill>
                <a:srgbClr val="000000"/>
              </a:solidFill>
              <a:ea typeface="맑은 고딕"/>
              <a:cs typeface="Calibri"/>
            </a:endParaRPr>
          </a:p>
          <a:p>
            <a:pPr lvl="1"/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v6.6~v6.12</a:t>
            </a:r>
            <a:r>
              <a:rPr lang="en-US" altLang="ko-KR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ko-KR" altLang="en-US">
                <a:solidFill>
                  <a:srgbClr val="000000"/>
                </a:solidFill>
                <a:ea typeface="맑은 고딕"/>
                <a:cs typeface="Calibri"/>
              </a:rPr>
              <a:t>사이에 수십 건의 보안 취약점</a:t>
            </a: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(CVE)</a:t>
            </a:r>
            <a:r>
              <a:rPr lang="ko-KR" altLang="en-US">
                <a:solidFill>
                  <a:srgbClr val="000000"/>
                </a:solidFill>
                <a:ea typeface="맑은 고딕"/>
                <a:cs typeface="Calibri"/>
              </a:rPr>
              <a:t>이 패치</a:t>
            </a:r>
            <a:endParaRPr lang="en-US" altLang="ko-KR">
              <a:solidFill>
                <a:srgbClr val="000000"/>
              </a:solidFill>
              <a:ea typeface="맑은 고딕"/>
              <a:cs typeface="Calibri"/>
            </a:endParaRPr>
          </a:p>
          <a:p>
            <a:r>
              <a:rPr lang="ko-KR" altLang="en-US" b="1">
                <a:solidFill>
                  <a:srgbClr val="000000"/>
                </a:solidFill>
                <a:ea typeface="맑은 고딕"/>
                <a:cs typeface="Calibri"/>
              </a:rPr>
              <a:t>하드웨어 지원 확대</a:t>
            </a:r>
            <a:endParaRPr lang="ko-KR" altLang="en-US">
              <a:solidFill>
                <a:srgbClr val="000000"/>
              </a:solidFill>
              <a:ea typeface="맑은 고딕"/>
              <a:cs typeface="Calibri"/>
            </a:endParaRPr>
          </a:p>
          <a:p>
            <a:pPr lvl="1"/>
            <a:r>
              <a:rPr lang="ko-KR" altLang="en-US">
                <a:solidFill>
                  <a:srgbClr val="000000"/>
                </a:solidFill>
                <a:ea typeface="맑은 고딕"/>
                <a:cs typeface="Calibri"/>
              </a:rPr>
              <a:t>특히 </a:t>
            </a: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ARM</a:t>
            </a:r>
            <a:r>
              <a:rPr lang="en-US" altLang="ko-KR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ko-KR" altLang="en-US">
                <a:solidFill>
                  <a:srgbClr val="000000"/>
                </a:solidFill>
                <a:ea typeface="맑은 고딕"/>
                <a:cs typeface="Calibri"/>
              </a:rPr>
              <a:t>아키텍처</a:t>
            </a: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, RISC-V</a:t>
            </a:r>
            <a:r>
              <a:rPr lang="en-US" altLang="ko-KR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ko-KR" altLang="en-US">
                <a:solidFill>
                  <a:srgbClr val="000000"/>
                </a:solidFill>
                <a:ea typeface="맑은 고딕"/>
                <a:cs typeface="Calibri"/>
              </a:rPr>
              <a:t>등 새로운 플랫폼에 대한 지원과 성능 개선</a:t>
            </a:r>
            <a:endParaRPr lang="en-US" altLang="ko-KR">
              <a:solidFill>
                <a:srgbClr val="000000"/>
              </a:solidFill>
              <a:ea typeface="맑은 고딕"/>
              <a:cs typeface="Calibri"/>
            </a:endParaRPr>
          </a:p>
          <a:p>
            <a:r>
              <a:rPr lang="ko-KR" altLang="en-US" b="1">
                <a:solidFill>
                  <a:srgbClr val="000000"/>
                </a:solidFill>
                <a:ea typeface="맑은 고딕"/>
                <a:cs typeface="Calibri"/>
              </a:rPr>
              <a:t>파일 시스템 및 </a:t>
            </a:r>
            <a:r>
              <a:rPr lang="en-US" b="1">
                <a:solidFill>
                  <a:srgbClr val="000000"/>
                </a:solidFill>
                <a:ea typeface="Calibri"/>
                <a:cs typeface="Calibri"/>
              </a:rPr>
              <a:t>I/O</a:t>
            </a:r>
            <a:r>
              <a:rPr lang="en-US" altLang="ko-KR" b="1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ko-KR" altLang="en-US" b="1">
                <a:solidFill>
                  <a:srgbClr val="000000"/>
                </a:solidFill>
                <a:ea typeface="맑은 고딕"/>
                <a:cs typeface="Calibri"/>
              </a:rPr>
              <a:t>성능 개선</a:t>
            </a:r>
            <a:endParaRPr lang="ko-KR" altLang="en-US">
              <a:solidFill>
                <a:srgbClr val="000000"/>
              </a:solidFill>
              <a:ea typeface="맑은 고딕"/>
              <a:cs typeface="Calibri"/>
            </a:endParaRPr>
          </a:p>
          <a:p>
            <a:pPr lvl="1"/>
            <a:r>
              <a:rPr lang="en-US" err="1">
                <a:solidFill>
                  <a:srgbClr val="000000"/>
                </a:solidFill>
                <a:ea typeface="Calibri"/>
                <a:cs typeface="Calibri"/>
              </a:rPr>
              <a:t>Btrfs</a:t>
            </a: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, EXT4, XFS</a:t>
            </a:r>
            <a:r>
              <a:rPr lang="en-US" altLang="ko-KR">
                <a:solidFill>
                  <a:srgbClr val="000000"/>
                </a:solidFill>
                <a:ea typeface="Calibri"/>
                <a:cs typeface="Calibri"/>
              </a:rPr>
              <a:t> </a:t>
            </a:r>
            <a:r>
              <a:rPr lang="ko-KR" altLang="en-US">
                <a:solidFill>
                  <a:srgbClr val="000000"/>
                </a:solidFill>
                <a:ea typeface="맑은 고딕"/>
                <a:cs typeface="Calibri"/>
              </a:rPr>
              <a:t>등 주요 파일 시스템에서 성능 개선과 데이터 무결성 강화</a:t>
            </a:r>
            <a:endParaRPr lang="en-US">
              <a:solidFill>
                <a:srgbClr val="000000"/>
              </a:solidFill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148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1FC37-F808-CB51-74C9-500A9D68D358}"/>
              </a:ext>
            </a:extLst>
          </p:cNvPr>
          <p:cNvSpPr txBox="1"/>
          <p:nvPr/>
        </p:nvSpPr>
        <p:spPr>
          <a:xfrm>
            <a:off x="702062" y="1731277"/>
            <a:ext cx="2286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GUI</a:t>
            </a:r>
            <a:endParaRPr lang="ko-KR" altLang="en-US" sz="4000" b="1"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9C177-6433-26B3-B803-9DE020385978}"/>
              </a:ext>
            </a:extLst>
          </p:cNvPr>
          <p:cNvSpPr txBox="1"/>
          <p:nvPr/>
        </p:nvSpPr>
        <p:spPr>
          <a:xfrm>
            <a:off x="699109" y="2437550"/>
            <a:ext cx="498028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 sz="3200">
                <a:latin typeface="LG Smart_H2.0 R"/>
                <a:ea typeface="LG Smart_H2.0 R"/>
                <a:cs typeface="Calibri"/>
              </a:rPr>
              <a:t>QT 기반 피아노 UI 구현</a:t>
            </a:r>
            <a:endParaRPr lang="en-US" altLang="ko-KR" sz="3200">
              <a:latin typeface="LG Smart_H2.0 R"/>
              <a:ea typeface="LG Smart_H2.0 R"/>
              <a:cs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92A5C-358A-BE05-F9CA-754B763355A3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3. </a:t>
            </a:r>
            <a:r>
              <a:rPr lang="en-US" altLang="ko-KR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프로젝트</a:t>
            </a:r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 </a:t>
            </a:r>
            <a:r>
              <a:rPr lang="en-US" altLang="ko-KR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진행</a:t>
            </a:r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 </a:t>
            </a:r>
            <a:r>
              <a:rPr lang="en-US" altLang="ko-KR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상황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1FA21-5525-8DDA-4BB9-274DACF55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695" y="1733885"/>
            <a:ext cx="5778635" cy="7793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7AF321-0792-A8C2-2EEC-DC3A7C7F2F9D}"/>
              </a:ext>
            </a:extLst>
          </p:cNvPr>
          <p:cNvSpPr txBox="1"/>
          <p:nvPr/>
        </p:nvSpPr>
        <p:spPr>
          <a:xfrm>
            <a:off x="702062" y="6147240"/>
            <a:ext cx="2286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네트워크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A80B1-4E94-A37E-049B-2FDF7871F42F}"/>
              </a:ext>
            </a:extLst>
          </p:cNvPr>
          <p:cNvSpPr txBox="1"/>
          <p:nvPr/>
        </p:nvSpPr>
        <p:spPr>
          <a:xfrm>
            <a:off x="699109" y="6853513"/>
            <a:ext cx="902842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 sz="3200">
                <a:latin typeface="LG Smart_H2.0 R"/>
                <a:ea typeface="LG Smart_H2.0 R"/>
                <a:cs typeface="Calibri" panose="020F0502020204030204"/>
              </a:rPr>
              <a:t>UDP </a:t>
            </a:r>
            <a:r>
              <a:rPr lang="ko-KR" altLang="en-US" sz="3200" err="1">
                <a:latin typeface="LG Smart_H2.0 R"/>
                <a:ea typeface="LG Smart_H2.0 R"/>
                <a:cs typeface="Calibri" panose="020F0502020204030204"/>
              </a:rPr>
              <a:t>Socket</a:t>
            </a:r>
            <a:r>
              <a:rPr lang="ko-KR" altLang="en-US" sz="3200">
                <a:latin typeface="LG Smart_H2.0 R"/>
                <a:ea typeface="LG Smart_H2.0 R"/>
                <a:cs typeface="Calibri" panose="020F0502020204030204"/>
              </a:rPr>
              <a:t> 활용한 디바이스 간 통신 구현 완료</a:t>
            </a:r>
          </a:p>
        </p:txBody>
      </p:sp>
    </p:spTree>
    <p:extLst>
      <p:ext uri="{BB962C8B-B14F-4D97-AF65-F5344CB8AC3E}">
        <p14:creationId xmlns:p14="http://schemas.microsoft.com/office/powerpoint/2010/main" val="3341560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33464-83A1-EE0B-E8ED-4BE8215B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1FA03-423D-815E-04A1-1FDAC454FEF8}"/>
              </a:ext>
            </a:extLst>
          </p:cNvPr>
          <p:cNvSpPr txBox="1"/>
          <p:nvPr/>
        </p:nvSpPr>
        <p:spPr>
          <a:xfrm>
            <a:off x="702062" y="1731277"/>
            <a:ext cx="4140707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4000" b="1">
                <a:latin typeface="LG스마트체2.0 Regular"/>
                <a:ea typeface="LG스마트체2.0 Regular"/>
              </a:rPr>
              <a:t>오디오 Data 처리</a:t>
            </a:r>
            <a:endParaRPr lang="ko-KR" altLang="en-US" sz="4000" b="1">
              <a:latin typeface="LG스마트체2.0 Regular"/>
              <a:ea typeface="LG스마트체2.0 Regular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6DB491-3787-B950-513C-3B4D23715700}"/>
              </a:ext>
            </a:extLst>
          </p:cNvPr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3. </a:t>
            </a:r>
            <a:r>
              <a:rPr lang="en-US" altLang="ko-KR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프로젝트</a:t>
            </a:r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 </a:t>
            </a:r>
            <a:r>
              <a:rPr lang="en-US" altLang="ko-KR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진행</a:t>
            </a:r>
            <a:r>
              <a:rPr lang="en-US" altLang="ko-KR" sz="5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 </a:t>
            </a:r>
            <a:r>
              <a:rPr lang="en-US" altLang="ko-KR" sz="5400" b="1" err="1">
                <a:solidFill>
                  <a:schemeClr val="bg1"/>
                </a:solidFill>
                <a:latin typeface="LG스마트체2.0 Regular"/>
                <a:ea typeface="LG스마트체2.0 Regular"/>
              </a:rPr>
              <a:t>상황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D7A261-C2D5-21C1-9F39-2DDE19EC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681" y="3019706"/>
            <a:ext cx="4409585" cy="4781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9EB38-74DF-387E-8BD6-6FB52CBBCF24}"/>
              </a:ext>
            </a:extLst>
          </p:cNvPr>
          <p:cNvSpPr txBox="1"/>
          <p:nvPr/>
        </p:nvSpPr>
        <p:spPr>
          <a:xfrm>
            <a:off x="809076" y="2681178"/>
            <a:ext cx="10164026" cy="69280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00">
                <a:latin typeface="LG Smart_H2.0 R"/>
                <a:ea typeface="LG Smart_H2.0 R"/>
                <a:cs typeface="Calibri"/>
              </a:rPr>
              <a:t>피아노</a:t>
            </a:r>
            <a:r>
              <a:rPr lang="en-US" altLang="ko-KR" sz="3000">
                <a:latin typeface="LG Smart_H2.0 R"/>
                <a:ea typeface="+mn-lt"/>
                <a:cs typeface="Calibri"/>
              </a:rPr>
              <a:t> 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오디오</a:t>
            </a:r>
            <a:r>
              <a:rPr lang="en-US" altLang="ko-KR" sz="3000">
                <a:latin typeface="LG Smart_H2.0 R"/>
                <a:ea typeface="+mn-lt"/>
                <a:cs typeface="Calibri"/>
              </a:rPr>
              <a:t> 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소스</a:t>
            </a:r>
            <a:r>
              <a:rPr lang="en-US" altLang="ko-KR" sz="3000">
                <a:latin typeface="LG Smart_H2.0 R"/>
                <a:ea typeface="+mn-lt"/>
                <a:cs typeface="Calibri"/>
              </a:rPr>
              <a:t> 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포맷</a:t>
            </a:r>
            <a:r>
              <a:rPr lang="en-US" altLang="ko-KR" sz="3000">
                <a:latin typeface="LG Smart_H2.0 R"/>
                <a:ea typeface="+mn-lt"/>
                <a:cs typeface="Calibri"/>
              </a:rPr>
              <a:t>:</a:t>
            </a:r>
            <a:r>
              <a:rPr lang="ko-KR" sz="3000">
                <a:latin typeface="LG Smart_H2.0 R"/>
                <a:ea typeface="LG Smart_H2.0 R"/>
                <a:cs typeface="Calibri"/>
              </a:rPr>
              <a:t> </a:t>
            </a:r>
            <a:r>
              <a:rPr lang="en-US" altLang="ko-KR" sz="3000" b="1">
                <a:latin typeface="LG Smart_H2.0 R"/>
                <a:ea typeface="+mn-lt"/>
                <a:cs typeface="Calibri"/>
              </a:rPr>
              <a:t>AIFF</a:t>
            </a:r>
            <a:r>
              <a:rPr lang="en-US" altLang="ko-KR" sz="3000" b="1">
                <a:latin typeface="Calibri"/>
                <a:ea typeface="Calibri"/>
                <a:cs typeface="Calibri"/>
              </a:rPr>
              <a:t> </a:t>
            </a:r>
            <a:r>
              <a:rPr lang="en-US" altLang="ko-KR" sz="3000">
                <a:latin typeface="Calibri"/>
                <a:ea typeface="+mn-lt"/>
                <a:cs typeface="Calibri"/>
              </a:rPr>
              <a:t>→</a:t>
            </a:r>
            <a:r>
              <a:rPr lang="ko-KR" sz="3000">
                <a:latin typeface="LG Smart_H2.0 R"/>
                <a:ea typeface="LG Smart_H2.0 R"/>
                <a:cs typeface="Calibri"/>
              </a:rPr>
              <a:t> </a:t>
            </a:r>
            <a:r>
              <a:rPr lang="en-US" altLang="ko-KR" sz="3000" b="1">
                <a:latin typeface="LG Smart_H2.0 R"/>
                <a:ea typeface="+mn-lt"/>
                <a:cs typeface="Calibri"/>
              </a:rPr>
              <a:t>PCM(FFMPEG)</a:t>
            </a:r>
            <a:endParaRPr lang="ko-KR" sz="3000">
              <a:latin typeface="LG Smart_H2.0 R"/>
              <a:ea typeface="LG Smart_H2.0 R"/>
              <a:cs typeface="Calibri"/>
            </a:endParaRPr>
          </a:p>
          <a:p>
            <a:pPr>
              <a:lnSpc>
                <a:spcPct val="150000"/>
              </a:lnSpc>
            </a:pPr>
            <a:endParaRPr lang="ko-KR" altLang="en-US" sz="3000" b="1">
              <a:latin typeface="LG Smart_H2.0 R"/>
              <a:ea typeface="LG Smart_H2.0 R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3000" b="1">
                <a:latin typeface="LG Smart_H2.0 R"/>
                <a:ea typeface="LG Smart_H2.0 R"/>
                <a:cs typeface="Calibri"/>
              </a:rPr>
              <a:t>구현 목표 </a:t>
            </a:r>
            <a:r>
              <a:rPr lang="ko-KR" altLang="en-US" sz="3000" b="1" err="1">
                <a:latin typeface="LG Smart_H2.0 R"/>
                <a:ea typeface="LG Smart_H2.0 R"/>
                <a:cs typeface="Calibri"/>
              </a:rPr>
              <a:t>달성률</a:t>
            </a:r>
            <a:r>
              <a:rPr lang="ko-KR" altLang="en-US" sz="3000" b="1">
                <a:latin typeface="LG Smart_H2.0 R"/>
                <a:ea typeface="LG Smart_H2.0 R"/>
                <a:cs typeface="Calibri"/>
              </a:rPr>
              <a:t> </a:t>
            </a:r>
            <a:r>
              <a:rPr lang="en-US" sz="3000" b="1">
                <a:latin typeface="LG Smart_H2.0 R"/>
                <a:ea typeface="LG Smart_H2.0 R"/>
                <a:cs typeface="Calibri"/>
              </a:rPr>
              <a:t>(</a:t>
            </a:r>
            <a:r>
              <a:rPr lang="en-US" sz="3000" b="1">
                <a:latin typeface="LG Smart_H2.0 R"/>
                <a:ea typeface="LG Smart_H2.0 R"/>
                <a:cs typeface="+mn-lt"/>
              </a:rPr>
              <a:t>60%)</a:t>
            </a:r>
            <a:endParaRPr lang="ko-KR" sz="3000">
              <a:latin typeface="LG Smart_H2.0 R"/>
              <a:ea typeface="LG Smart_H2.0 R"/>
              <a:cs typeface="Calibri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3000">
                <a:latin typeface="LG Smart_H2.0 R"/>
                <a:ea typeface="LG Smart_H2.0 R"/>
                <a:cs typeface="Calibri"/>
              </a:rPr>
              <a:t>터치 시 </a:t>
            </a: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맵핑된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 음원 재생</a:t>
            </a:r>
            <a:endParaRPr lang="en-US" sz="3000">
              <a:latin typeface="LG Smart_H2.0 R"/>
              <a:ea typeface="LG Smart_H2.0 R"/>
              <a:cs typeface="Calibri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sz="3000">
                <a:latin typeface="LG Smart_H2.0 R"/>
                <a:ea typeface="LG Smart_H2.0 R"/>
                <a:cs typeface="Calibri"/>
              </a:rPr>
              <a:t>Delay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 </a:t>
            </a:r>
            <a:r>
              <a:rPr lang="en-US" sz="3000">
                <a:latin typeface="LG Smart_H2.0 R"/>
                <a:ea typeface="LG Smart_H2.0 R"/>
                <a:cs typeface="Calibri"/>
              </a:rPr>
              <a:t>2</a:t>
            </a:r>
            <a:r>
              <a:rPr lang="en-US" altLang="ko-KR" sz="3000">
                <a:latin typeface="LG Smart_H2.0 R"/>
                <a:ea typeface="LG Smart_H2.0 R"/>
                <a:cs typeface="Calibri"/>
              </a:rPr>
              <a:t> </a:t>
            </a:r>
            <a:r>
              <a:rPr lang="en-US" sz="3000">
                <a:latin typeface="LG Smart_H2.0 R"/>
                <a:ea typeface="LG Smart_H2.0 R"/>
                <a:cs typeface="Calibri"/>
              </a:rPr>
              <a:t>sec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</a:t>
            </a:r>
            <a:r>
              <a:rPr lang="en-US" altLang="ko-KR" sz="3000">
                <a:ea typeface="+mn-lt"/>
                <a:cs typeface="Calibri"/>
              </a:rPr>
              <a:t>→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</a:t>
            </a:r>
            <a:r>
              <a:rPr lang="en-US" sz="3000">
                <a:latin typeface="LG Smart_H2.0 R"/>
                <a:ea typeface="LG Smart_H2.0 R"/>
                <a:cs typeface="Calibri"/>
              </a:rPr>
              <a:t>0.5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 </a:t>
            </a:r>
            <a:r>
              <a:rPr lang="en-US" sz="3000">
                <a:latin typeface="LG Smart_H2.0 R"/>
                <a:ea typeface="LG Smart_H2.0 R"/>
                <a:cs typeface="Calibri"/>
              </a:rPr>
              <a:t>sec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로 감소 </a:t>
            </a:r>
            <a:r>
              <a:rPr lang="en-US" sz="3000">
                <a:latin typeface="LG Smart_H2.0 R"/>
                <a:ea typeface="LG Smart_H2.0 R"/>
                <a:cs typeface="Calibri"/>
              </a:rPr>
              <a:t>(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추후 보완예정</a:t>
            </a:r>
            <a:r>
              <a:rPr lang="en-US" sz="3000">
                <a:latin typeface="LG Smart_H2.0 R"/>
                <a:ea typeface="LG Smart_H2.0 R"/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ko-KR" altLang="en-US" sz="3000">
              <a:latin typeface="LG Smart_H2.0 R"/>
              <a:ea typeface="LG Smart_H2.0 R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sz="3000" b="1">
                <a:latin typeface="LG Smart_H2.0 R"/>
                <a:ea typeface="LG Smart_H2.0 R"/>
                <a:cs typeface="Calibri"/>
              </a:rPr>
              <a:t>추후 목표</a:t>
            </a:r>
            <a:endParaRPr lang="ko-KR" altLang="en-US" sz="3000">
              <a:latin typeface="LG Smart_H2.0 R"/>
              <a:ea typeface="LG Smart_H2.0 R"/>
              <a:cs typeface="Calibri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ko-KR" altLang="en-US" sz="3000">
                <a:latin typeface="LG Smart_H2.0 R"/>
                <a:ea typeface="LG Smart_H2.0 R"/>
                <a:cs typeface="Calibri"/>
              </a:rPr>
              <a:t>네트워크 연결 후 악기 </a:t>
            </a:r>
            <a:r>
              <a:rPr lang="en-US" sz="3000">
                <a:latin typeface="LG Smart_H2.0 R"/>
                <a:ea typeface="LG Smart_H2.0 R"/>
                <a:cs typeface="Calibri"/>
              </a:rPr>
              <a:t>UI(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입력 디바이스</a:t>
            </a:r>
            <a:r>
              <a:rPr lang="en-US" sz="3000">
                <a:latin typeface="LG Smart_H2.0 R"/>
                <a:ea typeface="LG Smart_H2.0 R"/>
                <a:cs typeface="Calibri"/>
              </a:rPr>
              <a:t>)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</a:t>
            </a:r>
            <a:r>
              <a:rPr lang="en-US" altLang="ko-KR" sz="3000">
                <a:ea typeface="+mn-lt"/>
                <a:cs typeface="Calibri"/>
              </a:rPr>
              <a:t>→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</a:t>
            </a:r>
            <a:r>
              <a:rPr lang="en-US" sz="3000">
                <a:latin typeface="LG Smart_H2.0 R"/>
                <a:ea typeface="LG Smart_H2.0 R"/>
                <a:cs typeface="Calibri"/>
              </a:rPr>
              <a:t>PC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</a:t>
            </a:r>
            <a:r>
              <a:rPr lang="en-US" altLang="ko-KR" sz="3000">
                <a:ea typeface="+mn-lt"/>
                <a:cs typeface="Calibri"/>
              </a:rPr>
              <a:t>→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 출력 디바이스에서 정해진 음 재생</a:t>
            </a:r>
            <a:endParaRPr lang="en-US" sz="3000">
              <a:latin typeface="LG Smart_H2.0 R"/>
              <a:ea typeface="LG Smart_H2.0 R"/>
              <a:cs typeface="Calibri"/>
            </a:endParaRPr>
          </a:p>
          <a:p>
            <a:pPr marL="971550" lvl="1" indent="-514350">
              <a:lnSpc>
                <a:spcPct val="150000"/>
              </a:lnSpc>
              <a:buAutoNum type="arabicPeriod"/>
            </a:pPr>
            <a:r>
              <a:rPr lang="en-US" sz="3000">
                <a:latin typeface="LG Smart_H2.0 R"/>
                <a:ea typeface="LG Smart_H2.0 R"/>
                <a:cs typeface="Calibri"/>
              </a:rPr>
              <a:t>2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개 이상의 입력 디바이스 연결 시 </a:t>
            </a:r>
            <a:r>
              <a:rPr lang="ko-KR" altLang="en-US" sz="3000" err="1">
                <a:latin typeface="LG Smart_H2.0 R"/>
                <a:ea typeface="LG Smart_H2.0 R"/>
                <a:cs typeface="Calibri"/>
              </a:rPr>
              <a:t>S</a:t>
            </a:r>
            <a:r>
              <a:rPr lang="en-US" sz="3000" err="1">
                <a:latin typeface="LG Smart_H2.0 R"/>
                <a:ea typeface="LG Smart_H2.0 R"/>
                <a:cs typeface="Calibri"/>
              </a:rPr>
              <a:t>ync</a:t>
            </a:r>
            <a:r>
              <a:rPr lang="ko-KR" altLang="en-US" sz="3000">
                <a:latin typeface="LG Smart_H2.0 R"/>
                <a:ea typeface="LG Smart_H2.0 R"/>
                <a:cs typeface="Calibri"/>
              </a:rPr>
              <a:t> 문제 해결</a:t>
            </a:r>
            <a:endParaRPr lang="en-US" sz="3000">
              <a:latin typeface="LG Smart_H2.0 R"/>
              <a:ea typeface="LG Smart_H2.0 R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768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BAD30E25-5B40-5667-D9D4-F09E5030B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F9725A-70FF-0B2D-77E8-A6A11F25B21F}"/>
              </a:ext>
            </a:extLst>
          </p:cNvPr>
          <p:cNvSpPr txBox="1"/>
          <p:nvPr/>
        </p:nvSpPr>
        <p:spPr>
          <a:xfrm>
            <a:off x="6085861" y="4323076"/>
            <a:ext cx="5373235" cy="12310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4400" b="1">
                <a:solidFill>
                  <a:schemeClr val="bg1"/>
                </a:solidFill>
                <a:latin typeface="LG스마트체2.0 Regular"/>
                <a:ea typeface="LG스마트체2.0 Regular"/>
              </a:rPr>
              <a:t>감사합니다!</a:t>
            </a:r>
          </a:p>
        </p:txBody>
      </p:sp>
    </p:spTree>
    <p:extLst>
      <p:ext uri="{BB962C8B-B14F-4D97-AF65-F5344CB8AC3E}">
        <p14:creationId xmlns:p14="http://schemas.microsoft.com/office/powerpoint/2010/main" val="1293399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revision>1</cp:revision>
  <dcterms:created xsi:type="dcterms:W3CDTF">2022-12-09T16:47:26Z</dcterms:created>
  <dcterms:modified xsi:type="dcterms:W3CDTF">2025-07-03T00:03:44Z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2025-07-02T00:24:43Z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4b2424fc-b00f-4cd8-a54d-1f6256407196</vt:lpwstr>
  </property>
  <property fmtid="{D5CDD505-2E9C-101B-9397-08002B2CF9AE}" pid="8" name="MSIP_Label_cc6ed9fc-fefc-4a0c-a6d6-10cf236c0d4f_ContentBits">
    <vt:lpwstr>1</vt:lpwstr>
  </property>
  <property fmtid="{D5CDD505-2E9C-101B-9397-08002B2CF9AE}" pid="9" name="MSIP_Label_cc6ed9fc-fefc-4a0c-a6d6-10cf236c0d4f_Tag">
    <vt:lpwstr>10, 3, 0, 1</vt:lpwstr>
  </property>
  <property fmtid="{D5CDD505-2E9C-101B-9397-08002B2CF9AE}" pid="10" name="ClassificationContentMarkingHeaderLocations">
    <vt:lpwstr>Office Theme:3</vt:lpwstr>
  </property>
  <property fmtid="{D5CDD505-2E9C-101B-9397-08002B2CF9AE}" pid="11" name="ClassificationContentMarkingHeaderText">
    <vt:lpwstr>LGE Internal Use Only</vt:lpwstr>
  </property>
</Properties>
</file>