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4"/>
  </p:notesMasterIdLst>
  <p:sldIdLst>
    <p:sldId id="260" r:id="rId2"/>
    <p:sldId id="263" r:id="rId3"/>
  </p:sldIdLst>
  <p:sldSz cx="6858000" cy="9906000" type="A4"/>
  <p:notesSz cx="9875838" cy="17556163"/>
  <p:embeddedFontLst>
    <p:embeddedFont>
      <p:font typeface="LG Smart_H2.0 R" panose="020B0604020202020204" charset="-127"/>
      <p:regular r:id="rId5"/>
    </p:embeddedFont>
    <p:embeddedFont>
      <p:font typeface="맑은 고딕" panose="020B0503020000020004" pitchFamily="34" charset="-127"/>
      <p:regular r:id="rId6"/>
      <p:bold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203A5-8E50-7BB7-C4EC-9E2FB25832DA}" v="2" dt="2025-07-09T16:03:28.630"/>
    <p1510:client id="{068C0D0F-062C-2C70-C144-7669E38D1DE4}" v="1068" dt="2025-07-09T08:37:43.354"/>
    <p1510:client id="{2D9E767B-266E-FF62-DC03-2A85DC305740}" v="138" dt="2025-07-09T15:59:33.040"/>
    <p1510:client id="{5E52D203-8BCD-3FF1-06CB-98DCF02D848D}" v="432" dt="2025-07-09T08:19:51.487"/>
    <p1510:client id="{88445633-C835-1670-4675-BE561F5021A9}" v="558" dt="2025-07-09T08:42:37.675"/>
    <p1510:client id="{8FF3D557-A3D5-B4DF-7CEF-DB3020CE293F}" v="17" dt="2025-07-09T08:20:41.131"/>
    <p1510:client id="{E98EBA03-2044-EF7F-8002-85F4B932A0DB}" v="4" dt="2025-07-09T07:19:57.272"/>
    <p1510:client id="{EB63EF9C-15B9-9A72-AB5A-A33A61B7A418}" v="654" dt="2025-07-09T08:34:5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설령/연구원/Performance&amp;Stability Unit" userId="S::seolryeong.an@lge.com::26601665-48ad-49f3-832f-aea70d1d04d5" providerId="AD" clId="Web-{5E52D203-8BCD-3FF1-06CB-98DCF02D848D}"/>
    <pc:docChg chg="modSld">
      <pc:chgData name="안설령/연구원/Performance&amp;Stability Unit" userId="S::seolryeong.an@lge.com::26601665-48ad-49f3-832f-aea70d1d04d5" providerId="AD" clId="Web-{5E52D203-8BCD-3FF1-06CB-98DCF02D848D}" dt="2025-07-09T08:19:51.471" v="274" actId="1076"/>
      <pc:docMkLst>
        <pc:docMk/>
      </pc:docMkLst>
      <pc:sldChg chg="addSp delSp modSp">
        <pc:chgData name="안설령/연구원/Performance&amp;Stability Unit" userId="S::seolryeong.an@lge.com::26601665-48ad-49f3-832f-aea70d1d04d5" providerId="AD" clId="Web-{5E52D203-8BCD-3FF1-06CB-98DCF02D848D}" dt="2025-07-09T08:19:51.471" v="274" actId="1076"/>
        <pc:sldMkLst>
          <pc:docMk/>
          <pc:sldMk cId="3944304009" sldId="260"/>
        </pc:sldMkLst>
        <pc:spChg chg="add mod">
          <ac:chgData name="안설령/연구원/Performance&amp;Stability Unit" userId="S::seolryeong.an@lge.com::26601665-48ad-49f3-832f-aea70d1d04d5" providerId="AD" clId="Web-{5E52D203-8BCD-3FF1-06CB-98DCF02D848D}" dt="2025-07-09T08:07:13.721" v="26" actId="14100"/>
          <ac:spMkLst>
            <pc:docMk/>
            <pc:sldMk cId="3944304009" sldId="260"/>
            <ac:spMk id="3" creationId="{51530E27-3660-588B-A265-EBE8003417EB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1"/>
          <ac:spMkLst>
            <pc:docMk/>
            <pc:sldMk cId="3944304009" sldId="260"/>
            <ac:spMk id="6" creationId="{AF0EBF06-16E1-9B36-002C-636084BA0806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2"/>
          <ac:spMkLst>
            <pc:docMk/>
            <pc:sldMk cId="3944304009" sldId="260"/>
            <ac:spMk id="7" creationId="{1AC7EC80-D6A7-9CAA-9EA3-1D180E01856C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882" v="68"/>
          <ac:spMkLst>
            <pc:docMk/>
            <pc:sldMk cId="3944304009" sldId="260"/>
            <ac:spMk id="16" creationId="{87EC9838-2005-2CF4-B05D-C2E4DAC801AF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7"/>
          <ac:spMkLst>
            <pc:docMk/>
            <pc:sldMk cId="3944304009" sldId="260"/>
            <ac:spMk id="17" creationId="{246DBE88-7CB8-ACEE-472A-A3E21675C7D6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6"/>
          <ac:spMkLst>
            <pc:docMk/>
            <pc:sldMk cId="3944304009" sldId="260"/>
            <ac:spMk id="19" creationId="{80D3D837-B9D7-A067-706D-CFAA60E64F81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5"/>
          <ac:spMkLst>
            <pc:docMk/>
            <pc:sldMk cId="3944304009" sldId="260"/>
            <ac:spMk id="21" creationId="{77B09E22-3F8D-FFCF-1E40-EAFEFE7B0D84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3"/>
          <ac:spMkLst>
            <pc:docMk/>
            <pc:sldMk cId="3944304009" sldId="260"/>
            <ac:spMk id="23" creationId="{526B6B49-DC81-AE83-6C11-E7FBB05D8122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08:50.772" v="64"/>
          <ac:spMkLst>
            <pc:docMk/>
            <pc:sldMk cId="3944304009" sldId="260"/>
            <ac:spMk id="24" creationId="{85F7B331-2A74-E6B8-E625-C1970AAA698A}"/>
          </ac:spMkLst>
        </pc:spChg>
        <pc:spChg chg="add del">
          <ac:chgData name="안설령/연구원/Performance&amp;Stability Unit" userId="S::seolryeong.an@lge.com::26601665-48ad-49f3-832f-aea70d1d04d5" providerId="AD" clId="Web-{5E52D203-8BCD-3FF1-06CB-98DCF02D848D}" dt="2025-07-09T08:09:46.978" v="85"/>
          <ac:spMkLst>
            <pc:docMk/>
            <pc:sldMk cId="3944304009" sldId="260"/>
            <ac:spMk id="29" creationId="{8E120948-99F8-F8AE-7E02-D0C0ABB90DCF}"/>
          </ac:spMkLst>
        </pc:spChg>
        <pc:spChg chg="add del">
          <ac:chgData name="안설령/연구원/Performance&amp;Stability Unit" userId="S::seolryeong.an@lge.com::26601665-48ad-49f3-832f-aea70d1d04d5" providerId="AD" clId="Web-{5E52D203-8BCD-3FF1-06CB-98DCF02D848D}" dt="2025-07-09T08:09:46.978" v="84"/>
          <ac:spMkLst>
            <pc:docMk/>
            <pc:sldMk cId="3944304009" sldId="260"/>
            <ac:spMk id="30" creationId="{147B4D2B-0916-40DF-F5DB-0C9D3C505A7F}"/>
          </ac:spMkLst>
        </pc:spChg>
        <pc:spChg chg="mod">
          <ac:chgData name="안설령/연구원/Performance&amp;Stability Unit" userId="S::seolryeong.an@lge.com::26601665-48ad-49f3-832f-aea70d1d04d5" providerId="AD" clId="Web-{5E52D203-8BCD-3FF1-06CB-98DCF02D848D}" dt="2025-07-09T08:17:33.514" v="262" actId="20577"/>
          <ac:spMkLst>
            <pc:docMk/>
            <pc:sldMk cId="3944304009" sldId="260"/>
            <ac:spMk id="43" creationId="{EDC35243-D38B-A0BB-8AA8-AB5AA7702B8E}"/>
          </ac:spMkLst>
        </pc:spChg>
        <pc:spChg chg="mod">
          <ac:chgData name="안설령/연구원/Performance&amp;Stability Unit" userId="S::seolryeong.an@lge.com::26601665-48ad-49f3-832f-aea70d1d04d5" providerId="AD" clId="Web-{5E52D203-8BCD-3FF1-06CB-98DCF02D848D}" dt="2025-07-09T08:11:06.246" v="96" actId="14100"/>
          <ac:spMkLst>
            <pc:docMk/>
            <pc:sldMk cId="3944304009" sldId="260"/>
            <ac:spMk id="44" creationId="{5ED2BCE5-D497-8DFC-8E77-ADFE0F2BAEDC}"/>
          </ac:spMkLst>
        </pc:spChg>
        <pc:spChg chg="del mod">
          <ac:chgData name="안설령/연구원/Performance&amp;Stability Unit" userId="S::seolryeong.an@lge.com::26601665-48ad-49f3-832f-aea70d1d04d5" providerId="AD" clId="Web-{5E52D203-8BCD-3FF1-06CB-98DCF02D848D}" dt="2025-07-09T08:10:59.731" v="95"/>
          <ac:spMkLst>
            <pc:docMk/>
            <pc:sldMk cId="3944304009" sldId="260"/>
            <ac:spMk id="45" creationId="{A2FAF635-134B-1EA0-2516-B27CDC2DEB8F}"/>
          </ac:spMkLst>
        </pc:spChg>
        <pc:spChg chg="add del">
          <ac:chgData name="안설령/연구원/Performance&amp;Stability Unit" userId="S::seolryeong.an@lge.com::26601665-48ad-49f3-832f-aea70d1d04d5" providerId="AD" clId="Web-{5E52D203-8BCD-3FF1-06CB-98DCF02D848D}" dt="2025-07-09T08:09:46.978" v="75"/>
          <ac:spMkLst>
            <pc:docMk/>
            <pc:sldMk cId="3944304009" sldId="260"/>
            <ac:spMk id="46" creationId="{B06952D6-0995-6077-B5E6-E6412E9C9A1C}"/>
          </ac:spMkLst>
        </pc:spChg>
        <pc:sp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spMkLst>
            <pc:docMk/>
            <pc:sldMk cId="3944304009" sldId="260"/>
            <ac:spMk id="47" creationId="{4D92C7F1-949D-A7F3-F958-F70EC7D85602}"/>
          </ac:spMkLst>
        </pc:spChg>
        <pc:sp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spMkLst>
            <pc:docMk/>
            <pc:sldMk cId="3944304009" sldId="260"/>
            <ac:spMk id="49" creationId="{8806FEB9-0A2A-8AF4-9D7C-51A0E240D854}"/>
          </ac:spMkLst>
        </pc:spChg>
        <pc:sp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spMkLst>
            <pc:docMk/>
            <pc:sldMk cId="3944304009" sldId="260"/>
            <ac:spMk id="51" creationId="{6C439A30-C151-8527-3464-D7F11D475A31}"/>
          </ac:spMkLst>
        </pc:spChg>
        <pc:sp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spMkLst>
            <pc:docMk/>
            <pc:sldMk cId="3944304009" sldId="260"/>
            <ac:spMk id="53" creationId="{F28715AF-3C43-9ECF-E57F-095BEF812912}"/>
          </ac:spMkLst>
        </pc:spChg>
        <pc:sp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spMkLst>
            <pc:docMk/>
            <pc:sldMk cId="3944304009" sldId="260"/>
            <ac:spMk id="54" creationId="{369A323B-768E-FBC4-BAC1-4D3AC7135145}"/>
          </ac:spMkLst>
        </pc:spChg>
        <pc:spChg chg="add del mod">
          <ac:chgData name="안설령/연구원/Performance&amp;Stability Unit" userId="S::seolryeong.an@lge.com::26601665-48ad-49f3-832f-aea70d1d04d5" providerId="AD" clId="Web-{5E52D203-8BCD-3FF1-06CB-98DCF02D848D}" dt="2025-07-09T08:13:02.798" v="148" actId="20577"/>
          <ac:spMkLst>
            <pc:docMk/>
            <pc:sldMk cId="3944304009" sldId="260"/>
            <ac:spMk id="56" creationId="{8BF72CD8-CC15-8182-4723-4E68A8189E76}"/>
          </ac:spMkLst>
        </pc:spChg>
        <pc:spChg chg="add mod">
          <ac:chgData name="안설령/연구원/Performance&amp;Stability Unit" userId="S::seolryeong.an@lge.com::26601665-48ad-49f3-832f-aea70d1d04d5" providerId="AD" clId="Web-{5E52D203-8BCD-3FF1-06CB-98DCF02D848D}" dt="2025-07-09T08:13:11.799" v="159" actId="20577"/>
          <ac:spMkLst>
            <pc:docMk/>
            <pc:sldMk cId="3944304009" sldId="260"/>
            <ac:spMk id="57" creationId="{7657BBBE-B4B1-0E41-FC87-2EB3B66E467E}"/>
          </ac:spMkLst>
        </pc:spChg>
        <pc:grpChg chg="mod">
          <ac:chgData name="안설령/연구원/Performance&amp;Stability Unit" userId="S::seolryeong.an@lge.com::26601665-48ad-49f3-832f-aea70d1d04d5" providerId="AD" clId="Web-{5E52D203-8BCD-3FF1-06CB-98DCF02D848D}" dt="2025-07-09T08:08:28.694" v="53" actId="14100"/>
          <ac:grpSpMkLst>
            <pc:docMk/>
            <pc:sldMk cId="3944304009" sldId="260"/>
            <ac:grpSpMk id="8" creationId="{B70BAF0B-EF38-63C9-725E-306AECCC740C}"/>
          </ac:grpSpMkLst>
        </pc:grpChg>
        <pc:grpChg chg="mod">
          <ac:chgData name="안설령/연구원/Performance&amp;Stability Unit" userId="S::seolryeong.an@lge.com::26601665-48ad-49f3-832f-aea70d1d04d5" providerId="AD" clId="Web-{5E52D203-8BCD-3FF1-06CB-98DCF02D848D}" dt="2025-07-09T08:08:28.694" v="49" actId="14100"/>
          <ac:grpSpMkLst>
            <pc:docMk/>
            <pc:sldMk cId="3944304009" sldId="260"/>
            <ac:grpSpMk id="12" creationId="{F1F59420-AD6D-3619-91A4-0A1253F1E36E}"/>
          </ac:grpSpMkLst>
        </pc:grpChg>
        <pc:grpChg chg="mod">
          <ac:chgData name="안설령/연구원/Performance&amp;Stability Unit" userId="S::seolryeong.an@lge.com::26601665-48ad-49f3-832f-aea70d1d04d5" providerId="AD" clId="Web-{5E52D203-8BCD-3FF1-06CB-98DCF02D848D}" dt="2025-07-09T08:08:28.694" v="48" actId="14100"/>
          <ac:grpSpMkLst>
            <pc:docMk/>
            <pc:sldMk cId="3944304009" sldId="260"/>
            <ac:grpSpMk id="13" creationId="{3E542324-5875-C5E5-7981-C9DD2ADE847C}"/>
          </ac:grpSpMkLst>
        </pc:grpChg>
        <pc:grpChg chg="mod">
          <ac:chgData name="안설령/연구원/Performance&amp;Stability Unit" userId="S::seolryeong.an@lge.com::26601665-48ad-49f3-832f-aea70d1d04d5" providerId="AD" clId="Web-{5E52D203-8BCD-3FF1-06CB-98DCF02D848D}" dt="2025-07-09T08:08:28.694" v="47" actId="14100"/>
          <ac:grpSpMkLst>
            <pc:docMk/>
            <pc:sldMk cId="3944304009" sldId="260"/>
            <ac:grpSpMk id="14" creationId="{964472DE-9A5C-92DD-5085-92889DE1A20D}"/>
          </ac:grpSpMkLst>
        </pc:grpChg>
        <pc:grpChg chg="add del mod">
          <ac:chgData name="안설령/연구원/Performance&amp;Stability Unit" userId="S::seolryeong.an@lge.com::26601665-48ad-49f3-832f-aea70d1d04d5" providerId="AD" clId="Web-{5E52D203-8BCD-3FF1-06CB-98DCF02D848D}" dt="2025-07-09T08:09:22.101" v="73"/>
          <ac:grpSpMkLst>
            <pc:docMk/>
            <pc:sldMk cId="3944304009" sldId="260"/>
            <ac:grpSpMk id="26" creationId="{90FE1A93-C5DB-15A6-0D9D-898EC6E6CCFD}"/>
          </ac:grpSpMkLst>
        </pc:grpChg>
        <pc:grpChg chg="del">
          <ac:chgData name="안설령/연구원/Performance&amp;Stability Unit" userId="S::seolryeong.an@lge.com::26601665-48ad-49f3-832f-aea70d1d04d5" providerId="AD" clId="Web-{5E52D203-8BCD-3FF1-06CB-98DCF02D848D}" dt="2025-07-09T08:09:46.978" v="83"/>
          <ac:grpSpMkLst>
            <pc:docMk/>
            <pc:sldMk cId="3944304009" sldId="260"/>
            <ac:grpSpMk id="31" creationId="{4BEAEA0E-A5BD-6215-AD7D-89CCE45F3438}"/>
          </ac:grpSpMkLst>
        </pc:grpChg>
        <pc:grpChg chg="del">
          <ac:chgData name="안설령/연구원/Performance&amp;Stability Unit" userId="S::seolryeong.an@lge.com::26601665-48ad-49f3-832f-aea70d1d04d5" providerId="AD" clId="Web-{5E52D203-8BCD-3FF1-06CB-98DCF02D848D}" dt="2025-07-09T08:09:46.978" v="79"/>
          <ac:grpSpMkLst>
            <pc:docMk/>
            <pc:sldMk cId="3944304009" sldId="260"/>
            <ac:grpSpMk id="35" creationId="{2712016E-BB4D-F87D-B540-CF3A21EB7A7D}"/>
          </ac:grpSpMkLst>
        </pc:grpChg>
        <pc:grpChg chg="del">
          <ac:chgData name="안설령/연구원/Performance&amp;Stability Unit" userId="S::seolryeong.an@lge.com::26601665-48ad-49f3-832f-aea70d1d04d5" providerId="AD" clId="Web-{5E52D203-8BCD-3FF1-06CB-98DCF02D848D}" dt="2025-07-09T08:09:46.978" v="78"/>
          <ac:grpSpMkLst>
            <pc:docMk/>
            <pc:sldMk cId="3944304009" sldId="260"/>
            <ac:grpSpMk id="36" creationId="{D0196160-45BC-8A70-26B6-D594FC9A1816}"/>
          </ac:grpSpMkLst>
        </pc:grpChg>
        <pc:grpChg chg="del">
          <ac:chgData name="안설령/연구원/Performance&amp;Stability Unit" userId="S::seolryeong.an@lge.com::26601665-48ad-49f3-832f-aea70d1d04d5" providerId="AD" clId="Web-{5E52D203-8BCD-3FF1-06CB-98DCF02D848D}" dt="2025-07-09T08:09:46.978" v="77"/>
          <ac:grpSpMkLst>
            <pc:docMk/>
            <pc:sldMk cId="3944304009" sldId="260"/>
            <ac:grpSpMk id="39" creationId="{2E7156FB-2496-3FAB-BE8C-AF134028025C}"/>
          </ac:grpSpMkLst>
        </pc:grpChg>
        <pc:picChg chg="mod modCrop">
          <ac:chgData name="안설령/연구원/Performance&amp;Stability Unit" userId="S::seolryeong.an@lge.com::26601665-48ad-49f3-832f-aea70d1d04d5" providerId="AD" clId="Web-{5E52D203-8BCD-3FF1-06CB-98DCF02D848D}" dt="2025-07-09T08:19:50.315" v="273"/>
          <ac:picMkLst>
            <pc:docMk/>
            <pc:sldMk cId="3944304009" sldId="260"/>
            <ac:picMk id="4" creationId="{3C18219B-6F60-6F61-0DF2-F2BF224DE84E}"/>
          </ac:picMkLst>
        </pc:picChg>
        <pc:picChg chg="mod">
          <ac:chgData name="안설령/연구원/Performance&amp;Stability Unit" userId="S::seolryeong.an@lge.com::26601665-48ad-49f3-832f-aea70d1d04d5" providerId="AD" clId="Web-{5E52D203-8BCD-3FF1-06CB-98DCF02D848D}" dt="2025-07-09T08:19:51.471" v="274" actId="1076"/>
          <ac:picMkLst>
            <pc:docMk/>
            <pc:sldMk cId="3944304009" sldId="260"/>
            <ac:picMk id="5" creationId="{BDB5A6F7-679E-D9CA-C87A-F546EF257FA6}"/>
          </ac:picMkLst>
        </pc:picChg>
        <pc:picChg chg="add">
          <ac:chgData name="안설령/연구원/Performance&amp;Stability Unit" userId="S::seolryeong.an@lge.com::26601665-48ad-49f3-832f-aea70d1d04d5" providerId="AD" clId="Web-{5E52D203-8BCD-3FF1-06CB-98DCF02D848D}" dt="2025-07-09T08:08:24.583" v="31"/>
          <ac:picMkLst>
            <pc:docMk/>
            <pc:sldMk cId="3944304009" sldId="260"/>
            <ac:picMk id="20" creationId="{678D0566-7DD7-299A-4BEB-62C4A7F54990}"/>
          </ac:picMkLst>
        </pc:picChg>
        <pc:picChg chg="add">
          <ac:chgData name="안설령/연구원/Performance&amp;Stability Unit" userId="S::seolryeong.an@lge.com::26601665-48ad-49f3-832f-aea70d1d04d5" providerId="AD" clId="Web-{5E52D203-8BCD-3FF1-06CB-98DCF02D848D}" dt="2025-07-09T08:08:24.583" v="31"/>
          <ac:picMkLst>
            <pc:docMk/>
            <pc:sldMk cId="3944304009" sldId="260"/>
            <ac:picMk id="25" creationId="{9773E057-CF92-9EE7-D353-EAC4425C782E}"/>
          </ac:picMkLst>
        </pc:picChg>
        <pc:picChg chg="mod">
          <ac:chgData name="안설령/연구원/Performance&amp;Stability Unit" userId="S::seolryeong.an@lge.com::26601665-48ad-49f3-832f-aea70d1d04d5" providerId="AD" clId="Web-{5E52D203-8BCD-3FF1-06CB-98DCF02D848D}" dt="2025-07-09T08:18:44.015" v="265" actId="1076"/>
          <ac:picMkLst>
            <pc:docMk/>
            <pc:sldMk cId="3944304009" sldId="260"/>
            <ac:picMk id="38" creationId="{B3BF3DE6-5942-3393-2A3A-8C66D736F41D}"/>
          </ac:picMkLst>
        </pc:picChg>
        <pc:pic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picMkLst>
            <pc:docMk/>
            <pc:sldMk cId="3944304009" sldId="260"/>
            <ac:picMk id="50" creationId="{CB87139A-C1B2-1C5F-9545-C1F963A19054}"/>
          </ac:picMkLst>
        </pc:picChg>
        <pc:picChg chg="add">
          <ac:chgData name="안설령/연구원/Performance&amp;Stability Unit" userId="S::seolryeong.an@lge.com::26601665-48ad-49f3-832f-aea70d1d04d5" providerId="AD" clId="Web-{5E52D203-8BCD-3FF1-06CB-98DCF02D848D}" dt="2025-07-09T08:09:44.681" v="74"/>
          <ac:picMkLst>
            <pc:docMk/>
            <pc:sldMk cId="3944304009" sldId="260"/>
            <ac:picMk id="52" creationId="{5E7CBFAA-F86B-6427-D3CA-A2C525A28F43}"/>
          </ac:picMkLst>
        </pc:pic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57" actId="14100"/>
          <ac:cxnSpMkLst>
            <pc:docMk/>
            <pc:sldMk cId="3944304009" sldId="260"/>
            <ac:cxnSpMk id="4" creationId="{E99380A1-AA48-A6EC-F8B5-C2348CC5865E}"/>
          </ac:cxnSpMkLst>
        </pc:cxn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56" actId="14100"/>
          <ac:cxnSpMkLst>
            <pc:docMk/>
            <pc:sldMk cId="3944304009" sldId="260"/>
            <ac:cxnSpMk id="5" creationId="{5A276734-8AFA-62E6-39E1-DA988CD458B6}"/>
          </ac:cxnSpMkLst>
        </pc:cxn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52" actId="14100"/>
          <ac:cxnSpMkLst>
            <pc:docMk/>
            <pc:sldMk cId="3944304009" sldId="260"/>
            <ac:cxnSpMk id="9" creationId="{B468E404-EDB7-224C-321E-0FDB089BF3E3}"/>
          </ac:cxnSpMkLst>
        </pc:cxn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51" actId="14100"/>
          <ac:cxnSpMkLst>
            <pc:docMk/>
            <pc:sldMk cId="3944304009" sldId="260"/>
            <ac:cxnSpMk id="10" creationId="{0CE2079D-309A-0F2F-12C6-475269450C83}"/>
          </ac:cxnSpMkLst>
        </pc:cxn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50" actId="14100"/>
          <ac:cxnSpMkLst>
            <pc:docMk/>
            <pc:sldMk cId="3944304009" sldId="260"/>
            <ac:cxnSpMk id="11" creationId="{861C5A16-0709-8B30-578E-12ECF83CBF07}"/>
          </ac:cxnSpMkLst>
        </pc:cxnChg>
        <pc:cxnChg chg="mod">
          <ac:chgData name="안설령/연구원/Performance&amp;Stability Unit" userId="S::seolryeong.an@lge.com::26601665-48ad-49f3-832f-aea70d1d04d5" providerId="AD" clId="Web-{5E52D203-8BCD-3FF1-06CB-98DCF02D848D}" dt="2025-07-09T08:08:28.694" v="46" actId="14100"/>
          <ac:cxnSpMkLst>
            <pc:docMk/>
            <pc:sldMk cId="3944304009" sldId="260"/>
            <ac:cxnSpMk id="15" creationId="{4284F113-2098-7E7A-D158-A491A9FCDDCB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87"/>
          <ac:cxnSpMkLst>
            <pc:docMk/>
            <pc:sldMk cId="3944304009" sldId="260"/>
            <ac:cxnSpMk id="27" creationId="{EB85BCD0-C6C2-6037-25E3-C86C8BDF7845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86"/>
          <ac:cxnSpMkLst>
            <pc:docMk/>
            <pc:sldMk cId="3944304009" sldId="260"/>
            <ac:cxnSpMk id="28" creationId="{F0C65B2A-7908-F973-D457-6BFF9A446E4A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82"/>
          <ac:cxnSpMkLst>
            <pc:docMk/>
            <pc:sldMk cId="3944304009" sldId="260"/>
            <ac:cxnSpMk id="32" creationId="{72E01851-01D2-A7D4-BB0F-DFC0C97D409A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81"/>
          <ac:cxnSpMkLst>
            <pc:docMk/>
            <pc:sldMk cId="3944304009" sldId="260"/>
            <ac:cxnSpMk id="33" creationId="{8DD6949F-84F8-CD97-8BB7-B18910CD13FE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80"/>
          <ac:cxnSpMkLst>
            <pc:docMk/>
            <pc:sldMk cId="3944304009" sldId="260"/>
            <ac:cxnSpMk id="34" creationId="{5C2AACFA-5189-3387-9765-DE9F04B92A7F}"/>
          </ac:cxnSpMkLst>
        </pc:cxnChg>
        <pc:cxnChg chg="del">
          <ac:chgData name="안설령/연구원/Performance&amp;Stability Unit" userId="S::seolryeong.an@lge.com::26601665-48ad-49f3-832f-aea70d1d04d5" providerId="AD" clId="Web-{5E52D203-8BCD-3FF1-06CB-98DCF02D848D}" dt="2025-07-09T08:09:46.978" v="76"/>
          <ac:cxnSpMkLst>
            <pc:docMk/>
            <pc:sldMk cId="3944304009" sldId="260"/>
            <ac:cxnSpMk id="41" creationId="{B98F8E7C-EB4D-02C0-077C-8C3240DBB48B}"/>
          </ac:cxnSpMkLst>
        </pc:cxnChg>
        <pc:cxnChg chg="add mod">
          <ac:chgData name="안설령/연구원/Performance&amp;Stability Unit" userId="S::seolryeong.an@lge.com::26601665-48ad-49f3-832f-aea70d1d04d5" providerId="AD" clId="Web-{5E52D203-8BCD-3FF1-06CB-98DCF02D848D}" dt="2025-07-09T08:12:23.391" v="108"/>
          <ac:cxnSpMkLst>
            <pc:docMk/>
            <pc:sldMk cId="3944304009" sldId="260"/>
            <ac:cxnSpMk id="58" creationId="{44B53FC7-2DA1-B94D-D831-54D1D0D9679B}"/>
          </ac:cxnSpMkLst>
        </pc:cxnChg>
      </pc:sldChg>
    </pc:docChg>
  </pc:docChgLst>
  <pc:docChgLst>
    <pc:chgData name="문명석/연구원/Cyber Security Engineering Unit" userId="S::myungsuk.moon@lge.com::fca14cfd-2a2a-44ce-bee2-3070c7406398" providerId="AD" clId="Web-{2D9E767B-266E-FF62-DC03-2A85DC305740}"/>
    <pc:docChg chg="addSld delSld modSld modMainMaster">
      <pc:chgData name="문명석/연구원/Cyber Security Engineering Unit" userId="S::myungsuk.moon@lge.com::fca14cfd-2a2a-44ce-bee2-3070c7406398" providerId="AD" clId="Web-{2D9E767B-266E-FF62-DC03-2A85DC305740}" dt="2025-07-09T15:59:31.665" v="108" actId="20577"/>
      <pc:docMkLst>
        <pc:docMk/>
      </pc:docMkLst>
      <pc:sldChg chg="addSp delSp modSp">
        <pc:chgData name="문명석/연구원/Cyber Security Engineering Unit" userId="S::myungsuk.moon@lge.com::fca14cfd-2a2a-44ce-bee2-3070c7406398" providerId="AD" clId="Web-{2D9E767B-266E-FF62-DC03-2A85DC305740}" dt="2025-07-09T15:59:25.509" v="106" actId="20577"/>
        <pc:sldMkLst>
          <pc:docMk/>
          <pc:sldMk cId="3944304009" sldId="260"/>
        </pc:sldMkLst>
        <pc:spChg chg="mod">
          <ac:chgData name="문명석/연구원/Cyber Security Engineering Unit" userId="S::myungsuk.moon@lge.com::fca14cfd-2a2a-44ce-bee2-3070c7406398" providerId="AD" clId="Web-{2D9E767B-266E-FF62-DC03-2A85DC305740}" dt="2025-07-09T15:58:31.224" v="89" actId="20577"/>
          <ac:spMkLst>
            <pc:docMk/>
            <pc:sldMk cId="3944304009" sldId="260"/>
            <ac:spMk id="2" creationId="{00000000-0000-0000-0000-000000000000}"/>
          </ac:spMkLst>
        </pc:spChg>
        <pc:spChg chg="add mod">
          <ac:chgData name="문명석/연구원/Cyber Security Engineering Unit" userId="S::myungsuk.moon@lge.com::fca14cfd-2a2a-44ce-bee2-3070c7406398" providerId="AD" clId="Web-{2D9E767B-266E-FF62-DC03-2A85DC305740}" dt="2025-07-09T15:59:25.509" v="106" actId="20577"/>
          <ac:spMkLst>
            <pc:docMk/>
            <pc:sldMk cId="3944304009" sldId="260"/>
            <ac:spMk id="7" creationId="{95184400-A0E2-BDC9-3FCC-4D7002C53F35}"/>
          </ac:spMkLst>
        </pc:spChg>
        <pc:picChg chg="del">
          <ac:chgData name="문명석/연구원/Cyber Security Engineering Unit" userId="S::myungsuk.moon@lge.com::fca14cfd-2a2a-44ce-bee2-3070c7406398" providerId="AD" clId="Web-{2D9E767B-266E-FF62-DC03-2A85DC305740}" dt="2025-07-09T15:53:27.919" v="2"/>
          <ac:picMkLst>
            <pc:docMk/>
            <pc:sldMk cId="3944304009" sldId="260"/>
            <ac:picMk id="5" creationId="{BDB5A6F7-679E-D9CA-C87A-F546EF257FA6}"/>
          </ac:picMkLst>
        </pc:picChg>
        <pc:picChg chg="add mod">
          <ac:chgData name="문명석/연구원/Cyber Security Engineering Unit" userId="S::myungsuk.moon@lge.com::fca14cfd-2a2a-44ce-bee2-3070c7406398" providerId="AD" clId="Web-{2D9E767B-266E-FF62-DC03-2A85DC305740}" dt="2025-07-09T15:54:06.906" v="12" actId="1076"/>
          <ac:picMkLst>
            <pc:docMk/>
            <pc:sldMk cId="3944304009" sldId="260"/>
            <ac:picMk id="6" creationId="{7835AA02-9641-4B9B-85F1-6657E59F606D}"/>
          </ac:picMkLst>
        </pc:picChg>
      </pc:sldChg>
      <pc:sldChg chg="del">
        <pc:chgData name="문명석/연구원/Cyber Security Engineering Unit" userId="S::myungsuk.moon@lge.com::fca14cfd-2a2a-44ce-bee2-3070c7406398" providerId="AD" clId="Web-{2D9E767B-266E-FF62-DC03-2A85DC305740}" dt="2025-07-09T15:57:55.347" v="84"/>
        <pc:sldMkLst>
          <pc:docMk/>
          <pc:sldMk cId="3287572541" sldId="261"/>
        </pc:sldMkLst>
      </pc:sldChg>
      <pc:sldChg chg="add del replId">
        <pc:chgData name="문명석/연구원/Cyber Security Engineering Unit" userId="S::myungsuk.moon@lge.com::fca14cfd-2a2a-44ce-bee2-3070c7406398" providerId="AD" clId="Web-{2D9E767B-266E-FF62-DC03-2A85DC305740}" dt="2025-07-09T15:57:55.347" v="85"/>
        <pc:sldMkLst>
          <pc:docMk/>
          <pc:sldMk cId="2433083482" sldId="262"/>
        </pc:sldMkLst>
      </pc:sldChg>
      <pc:sldChg chg="addSp delSp modSp add replId">
        <pc:chgData name="문명석/연구원/Cyber Security Engineering Unit" userId="S::myungsuk.moon@lge.com::fca14cfd-2a2a-44ce-bee2-3070c7406398" providerId="AD" clId="Web-{2D9E767B-266E-FF62-DC03-2A85DC305740}" dt="2025-07-09T15:59:31.665" v="108" actId="20577"/>
        <pc:sldMkLst>
          <pc:docMk/>
          <pc:sldMk cId="1680971983" sldId="263"/>
        </pc:sldMkLst>
        <pc:spChg chg="mod">
          <ac:chgData name="문명석/연구원/Cyber Security Engineering Unit" userId="S::myungsuk.moon@lge.com::fca14cfd-2a2a-44ce-bee2-3070c7406398" providerId="AD" clId="Web-{2D9E767B-266E-FF62-DC03-2A85DC305740}" dt="2025-07-09T15:56:52.526" v="68" actId="14100"/>
          <ac:spMkLst>
            <pc:docMk/>
            <pc:sldMk cId="1680971983" sldId="263"/>
            <ac:spMk id="3" creationId="{412C0A92-7F20-2B99-DCE8-A2C06D8C396A}"/>
          </ac:spMkLst>
        </pc:spChg>
        <pc:spChg chg="mod">
          <ac:chgData name="문명석/연구원/Cyber Security Engineering Unit" userId="S::myungsuk.moon@lge.com::fca14cfd-2a2a-44ce-bee2-3070c7406398" providerId="AD" clId="Web-{2D9E767B-266E-FF62-DC03-2A85DC305740}" dt="2025-07-09T15:56:58.828" v="70" actId="14100"/>
          <ac:spMkLst>
            <pc:docMk/>
            <pc:sldMk cId="1680971983" sldId="263"/>
            <ac:spMk id="5" creationId="{05632D81-B1C7-BF08-10EA-FBB409B995BE}"/>
          </ac:spMkLst>
        </pc:spChg>
        <pc:spChg chg="add mod">
          <ac:chgData name="문명석/연구원/Cyber Security Engineering Unit" userId="S::myungsuk.moon@lge.com::fca14cfd-2a2a-44ce-bee2-3070c7406398" providerId="AD" clId="Web-{2D9E767B-266E-FF62-DC03-2A85DC305740}" dt="2025-07-09T15:59:31.665" v="108" actId="20577"/>
          <ac:spMkLst>
            <pc:docMk/>
            <pc:sldMk cId="1680971983" sldId="263"/>
            <ac:spMk id="9" creationId="{1999D780-52C8-A3D6-1523-67909F7B7224}"/>
          </ac:spMkLst>
        </pc:spChg>
        <pc:spChg chg="ord">
          <ac:chgData name="문명석/연구원/Cyber Security Engineering Unit" userId="S::myungsuk.moon@lge.com::fca14cfd-2a2a-44ce-bee2-3070c7406398" providerId="AD" clId="Web-{2D9E767B-266E-FF62-DC03-2A85DC305740}" dt="2025-07-09T15:57:50.409" v="83"/>
          <ac:spMkLst>
            <pc:docMk/>
            <pc:sldMk cId="1680971983" sldId="263"/>
            <ac:spMk id="69" creationId="{98BBB3CB-E2C0-5AAD-DB71-B5307906A006}"/>
          </ac:spMkLst>
        </pc:spChg>
        <pc:spChg chg="mod">
          <ac:chgData name="문명석/연구원/Cyber Security Engineering Unit" userId="S::myungsuk.moon@lge.com::fca14cfd-2a2a-44ce-bee2-3070c7406398" providerId="AD" clId="Web-{2D9E767B-266E-FF62-DC03-2A85DC305740}" dt="2025-07-09T15:57:39.752" v="82" actId="20577"/>
          <ac:spMkLst>
            <pc:docMk/>
            <pc:sldMk cId="1680971983" sldId="263"/>
            <ac:spMk id="74" creationId="{6761F9B3-9F31-7A64-224B-5CCC7A928F98}"/>
          </ac:spMkLst>
        </pc:spChg>
        <pc:spChg chg="ord">
          <ac:chgData name="문명석/연구원/Cyber Security Engineering Unit" userId="S::myungsuk.moon@lge.com::fca14cfd-2a2a-44ce-bee2-3070c7406398" providerId="AD" clId="Web-{2D9E767B-266E-FF62-DC03-2A85DC305740}" dt="2025-07-09T15:54:31.157" v="18"/>
          <ac:spMkLst>
            <pc:docMk/>
            <pc:sldMk cId="1680971983" sldId="263"/>
            <ac:spMk id="75" creationId="{F87147C3-831E-6FB9-C906-EB18993597C8}"/>
          </ac:spMkLst>
        </pc:spChg>
        <pc:spChg chg="mod">
          <ac:chgData name="문명석/연구원/Cyber Security Engineering Unit" userId="S::myungsuk.moon@lge.com::fca14cfd-2a2a-44ce-bee2-3070c7406398" providerId="AD" clId="Web-{2D9E767B-266E-FF62-DC03-2A85DC305740}" dt="2025-07-09T15:56:51.338" v="67" actId="1076"/>
          <ac:spMkLst>
            <pc:docMk/>
            <pc:sldMk cId="1680971983" sldId="263"/>
            <ac:spMk id="76" creationId="{2890174C-EAF9-5E5F-6416-27F800EA6396}"/>
          </ac:spMkLst>
        </pc:spChg>
        <pc:picChg chg="add mod">
          <ac:chgData name="문명석/연구원/Cyber Security Engineering Unit" userId="S::myungsuk.moon@lge.com::fca14cfd-2a2a-44ce-bee2-3070c7406398" providerId="AD" clId="Web-{2D9E767B-266E-FF62-DC03-2A85DC305740}" dt="2025-07-09T15:54:54.502" v="22" actId="1076"/>
          <ac:picMkLst>
            <pc:docMk/>
            <pc:sldMk cId="1680971983" sldId="263"/>
            <ac:picMk id="4" creationId="{A92CE6D3-3599-829A-F666-FD76E95D90E5}"/>
          </ac:picMkLst>
        </pc:picChg>
        <pc:picChg chg="add mod">
          <ac:chgData name="문명석/연구원/Cyber Security Engineering Unit" userId="S::myungsuk.moon@lge.com::fca14cfd-2a2a-44ce-bee2-3070c7406398" providerId="AD" clId="Web-{2D9E767B-266E-FF62-DC03-2A85DC305740}" dt="2025-07-09T15:55:42.052" v="38" actId="1076"/>
          <ac:picMkLst>
            <pc:docMk/>
            <pc:sldMk cId="1680971983" sldId="263"/>
            <ac:picMk id="6" creationId="{AD0E5F62-FEB8-33C8-7997-E62667B7B34C}"/>
          </ac:picMkLst>
        </pc:picChg>
        <pc:picChg chg="add mod">
          <ac:chgData name="문명석/연구원/Cyber Security Engineering Unit" userId="S::myungsuk.moon@lge.com::fca14cfd-2a2a-44ce-bee2-3070c7406398" providerId="AD" clId="Web-{2D9E767B-266E-FF62-DC03-2A85DC305740}" dt="2025-07-09T15:57:19.345" v="79" actId="1076"/>
          <ac:picMkLst>
            <pc:docMk/>
            <pc:sldMk cId="1680971983" sldId="263"/>
            <ac:picMk id="7" creationId="{461CF0B9-AC27-B4D4-3E40-8D7664B62BE0}"/>
          </ac:picMkLst>
        </pc:picChg>
        <pc:picChg chg="del">
          <ac:chgData name="문명석/연구원/Cyber Security Engineering Unit" userId="S::myungsuk.moon@lge.com::fca14cfd-2a2a-44ce-bee2-3070c7406398" providerId="AD" clId="Web-{2D9E767B-266E-FF62-DC03-2A85DC305740}" dt="2025-07-09T15:54:13.203" v="13"/>
          <ac:picMkLst>
            <pc:docMk/>
            <pc:sldMk cId="1680971983" sldId="263"/>
            <ac:picMk id="67" creationId="{FB177B3A-A581-0942-8C89-79813F132D95}"/>
          </ac:picMkLst>
        </pc:picChg>
        <pc:picChg chg="del">
          <ac:chgData name="문명석/연구원/Cyber Security Engineering Unit" userId="S::myungsuk.moon@lge.com::fca14cfd-2a2a-44ce-bee2-3070c7406398" providerId="AD" clId="Web-{2D9E767B-266E-FF62-DC03-2A85DC305740}" dt="2025-07-09T15:55:54.647" v="43"/>
          <ac:picMkLst>
            <pc:docMk/>
            <pc:sldMk cId="1680971983" sldId="263"/>
            <ac:picMk id="71" creationId="{573D5229-A607-07A4-2A98-E1546EBE80BF}"/>
          </ac:picMkLst>
        </pc:picChg>
        <pc:picChg chg="del">
          <ac:chgData name="문명석/연구원/Cyber Security Engineering Unit" userId="S::myungsuk.moon@lge.com::fca14cfd-2a2a-44ce-bee2-3070c7406398" providerId="AD" clId="Web-{2D9E767B-266E-FF62-DC03-2A85DC305740}" dt="2025-07-09T15:55:01.003" v="23"/>
          <ac:picMkLst>
            <pc:docMk/>
            <pc:sldMk cId="1680971983" sldId="263"/>
            <ac:picMk id="72" creationId="{CAE73EE3-3F74-6438-D5D0-501A2BFB8028}"/>
          </ac:picMkLst>
        </pc:picChg>
      </pc:sldChg>
      <pc:sldMasterChg chg="mod modSldLayout">
        <pc:chgData name="문명석/연구원/Cyber Security Engineering Unit" userId="S::myungsuk.moon@lge.com::fca14cfd-2a2a-44ce-bee2-3070c7406398" providerId="AD" clId="Web-{2D9E767B-266E-FF62-DC03-2A85DC305740}" dt="2025-07-09T15:58:44.741" v="90"/>
        <pc:sldMasterMkLst>
          <pc:docMk/>
          <pc:sldMasterMk cId="897976641" sldId="2147483663"/>
        </pc:sldMasterMkLst>
        <pc:sldLayoutChg chg="mod">
          <pc:chgData name="문명석/연구원/Cyber Security Engineering Unit" userId="S::myungsuk.moon@lge.com::fca14cfd-2a2a-44ce-bee2-3070c7406398" providerId="AD" clId="Web-{2D9E767B-266E-FF62-DC03-2A85DC305740}" dt="2025-07-09T15:58:44.741" v="90"/>
          <pc:sldLayoutMkLst>
            <pc:docMk/>
            <pc:sldMasterMk cId="897976641" sldId="2147483663"/>
            <pc:sldLayoutMk cId="2138832528" sldId="2147483675"/>
          </pc:sldLayoutMkLst>
        </pc:sldLayoutChg>
      </pc:sldMasterChg>
    </pc:docChg>
  </pc:docChgLst>
  <pc:docChgLst>
    <pc:chgData name="문명석/연구원/Cyber Security Engineering Unit" userId="S::myungsuk.moon@lge.com::fca14cfd-2a2a-44ce-bee2-3070c7406398" providerId="AD" clId="Web-{035203A5-8E50-7BB7-C4EC-9E2FB25832DA}"/>
    <pc:docChg chg="modSld">
      <pc:chgData name="문명석/연구원/Cyber Security Engineering Unit" userId="S::myungsuk.moon@lge.com::fca14cfd-2a2a-44ce-bee2-3070c7406398" providerId="AD" clId="Web-{035203A5-8E50-7BB7-C4EC-9E2FB25832DA}" dt="2025-07-09T16:03:28.630" v="1" actId="1076"/>
      <pc:docMkLst>
        <pc:docMk/>
      </pc:docMkLst>
      <pc:sldChg chg="modSp">
        <pc:chgData name="문명석/연구원/Cyber Security Engineering Unit" userId="S::myungsuk.moon@lge.com::fca14cfd-2a2a-44ce-bee2-3070c7406398" providerId="AD" clId="Web-{035203A5-8E50-7BB7-C4EC-9E2FB25832DA}" dt="2025-07-09T16:03:28.630" v="1" actId="1076"/>
        <pc:sldMkLst>
          <pc:docMk/>
          <pc:sldMk cId="3944304009" sldId="260"/>
        </pc:sldMkLst>
        <pc:picChg chg="mod">
          <ac:chgData name="문명석/연구원/Cyber Security Engineering Unit" userId="S::myungsuk.moon@lge.com::fca14cfd-2a2a-44ce-bee2-3070c7406398" providerId="AD" clId="Web-{035203A5-8E50-7BB7-C4EC-9E2FB25832DA}" dt="2025-07-09T16:03:28.630" v="1" actId="1076"/>
          <ac:picMkLst>
            <pc:docMk/>
            <pc:sldMk cId="3944304009" sldId="260"/>
            <ac:picMk id="6" creationId="{7835AA02-9641-4B9B-85F1-6657E59F606D}"/>
          </ac:picMkLst>
        </pc:picChg>
      </pc:sldChg>
    </pc:docChg>
  </pc:docChgLst>
  <pc:docChgLst>
    <pc:chgData name="문명석/연구원/Cyber Security Engineering Unit" userId="S::myungsuk.moon@lge.com::fca14cfd-2a2a-44ce-bee2-3070c7406398" providerId="AD" clId="Web-{068C0D0F-062C-2C70-C144-7669E38D1DE4}"/>
    <pc:docChg chg="mod addSld delSld modSld modMainMaster">
      <pc:chgData name="문명석/연구원/Cyber Security Engineering Unit" userId="S::myungsuk.moon@lge.com::fca14cfd-2a2a-44ce-bee2-3070c7406398" providerId="AD" clId="Web-{068C0D0F-062C-2C70-C144-7669E38D1DE4}" dt="2025-07-09T08:37:42.635" v="671" actId="20577"/>
      <pc:docMkLst>
        <pc:docMk/>
      </pc:docMkLst>
      <pc:sldChg chg="addSp delSp modSp mod setBg">
        <pc:chgData name="문명석/연구원/Cyber Security Engineering Unit" userId="S::myungsuk.moon@lge.com::fca14cfd-2a2a-44ce-bee2-3070c7406398" providerId="AD" clId="Web-{068C0D0F-062C-2C70-C144-7669E38D1DE4}" dt="2025-07-09T08:37:42.635" v="671" actId="20577"/>
        <pc:sldMkLst>
          <pc:docMk/>
          <pc:sldMk cId="3944304009" sldId="260"/>
        </pc:sldMkLst>
        <pc:spChg chg="mod">
          <ac:chgData name="문명석/연구원/Cyber Security Engineering Unit" userId="S::myungsuk.moon@lge.com::fca14cfd-2a2a-44ce-bee2-3070c7406398" providerId="AD" clId="Web-{068C0D0F-062C-2C70-C144-7669E38D1DE4}" dt="2025-07-09T06:02:42.968" v="4" actId="20577"/>
          <ac:spMkLst>
            <pc:docMk/>
            <pc:sldMk cId="3944304009" sldId="260"/>
            <ac:spMk id="2" creationId="{00000000-0000-0000-0000-000000000000}"/>
          </ac:spMkLst>
        </pc:spChg>
        <pc:spChg chg="del mod">
          <ac:chgData name="문명석/연구원/Cyber Security Engineering Unit" userId="S::myungsuk.moon@lge.com::fca14cfd-2a2a-44ce-bee2-3070c7406398" providerId="AD" clId="Web-{068C0D0F-062C-2C70-C144-7669E38D1DE4}" dt="2025-07-09T07:32:52.310" v="15"/>
          <ac:spMkLst>
            <pc:docMk/>
            <pc:sldMk cId="3944304009" sldId="260"/>
            <ac:spMk id="3" creationId="{3C39C94F-6678-3340-D2C1-6DDBC2622F92}"/>
          </ac:spMkLst>
        </pc:spChg>
        <pc:spChg chg="add del mod">
          <ac:chgData name="문명석/연구원/Cyber Security Engineering Unit" userId="S::myungsuk.moon@lge.com::fca14cfd-2a2a-44ce-bee2-3070c7406398" providerId="AD" clId="Web-{068C0D0F-062C-2C70-C144-7669E38D1DE4}" dt="2025-07-09T07:43:07.793" v="70"/>
          <ac:spMkLst>
            <pc:docMk/>
            <pc:sldMk cId="3944304009" sldId="260"/>
            <ac:spMk id="6" creationId="{F5B47A8D-60AE-523F-8C9B-60782527BB3F}"/>
          </ac:spMkLst>
        </pc:spChg>
        <pc:spChg chg="add del">
          <ac:chgData name="문명석/연구원/Cyber Security Engineering Unit" userId="S::myungsuk.moon@lge.com::fca14cfd-2a2a-44ce-bee2-3070c7406398" providerId="AD" clId="Web-{068C0D0F-062C-2C70-C144-7669E38D1DE4}" dt="2025-07-09T07:43:04.058" v="56"/>
          <ac:spMkLst>
            <pc:docMk/>
            <pc:sldMk cId="3944304009" sldId="260"/>
            <ac:spMk id="19" creationId="{445EC3E1-F866-8A6B-BC62-D68AB9F39128}"/>
          </ac:spMkLst>
        </pc:spChg>
        <pc:spChg chg="add del">
          <ac:chgData name="문명석/연구원/Cyber Security Engineering Unit" userId="S::myungsuk.moon@lge.com::fca14cfd-2a2a-44ce-bee2-3070c7406398" providerId="AD" clId="Web-{068C0D0F-062C-2C70-C144-7669E38D1DE4}" dt="2025-07-09T07:43:04.058" v="55"/>
          <ac:spMkLst>
            <pc:docMk/>
            <pc:sldMk cId="3944304009" sldId="260"/>
            <ac:spMk id="20" creationId="{382BDE6F-4A2E-4047-6EA3-CE1F499B386C}"/>
          </ac:spMkLst>
        </pc:spChg>
        <pc:sp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spMkLst>
            <pc:docMk/>
            <pc:sldMk cId="3944304009" sldId="260"/>
            <ac:spMk id="29" creationId="{9F70E1FE-AF49-234F-FECF-9733AD66FF7C}"/>
          </ac:spMkLst>
        </pc:spChg>
        <pc:sp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spMkLst>
            <pc:docMk/>
            <pc:sldMk cId="3944304009" sldId="260"/>
            <ac:spMk id="31" creationId="{DDF401AE-BE9D-7B23-3C6E-ABD5ED3218DA}"/>
          </ac:spMkLst>
        </pc:spChg>
        <pc:sp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spMkLst>
            <pc:docMk/>
            <pc:sldMk cId="3944304009" sldId="260"/>
            <ac:spMk id="33" creationId="{E553D7B0-340F-421B-9A3F-FE92762BA5AB}"/>
          </ac:spMkLst>
        </pc:spChg>
        <pc:sp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spMkLst>
            <pc:docMk/>
            <pc:sldMk cId="3944304009" sldId="260"/>
            <ac:spMk id="35" creationId="{18F5DA24-5932-F26E-1F63-D1F8338352CE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7:48:05.768" v="88" actId="1076"/>
          <ac:spMkLst>
            <pc:docMk/>
            <pc:sldMk cId="3944304009" sldId="260"/>
            <ac:spMk id="37" creationId="{AD4348E1-D84A-EE5D-EFBB-DA5B0918E772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7:54:12.886" v="193" actId="1076"/>
          <ac:spMkLst>
            <pc:docMk/>
            <pc:sldMk cId="3944304009" sldId="260"/>
            <ac:spMk id="40" creationId="{8AAFF94B-2699-E7CC-F651-00E34366A5F5}"/>
          </ac:spMkLst>
        </pc:spChg>
        <pc:spChg chg="add del mod">
          <ac:chgData name="문명석/연구원/Cyber Security Engineering Unit" userId="S::myungsuk.moon@lge.com::fca14cfd-2a2a-44ce-bee2-3070c7406398" providerId="AD" clId="Web-{068C0D0F-062C-2C70-C144-7669E38D1DE4}" dt="2025-07-09T07:53:58.855" v="192"/>
          <ac:spMkLst>
            <pc:docMk/>
            <pc:sldMk cId="3944304009" sldId="260"/>
            <ac:spMk id="41" creationId="{E012F7B4-E72B-6650-C317-8A060ED3F7B7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7:53:55.761" v="191" actId="1076"/>
          <ac:spMkLst>
            <pc:docMk/>
            <pc:sldMk cId="3944304009" sldId="260"/>
            <ac:spMk id="42" creationId="{3680C96B-BD02-55BD-7DF8-B2770F39371E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37:42.635" v="671" actId="20577"/>
          <ac:spMkLst>
            <pc:docMk/>
            <pc:sldMk cId="3944304009" sldId="260"/>
            <ac:spMk id="43" creationId="{EDC35243-D38B-A0BB-8AA8-AB5AA7702B8E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06:28.263" v="275" actId="14100"/>
          <ac:spMkLst>
            <pc:docMk/>
            <pc:sldMk cId="3944304009" sldId="260"/>
            <ac:spMk id="44" creationId="{5ED2BCE5-D497-8DFC-8E77-ADFE0F2BAEDC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06:24.060" v="274" actId="14100"/>
          <ac:spMkLst>
            <pc:docMk/>
            <pc:sldMk cId="3944304009" sldId="260"/>
            <ac:spMk id="45" creationId="{A2FAF635-134B-1EA0-2516-B27CDC2DEB8F}"/>
          </ac:spMkLst>
        </pc:spChg>
        <pc:spChg chg="mod">
          <ac:chgData name="문명석/연구원/Cyber Security Engineering Unit" userId="S::myungsuk.moon@lge.com::fca14cfd-2a2a-44ce-bee2-3070c7406398" providerId="AD" clId="Web-{068C0D0F-062C-2C70-C144-7669E38D1DE4}" dt="2025-07-09T08:34:20.005" v="635" actId="20577"/>
          <ac:spMkLst>
            <pc:docMk/>
            <pc:sldMk cId="3944304009" sldId="260"/>
            <ac:spMk id="56" creationId="{8BF72CD8-CC15-8182-4723-4E68A8189E76}"/>
          </ac:spMkLst>
        </pc:spChg>
        <pc:spChg chg="mod">
          <ac:chgData name="문명석/연구원/Cyber Security Engineering Unit" userId="S::myungsuk.moon@lge.com::fca14cfd-2a2a-44ce-bee2-3070c7406398" providerId="AD" clId="Web-{068C0D0F-062C-2C70-C144-7669E38D1DE4}" dt="2025-07-09T08:22:59.646" v="382" actId="20577"/>
          <ac:spMkLst>
            <pc:docMk/>
            <pc:sldMk cId="3944304009" sldId="260"/>
            <ac:spMk id="57" creationId="{7657BBBE-B4B1-0E41-FC87-2EB3B66E467E}"/>
          </ac:spMkLst>
        </pc:s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74" v="68"/>
          <ac:grpSpMkLst>
            <pc:docMk/>
            <pc:sldMk cId="3944304009" sldId="260"/>
            <ac:grpSpMk id="7" creationId="{1190E180-DA75-F79B-2DAE-49D3353661DD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66"/>
          <ac:grpSpMkLst>
            <pc:docMk/>
            <pc:sldMk cId="3944304009" sldId="260"/>
            <ac:grpSpMk id="9" creationId="{B54033A0-1002-0AF7-B9A9-0535F4812373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65"/>
          <ac:grpSpMkLst>
            <pc:docMk/>
            <pc:sldMk cId="3944304009" sldId="260"/>
            <ac:grpSpMk id="10" creationId="{C4DE25D0-CE80-DB17-2A25-7B32860E5C0F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64"/>
          <ac:grpSpMkLst>
            <pc:docMk/>
            <pc:sldMk cId="3944304009" sldId="260"/>
            <ac:grpSpMk id="11" creationId="{A55AFDF9-EE71-B06A-6484-05FA8909BDCC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60"/>
          <ac:grpSpMkLst>
            <pc:docMk/>
            <pc:sldMk cId="3944304009" sldId="260"/>
            <ac:grpSpMk id="15" creationId="{1818C386-2CA4-3400-03B4-FBD3CE6DE0B5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59"/>
          <ac:grpSpMkLst>
            <pc:docMk/>
            <pc:sldMk cId="3944304009" sldId="260"/>
            <ac:grpSpMk id="16" creationId="{53377587-24B1-D26E-92FC-33F25D73DB2C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58"/>
          <ac:grpSpMkLst>
            <pc:docMk/>
            <pc:sldMk cId="3944304009" sldId="260"/>
            <ac:grpSpMk id="17" creationId="{08F6C134-43A4-23FB-79A7-1EDD7A15DD92}"/>
          </ac:grpSpMkLst>
        </pc:grpChg>
        <pc:grpChg chg="del">
          <ac:chgData name="문명석/연구원/Cyber Security Engineering Unit" userId="S::myungsuk.moon@lge.com::fca14cfd-2a2a-44ce-bee2-3070c7406398" providerId="AD" clId="Web-{068C0D0F-062C-2C70-C144-7669E38D1DE4}" dt="2025-07-09T07:43:04.058" v="57"/>
          <ac:grpSpMkLst>
            <pc:docMk/>
            <pc:sldMk cId="3944304009" sldId="260"/>
            <ac:grpSpMk id="18" creationId="{49476E39-E9CB-A6FC-4583-DF6E05BD6C96}"/>
          </ac:grpSpMkLst>
        </pc:grpChg>
        <pc:picChg chg="add mod">
          <ac:chgData name="문명석/연구원/Cyber Security Engineering Unit" userId="S::myungsuk.moon@lge.com::fca14cfd-2a2a-44ce-bee2-3070c7406398" providerId="AD" clId="Web-{068C0D0F-062C-2C70-C144-7669E38D1DE4}" dt="2025-07-09T08:19:51.969" v="335" actId="1076"/>
          <ac:picMkLst>
            <pc:docMk/>
            <pc:sldMk cId="3944304009" sldId="260"/>
            <ac:picMk id="4" creationId="{3C18219B-6F60-6F61-0DF2-F2BF224DE84E}"/>
          </ac:picMkLst>
        </pc:picChg>
        <pc:picChg chg="add del mod">
          <ac:chgData name="문명석/연구원/Cyber Security Engineering Unit" userId="S::myungsuk.moon@lge.com::fca14cfd-2a2a-44ce-bee2-3070c7406398" providerId="AD" clId="Web-{068C0D0F-062C-2C70-C144-7669E38D1DE4}" dt="2025-07-09T07:34:31.546" v="16"/>
          <ac:picMkLst>
            <pc:docMk/>
            <pc:sldMk cId="3944304009" sldId="260"/>
            <ac:picMk id="4" creationId="{635BA432-43C2-06A4-7532-C170A6B68FCE}"/>
          </ac:picMkLst>
        </pc:picChg>
        <pc:picChg chg="add del mod">
          <ac:chgData name="문명석/연구원/Cyber Security Engineering Unit" userId="S::myungsuk.moon@lge.com::fca14cfd-2a2a-44ce-bee2-3070c7406398" providerId="AD" clId="Web-{068C0D0F-062C-2C70-C144-7669E38D1DE4}" dt="2025-07-09T07:43:04.074" v="69"/>
          <ac:picMkLst>
            <pc:docMk/>
            <pc:sldMk cId="3944304009" sldId="260"/>
            <ac:picMk id="5" creationId="{B3910009-D156-7ED6-9B40-C301A2FCDB93}"/>
          </ac:picMkLst>
        </pc:picChg>
        <pc:picChg chg="add mod">
          <ac:chgData name="문명석/연구원/Cyber Security Engineering Unit" userId="S::myungsuk.moon@lge.com::fca14cfd-2a2a-44ce-bee2-3070c7406398" providerId="AD" clId="Web-{068C0D0F-062C-2C70-C144-7669E38D1DE4}" dt="2025-07-09T08:22:24.239" v="359" actId="1076"/>
          <ac:picMkLst>
            <pc:docMk/>
            <pc:sldMk cId="3944304009" sldId="260"/>
            <ac:picMk id="5" creationId="{BDB5A6F7-679E-D9CA-C87A-F546EF257FA6}"/>
          </ac:picMkLst>
        </pc:picChg>
        <pc:picChg chg="del">
          <ac:chgData name="문명석/연구원/Cyber Security Engineering Unit" userId="S::myungsuk.moon@lge.com::fca14cfd-2a2a-44ce-bee2-3070c7406398" providerId="AD" clId="Web-{068C0D0F-062C-2C70-C144-7669E38D1DE4}" dt="2025-07-09T06:02:06.983" v="2"/>
          <ac:picMkLst>
            <pc:docMk/>
            <pc:sldMk cId="3944304009" sldId="260"/>
            <ac:picMk id="10" creationId="{32869C07-8EA0-BED9-D84F-576DE6049660}"/>
          </ac:picMkLst>
        </pc:picChg>
        <pc:pic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picMkLst>
            <pc:docMk/>
            <pc:sldMk cId="3944304009" sldId="260"/>
            <ac:picMk id="23" creationId="{D4CD15B1-F457-95E2-E0F5-0A183FB16DDE}"/>
          </ac:picMkLst>
        </pc:picChg>
        <pc:pic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picMkLst>
            <pc:docMk/>
            <pc:sldMk cId="3944304009" sldId="260"/>
            <ac:picMk id="26" creationId="{7BBE46F4-D96B-4D37-0A35-A19E1437BE33}"/>
          </ac:picMkLst>
        </pc:picChg>
        <pc:pic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picMkLst>
            <pc:docMk/>
            <pc:sldMk cId="3944304009" sldId="260"/>
            <ac:picMk id="27" creationId="{F57A37B1-67D2-1D35-974C-CEB6670FD4F2}"/>
          </ac:picMkLst>
        </pc:picChg>
        <pc:picChg chg="add">
          <ac:chgData name="문명석/연구원/Cyber Security Engineering Unit" userId="S::myungsuk.moon@lge.com::fca14cfd-2a2a-44ce-bee2-3070c7406398" providerId="AD" clId="Web-{068C0D0F-062C-2C70-C144-7669E38D1DE4}" dt="2025-07-09T07:42:40.464" v="54"/>
          <ac:picMkLst>
            <pc:docMk/>
            <pc:sldMk cId="3944304009" sldId="260"/>
            <ac:picMk id="36" creationId="{59AF564B-A21F-849C-CF6B-20892FD133C9}"/>
          </ac:picMkLst>
        </pc:picChg>
        <pc:picChg chg="add mod modCrop">
          <ac:chgData name="문명석/연구원/Cyber Security Engineering Unit" userId="S::myungsuk.moon@lge.com::fca14cfd-2a2a-44ce-bee2-3070c7406398" providerId="AD" clId="Web-{068C0D0F-062C-2C70-C144-7669E38D1DE4}" dt="2025-07-09T08:19:22.016" v="328" actId="1076"/>
          <ac:picMkLst>
            <pc:docMk/>
            <pc:sldMk cId="3944304009" sldId="260"/>
            <ac:picMk id="38" creationId="{B3BF3DE6-5942-3393-2A3A-8C66D736F41D}"/>
          </ac:picMkLst>
        </pc:picChg>
        <pc:cxnChg chg="del">
          <ac:chgData name="문명석/연구원/Cyber Security Engineering Unit" userId="S::myungsuk.moon@lge.com::fca14cfd-2a2a-44ce-bee2-3070c7406398" providerId="AD" clId="Web-{068C0D0F-062C-2C70-C144-7669E38D1DE4}" dt="2025-07-09T07:43:04.058" v="67"/>
          <ac:cxnSpMkLst>
            <pc:docMk/>
            <pc:sldMk cId="3944304009" sldId="260"/>
            <ac:cxnSpMk id="8" creationId="{2B47EE8E-9545-62F5-67C2-73D3955D2E79}"/>
          </ac:cxnSpMkLst>
        </pc:cxnChg>
        <pc:cxnChg chg="del">
          <ac:chgData name="문명석/연구원/Cyber Security Engineering Unit" userId="S::myungsuk.moon@lge.com::fca14cfd-2a2a-44ce-bee2-3070c7406398" providerId="AD" clId="Web-{068C0D0F-062C-2C70-C144-7669E38D1DE4}" dt="2025-07-09T07:43:04.058" v="63"/>
          <ac:cxnSpMkLst>
            <pc:docMk/>
            <pc:sldMk cId="3944304009" sldId="260"/>
            <ac:cxnSpMk id="12" creationId="{20AE832D-66E3-1DE0-C31C-9DF87FF8A6BE}"/>
          </ac:cxnSpMkLst>
        </pc:cxnChg>
        <pc:cxnChg chg="del">
          <ac:chgData name="문명석/연구원/Cyber Security Engineering Unit" userId="S::myungsuk.moon@lge.com::fca14cfd-2a2a-44ce-bee2-3070c7406398" providerId="AD" clId="Web-{068C0D0F-062C-2C70-C144-7669E38D1DE4}" dt="2025-07-09T07:43:04.058" v="62"/>
          <ac:cxnSpMkLst>
            <pc:docMk/>
            <pc:sldMk cId="3944304009" sldId="260"/>
            <ac:cxnSpMk id="13" creationId="{9EF92270-59EB-4B21-CC65-5253A787B563}"/>
          </ac:cxnSpMkLst>
        </pc:cxnChg>
        <pc:cxnChg chg="del">
          <ac:chgData name="문명석/연구원/Cyber Security Engineering Unit" userId="S::myungsuk.moon@lge.com::fca14cfd-2a2a-44ce-bee2-3070c7406398" providerId="AD" clId="Web-{068C0D0F-062C-2C70-C144-7669E38D1DE4}" dt="2025-07-09T07:43:04.058" v="61"/>
          <ac:cxnSpMkLst>
            <pc:docMk/>
            <pc:sldMk cId="3944304009" sldId="260"/>
            <ac:cxnSpMk id="14" creationId="{2085EEA0-9CB6-AD7D-7AFF-73CDE8CAEAC6}"/>
          </ac:cxnSpMkLst>
        </pc:cxnChg>
      </pc:sldChg>
      <pc:sldChg chg="addSp delSp modSp add replId">
        <pc:chgData name="문명석/연구원/Cyber Security Engineering Unit" userId="S::myungsuk.moon@lge.com::fca14cfd-2a2a-44ce-bee2-3070c7406398" providerId="AD" clId="Web-{068C0D0F-062C-2C70-C144-7669E38D1DE4}" dt="2025-07-09T08:33:45.567" v="615" actId="1076"/>
        <pc:sldMkLst>
          <pc:docMk/>
          <pc:sldMk cId="3287572541" sldId="261"/>
        </pc:sldMkLst>
        <pc:spChg chg="add mod">
          <ac:chgData name="문명석/연구원/Cyber Security Engineering Unit" userId="S::myungsuk.moon@lge.com::fca14cfd-2a2a-44ce-bee2-3070c7406398" providerId="AD" clId="Web-{068C0D0F-062C-2C70-C144-7669E38D1DE4}" dt="2025-07-09T08:18:14.045" v="311" actId="20577"/>
          <ac:spMkLst>
            <pc:docMk/>
            <pc:sldMk cId="3287572541" sldId="261"/>
            <ac:spMk id="3" creationId="{90826EC9-E3C4-B06F-D65B-2465FAB7A3C3}"/>
          </ac:spMkLst>
        </pc:spChg>
        <pc:spChg chg="add del mod">
          <ac:chgData name="문명석/연구원/Cyber Security Engineering Unit" userId="S::myungsuk.moon@lge.com::fca14cfd-2a2a-44ce-bee2-3070c7406398" providerId="AD" clId="Web-{068C0D0F-062C-2C70-C144-7669E38D1DE4}" dt="2025-07-09T08:05:33.106" v="264"/>
          <ac:spMkLst>
            <pc:docMk/>
            <pc:sldMk cId="3287572541" sldId="261"/>
            <ac:spMk id="4" creationId="{629DB8B1-D29E-2D1B-2CB4-96FDB21D4389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17:49.295" v="303" actId="20577"/>
          <ac:spMkLst>
            <pc:docMk/>
            <pc:sldMk cId="3287572541" sldId="261"/>
            <ac:spMk id="5" creationId="{4935A44E-BA97-21C6-321F-2FC4B846D390}"/>
          </ac:spMkLst>
        </pc:spChg>
        <pc:spChg chg="add del">
          <ac:chgData name="문명석/연구원/Cyber Security Engineering Unit" userId="S::myungsuk.moon@lge.com::fca14cfd-2a2a-44ce-bee2-3070c7406398" providerId="AD" clId="Web-{068C0D0F-062C-2C70-C144-7669E38D1DE4}" dt="2025-07-09T08:06:44.545" v="278"/>
          <ac:spMkLst>
            <pc:docMk/>
            <pc:sldMk cId="3287572541" sldId="261"/>
            <ac:spMk id="7" creationId="{24F3A3A4-1411-2EE3-8561-854078E5E826}"/>
          </ac:spMkLst>
        </pc:spChg>
        <pc:spChg chg="del mod">
          <ac:chgData name="문명석/연구원/Cyber Security Engineering Unit" userId="S::myungsuk.moon@lge.com::fca14cfd-2a2a-44ce-bee2-3070c7406398" providerId="AD" clId="Web-{068C0D0F-062C-2C70-C144-7669E38D1DE4}" dt="2025-07-09T08:18:36.077" v="319"/>
          <ac:spMkLst>
            <pc:docMk/>
            <pc:sldMk cId="3287572541" sldId="261"/>
            <ac:spMk id="8" creationId="{0CE0E645-3902-4100-66E5-1BBC831410A9}"/>
          </ac:spMkLst>
        </pc:spChg>
        <pc:spChg chg="mod">
          <ac:chgData name="문명석/연구원/Cyber Security Engineering Unit" userId="S::myungsuk.moon@lge.com::fca14cfd-2a2a-44ce-bee2-3070c7406398" providerId="AD" clId="Web-{068C0D0F-062C-2C70-C144-7669E38D1DE4}" dt="2025-07-09T08:17:36.966" v="297" actId="20577"/>
          <ac:spMkLst>
            <pc:docMk/>
            <pc:sldMk cId="3287572541" sldId="261"/>
            <ac:spMk id="37" creationId="{8E33F961-C3CA-8FF2-04BB-00CDCD23AE20}"/>
          </ac:spMkLst>
        </pc:spChg>
        <pc:spChg chg="mod">
          <ac:chgData name="문명석/연구원/Cyber Security Engineering Unit" userId="S::myungsuk.moon@lge.com::fca14cfd-2a2a-44ce-bee2-3070c7406398" providerId="AD" clId="Web-{068C0D0F-062C-2C70-C144-7669E38D1DE4}" dt="2025-07-09T08:31:03.235" v="579" actId="20577"/>
          <ac:spMkLst>
            <pc:docMk/>
            <pc:sldMk cId="3287572541" sldId="261"/>
            <ac:spMk id="40" creationId="{8D3A6D4F-2616-B2E7-F5C5-C3E62725CC4E}"/>
          </ac:spMkLst>
        </pc:spChg>
        <pc:spChg chg="del mod">
          <ac:chgData name="문명석/연구원/Cyber Security Engineering Unit" userId="S::myungsuk.moon@lge.com::fca14cfd-2a2a-44ce-bee2-3070c7406398" providerId="AD" clId="Web-{068C0D0F-062C-2C70-C144-7669E38D1DE4}" dt="2025-07-09T08:05:10.136" v="258"/>
          <ac:spMkLst>
            <pc:docMk/>
            <pc:sldMk cId="3287572541" sldId="261"/>
            <ac:spMk id="44" creationId="{F90B7E09-78C3-C380-08C1-BD844A8852B6}"/>
          </ac:spMkLst>
        </pc:spChg>
        <pc:spChg chg="del">
          <ac:chgData name="문명석/연구원/Cyber Security Engineering Unit" userId="S::myungsuk.moon@lge.com::fca14cfd-2a2a-44ce-bee2-3070c7406398" providerId="AD" clId="Web-{068C0D0F-062C-2C70-C144-7669E38D1DE4}" dt="2025-07-09T08:04:59.808" v="255"/>
          <ac:spMkLst>
            <pc:docMk/>
            <pc:sldMk cId="3287572541" sldId="261"/>
            <ac:spMk id="45" creationId="{98DDCF1B-1B09-C6E9-F185-1D2520AF9B76}"/>
          </ac:spMkLst>
        </pc:spChg>
        <pc:spChg chg="mod ord">
          <ac:chgData name="문명석/연구원/Cyber Security Engineering Unit" userId="S::myungsuk.moon@lge.com::fca14cfd-2a2a-44ce-bee2-3070c7406398" providerId="AD" clId="Web-{068C0D0F-062C-2C70-C144-7669E38D1DE4}" dt="2025-07-09T08:33:45.567" v="615" actId="1076"/>
          <ac:spMkLst>
            <pc:docMk/>
            <pc:sldMk cId="3287572541" sldId="261"/>
            <ac:spMk id="69" creationId="{F71AAE28-AF45-C246-F0E3-1C4E945B00DD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26:49.135" v="472" actId="20577"/>
          <ac:spMkLst>
            <pc:docMk/>
            <pc:sldMk cId="3287572541" sldId="261"/>
            <ac:spMk id="73" creationId="{4DCC1A2B-63EB-E4C4-ECFE-2828D1A70DA2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26:51.198" v="473" actId="20577"/>
          <ac:spMkLst>
            <pc:docMk/>
            <pc:sldMk cId="3287572541" sldId="261"/>
            <ac:spMk id="74" creationId="{B694B6A9-0640-6A8B-2584-F042C10833DE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29:52.327" v="560" actId="20577"/>
          <ac:spMkLst>
            <pc:docMk/>
            <pc:sldMk cId="3287572541" sldId="261"/>
            <ac:spMk id="75" creationId="{3C7186DF-EF59-9A20-9223-42F63F9DF243}"/>
          </ac:spMkLst>
        </pc:spChg>
        <pc:spChg chg="add mod">
          <ac:chgData name="문명석/연구원/Cyber Security Engineering Unit" userId="S::myungsuk.moon@lge.com::fca14cfd-2a2a-44ce-bee2-3070c7406398" providerId="AD" clId="Web-{068C0D0F-062C-2C70-C144-7669E38D1DE4}" dt="2025-07-09T08:33:06.613" v="604" actId="20577"/>
          <ac:spMkLst>
            <pc:docMk/>
            <pc:sldMk cId="3287572541" sldId="261"/>
            <ac:spMk id="76" creationId="{D9AA30A5-0AD5-1D35-6991-C932EF93CB9C}"/>
          </ac:spMkLst>
        </pc:spChg>
        <pc:picChg chg="del">
          <ac:chgData name="문명석/연구원/Cyber Security Engineering Unit" userId="S::myungsuk.moon@lge.com::fca14cfd-2a2a-44ce-bee2-3070c7406398" providerId="AD" clId="Web-{068C0D0F-062C-2C70-C144-7669E38D1DE4}" dt="2025-07-09T08:05:22.793" v="259"/>
          <ac:picMkLst>
            <pc:docMk/>
            <pc:sldMk cId="3287572541" sldId="261"/>
            <ac:picMk id="38" creationId="{F0AF44EA-B751-0D48-D52A-AE31522978C0}"/>
          </ac:picMkLst>
        </pc:picChg>
        <pc:picChg chg="add mod">
          <ac:chgData name="문명석/연구원/Cyber Security Engineering Unit" userId="S::myungsuk.moon@lge.com::fca14cfd-2a2a-44ce-bee2-3070c7406398" providerId="AD" clId="Web-{068C0D0F-062C-2C70-C144-7669E38D1DE4}" dt="2025-07-09T08:21:29.175" v="348" actId="1076"/>
          <ac:picMkLst>
            <pc:docMk/>
            <pc:sldMk cId="3287572541" sldId="261"/>
            <ac:picMk id="67" creationId="{594A9D24-19E7-38BE-7969-5D2EAB3A8372}"/>
          </ac:picMkLst>
        </pc:picChg>
        <pc:picChg chg="add mod">
          <ac:chgData name="문명석/연구원/Cyber Security Engineering Unit" userId="S::myungsuk.moon@lge.com::fca14cfd-2a2a-44ce-bee2-3070c7406398" providerId="AD" clId="Web-{068C0D0F-062C-2C70-C144-7669E38D1DE4}" dt="2025-07-09T08:21:27.034" v="347" actId="1076"/>
          <ac:picMkLst>
            <pc:docMk/>
            <pc:sldMk cId="3287572541" sldId="261"/>
            <ac:picMk id="71" creationId="{EC11D9A4-49FC-327F-6A44-6105451A3869}"/>
          </ac:picMkLst>
        </pc:picChg>
        <pc:picChg chg="add mod">
          <ac:chgData name="문명석/연구원/Cyber Security Engineering Unit" userId="S::myungsuk.moon@lge.com::fca14cfd-2a2a-44ce-bee2-3070c7406398" providerId="AD" clId="Web-{068C0D0F-062C-2C70-C144-7669E38D1DE4}" dt="2025-07-09T08:28:31.075" v="529" actId="1076"/>
          <ac:picMkLst>
            <pc:docMk/>
            <pc:sldMk cId="3287572541" sldId="261"/>
            <ac:picMk id="72" creationId="{5800B87A-D3DC-28FE-0BD4-743CB8EFD7B5}"/>
          </ac:picMkLst>
        </pc:picChg>
      </pc:sldChg>
      <pc:sldChg chg="add del replId">
        <pc:chgData name="문명석/연구원/Cyber Security Engineering Unit" userId="S::myungsuk.moon@lge.com::fca14cfd-2a2a-44ce-bee2-3070c7406398" providerId="AD" clId="Web-{068C0D0F-062C-2C70-C144-7669E38D1DE4}" dt="2025-07-09T08:01:05.130" v="236"/>
        <pc:sldMkLst>
          <pc:docMk/>
          <pc:sldMk cId="3464342232" sldId="261"/>
        </pc:sldMkLst>
      </pc:sldChg>
      <pc:sldChg chg="new del mod setBg">
        <pc:chgData name="문명석/연구원/Cyber Security Engineering Unit" userId="S::myungsuk.moon@lge.com::fca14cfd-2a2a-44ce-bee2-3070c7406398" providerId="AD" clId="Web-{068C0D0F-062C-2C70-C144-7669E38D1DE4}" dt="2025-07-09T08:02:50.680" v="242"/>
        <pc:sldMkLst>
          <pc:docMk/>
          <pc:sldMk cId="3998846094" sldId="261"/>
        </pc:sldMkLst>
      </pc:sldChg>
      <pc:sldMasterChg chg="addSp">
        <pc:chgData name="문명석/연구원/Cyber Security Engineering Unit" userId="S::myungsuk.moon@lge.com::fca14cfd-2a2a-44ce-bee2-3070c7406398" providerId="AD" clId="Web-{068C0D0F-062C-2C70-C144-7669E38D1DE4}" dt="2025-07-09T04:21:42.470" v="0" actId="33475"/>
        <pc:sldMasterMkLst>
          <pc:docMk/>
          <pc:sldMasterMk cId="897976641" sldId="2147483663"/>
        </pc:sldMasterMkLst>
        <pc:spChg chg="add">
          <ac:chgData name="문명석/연구원/Cyber Security Engineering Unit" userId="S::myungsuk.moon@lge.com::fca14cfd-2a2a-44ce-bee2-3070c7406398" providerId="AD" clId="Web-{068C0D0F-062C-2C70-C144-7669E38D1DE4}" dt="2025-07-09T04:21:42.470" v="0" actId="33475"/>
          <ac:spMkLst>
            <pc:docMk/>
            <pc:sldMasterMk cId="897976641" sldId="2147483663"/>
            <ac:spMk id="8" creationId="{05ED8D2B-9636-2C19-3D17-FC704189FBEA}"/>
          </ac:spMkLst>
        </pc:spChg>
      </pc:sldMasterChg>
    </pc:docChg>
  </pc:docChgLst>
  <pc:docChgLst>
    <pc:chgData name="공하영/연구원/오디오SW개발팀" userId="S::hayoung.gong@lge.com::54f8b2b8-100a-4714-9013-22e897ef1b2e" providerId="AD" clId="Web-{EB63EF9C-15B9-9A72-AB5A-A33A61B7A418}"/>
    <pc:docChg chg="modSld">
      <pc:chgData name="공하영/연구원/오디오SW개발팀" userId="S::hayoung.gong@lge.com::54f8b2b8-100a-4714-9013-22e897ef1b2e" providerId="AD" clId="Web-{EB63EF9C-15B9-9A72-AB5A-A33A61B7A418}" dt="2025-07-09T08:34:51.002" v="374" actId="14100"/>
      <pc:docMkLst>
        <pc:docMk/>
      </pc:docMkLst>
      <pc:sldChg chg="addSp delSp modSp">
        <pc:chgData name="공하영/연구원/오디오SW개발팀" userId="S::hayoung.gong@lge.com::54f8b2b8-100a-4714-9013-22e897ef1b2e" providerId="AD" clId="Web-{EB63EF9C-15B9-9A72-AB5A-A33A61B7A418}" dt="2025-07-09T08:34:51.002" v="374" actId="14100"/>
        <pc:sldMkLst>
          <pc:docMk/>
          <pc:sldMk cId="3287572541" sldId="261"/>
        </pc:sldMkLst>
        <pc:spChg chg="mod">
          <ac:chgData name="공하영/연구원/오디오SW개발팀" userId="S::hayoung.gong@lge.com::54f8b2b8-100a-4714-9013-22e897ef1b2e" providerId="AD" clId="Web-{EB63EF9C-15B9-9A72-AB5A-A33A61B7A418}" dt="2025-07-09T08:10:52.400" v="81" actId="20577"/>
          <ac:spMkLst>
            <pc:docMk/>
            <pc:sldMk cId="3287572541" sldId="261"/>
            <ac:spMk id="3" creationId="{90826EC9-E3C4-B06F-D65B-2465FAB7A3C3}"/>
          </ac:spMkLst>
        </pc:spChg>
        <pc:spChg chg="add del mod">
          <ac:chgData name="공하영/연구원/오디오SW개발팀" userId="S::hayoung.gong@lge.com::54f8b2b8-100a-4714-9013-22e897ef1b2e" providerId="AD" clId="Web-{EB63EF9C-15B9-9A72-AB5A-A33A61B7A418}" dt="2025-07-09T08:10:38.478" v="62" actId="20577"/>
          <ac:spMkLst>
            <pc:docMk/>
            <pc:sldMk cId="3287572541" sldId="261"/>
            <ac:spMk id="5" creationId="{4935A44E-BA97-21C6-321F-2FC4B846D390}"/>
          </ac:spMkLst>
        </pc:spChg>
        <pc:spChg chg="add del">
          <ac:chgData name="공하영/연구원/오디오SW개발팀" userId="S::hayoung.gong@lge.com::54f8b2b8-100a-4714-9013-22e897ef1b2e" providerId="AD" clId="Web-{EB63EF9C-15B9-9A72-AB5A-A33A61B7A418}" dt="2025-07-09T08:09:13.257" v="8"/>
          <ac:spMkLst>
            <pc:docMk/>
            <pc:sldMk cId="3287572541" sldId="261"/>
            <ac:spMk id="6" creationId="{C319F8EE-7D88-5F4C-6DB3-D39A697A8B53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8" creationId="{0CE0E645-3902-4100-66E5-1BBC831410A9}"/>
          </ac:spMkLst>
        </pc:spChg>
        <pc:spChg chg="del">
          <ac:chgData name="공하영/연구원/오디오SW개발팀" userId="S::hayoung.gong@lge.com::54f8b2b8-100a-4714-9013-22e897ef1b2e" providerId="AD" clId="Web-{EB63EF9C-15B9-9A72-AB5A-A33A61B7A418}" dt="2025-07-09T08:09:14.992" v="9"/>
          <ac:spMkLst>
            <pc:docMk/>
            <pc:sldMk cId="3287572541" sldId="261"/>
            <ac:spMk id="10" creationId="{B0FB6779-AF62-6095-1148-0ADB9A06D131}"/>
          </ac:spMkLst>
        </pc:spChg>
        <pc:spChg chg="add del">
          <ac:chgData name="공하영/연구원/오디오SW개발팀" userId="S::hayoung.gong@lge.com::54f8b2b8-100a-4714-9013-22e897ef1b2e" providerId="AD" clId="Web-{EB63EF9C-15B9-9A72-AB5A-A33A61B7A418}" dt="2025-07-09T08:09:18.601" v="13"/>
          <ac:spMkLst>
            <pc:docMk/>
            <pc:sldMk cId="3287572541" sldId="261"/>
            <ac:spMk id="12" creationId="{00C1F5FE-ABCB-61BA-EEF8-664724A8A138}"/>
          </ac:spMkLst>
        </pc:spChg>
        <pc:spChg chg="add del">
          <ac:chgData name="공하영/연구원/오디오SW개발팀" userId="S::hayoung.gong@lge.com::54f8b2b8-100a-4714-9013-22e897ef1b2e" providerId="AD" clId="Web-{EB63EF9C-15B9-9A72-AB5A-A33A61B7A418}" dt="2025-07-09T08:09:18.601" v="12"/>
          <ac:spMkLst>
            <pc:docMk/>
            <pc:sldMk cId="3287572541" sldId="261"/>
            <ac:spMk id="13" creationId="{97A8B1D4-CA75-71F9-4FCB-F4B2AC97775D}"/>
          </ac:spMkLst>
        </pc:spChg>
        <pc:spChg chg="add del">
          <ac:chgData name="공하영/연구원/오디오SW개발팀" userId="S::hayoung.gong@lge.com::54f8b2b8-100a-4714-9013-22e897ef1b2e" providerId="AD" clId="Web-{EB63EF9C-15B9-9A72-AB5A-A33A61B7A418}" dt="2025-07-09T08:09:18.601" v="11"/>
          <ac:spMkLst>
            <pc:docMk/>
            <pc:sldMk cId="3287572541" sldId="261"/>
            <ac:spMk id="14" creationId="{E4B3FAFD-2BE7-9F9F-F02C-F101A95F1B45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25" creationId="{596EC956-9C58-1308-50D3-3AB1E38B74EE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27" creationId="{AE84C1A2-DDA9-80AB-FE7A-CE8F35F27E1C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29" creationId="{B1128918-35D6-DE6E-4AFF-0454CA460BE4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31" creationId="{D8140A98-A7F9-01BA-94C8-9C9E1E397747}"/>
          </ac:spMkLst>
        </pc:spChg>
        <pc:spChg chg="add del mod">
          <ac:chgData name="공하영/연구원/오디오SW개발팀" userId="S::hayoung.gong@lge.com::54f8b2b8-100a-4714-9013-22e897ef1b2e" providerId="AD" clId="Web-{EB63EF9C-15B9-9A72-AB5A-A33A61B7A418}" dt="2025-07-09T08:10:18.055" v="40" actId="20577"/>
          <ac:spMkLst>
            <pc:docMk/>
            <pc:sldMk cId="3287572541" sldId="261"/>
            <ac:spMk id="37" creationId="{8E33F961-C3CA-8FF2-04BB-00CDCD23AE20}"/>
          </ac:spMkLst>
        </pc:spChg>
        <pc:spChg chg="del">
          <ac:chgData name="공하영/연구원/오디오SW개발팀" userId="S::hayoung.gong@lge.com::54f8b2b8-100a-4714-9013-22e897ef1b2e" providerId="AD" clId="Web-{EB63EF9C-15B9-9A72-AB5A-A33A61B7A418}" dt="2025-07-09T08:09:21.039" v="14"/>
          <ac:spMkLst>
            <pc:docMk/>
            <pc:sldMk cId="3287572541" sldId="261"/>
            <ac:spMk id="43" creationId="{357B5576-E6DB-1A51-0BC7-D3651D2FA052}"/>
          </ac:spMkLst>
        </pc:spChg>
        <pc:spChg chg="add">
          <ac:chgData name="공하영/연구원/오디오SW개발팀" userId="S::hayoung.gong@lge.com::54f8b2b8-100a-4714-9013-22e897ef1b2e" providerId="AD" clId="Web-{EB63EF9C-15B9-9A72-AB5A-A33A61B7A418}" dt="2025-07-09T08:08:52.460" v="0"/>
          <ac:spMkLst>
            <pc:docMk/>
            <pc:sldMk cId="3287572541" sldId="261"/>
            <ac:spMk id="65" creationId="{191B7F4A-6CC4-228E-8823-63727ADFB9C1}"/>
          </ac:spMkLst>
        </pc:spChg>
        <pc:spChg chg="add del mod">
          <ac:chgData name="공하영/연구원/오디오SW개발팀" userId="S::hayoung.gong@lge.com::54f8b2b8-100a-4714-9013-22e897ef1b2e" providerId="AD" clId="Web-{EB63EF9C-15B9-9A72-AB5A-A33A61B7A418}" dt="2025-07-09T08:12:59.417" v="135"/>
          <ac:spMkLst>
            <pc:docMk/>
            <pc:sldMk cId="3287572541" sldId="261"/>
            <ac:spMk id="68" creationId="{273DC44C-9C2C-7710-4920-8B89BD9EEED6}"/>
          </ac:spMkLst>
        </pc:spChg>
        <pc:spChg chg="add mod">
          <ac:chgData name="공하영/연구원/오디오SW개발팀" userId="S::hayoung.gong@lge.com::54f8b2b8-100a-4714-9013-22e897ef1b2e" providerId="AD" clId="Web-{EB63EF9C-15B9-9A72-AB5A-A33A61B7A418}" dt="2025-07-09T08:29:50.919" v="372" actId="20577"/>
          <ac:spMkLst>
            <pc:docMk/>
            <pc:sldMk cId="3287572541" sldId="261"/>
            <ac:spMk id="69" creationId="{F71AAE28-AF45-C246-F0E3-1C4E945B00DD}"/>
          </ac:spMkLst>
        </pc:spChg>
        <pc:spChg chg="add del mod">
          <ac:chgData name="공하영/연구원/오디오SW개발팀" userId="S::hayoung.gong@lge.com::54f8b2b8-100a-4714-9013-22e897ef1b2e" providerId="AD" clId="Web-{EB63EF9C-15B9-9A72-AB5A-A33A61B7A418}" dt="2025-07-09T08:12:57.792" v="134"/>
          <ac:spMkLst>
            <pc:docMk/>
            <pc:sldMk cId="3287572541" sldId="261"/>
            <ac:spMk id="70" creationId="{94442F45-B381-A2BB-8047-0D549F9EDDB2}"/>
          </ac:spMkLst>
        </pc:spChg>
        <pc:spChg chg="mod">
          <ac:chgData name="공하영/연구원/오디오SW개발팀" userId="S::hayoung.gong@lge.com::54f8b2b8-100a-4714-9013-22e897ef1b2e" providerId="AD" clId="Web-{EB63EF9C-15B9-9A72-AB5A-A33A61B7A418}" dt="2025-07-09T08:25:07.883" v="176" actId="20577"/>
          <ac:spMkLst>
            <pc:docMk/>
            <pc:sldMk cId="3287572541" sldId="261"/>
            <ac:spMk id="73" creationId="{4DCC1A2B-63EB-E4C4-ECFE-2828D1A70DA2}"/>
          </ac:spMkLst>
        </pc:spChg>
        <pc:spChg chg="mod">
          <ac:chgData name="공하영/연구원/오디오SW개발팀" userId="S::hayoung.gong@lge.com::54f8b2b8-100a-4714-9013-22e897ef1b2e" providerId="AD" clId="Web-{EB63EF9C-15B9-9A72-AB5A-A33A61B7A418}" dt="2025-07-09T08:24:49.867" v="167" actId="20577"/>
          <ac:spMkLst>
            <pc:docMk/>
            <pc:sldMk cId="3287572541" sldId="261"/>
            <ac:spMk id="74" creationId="{B694B6A9-0640-6A8B-2584-F042C10833DE}"/>
          </ac:spMkLst>
        </pc:spChg>
        <pc:spChg chg="mod">
          <ac:chgData name="공하영/연구원/오디오SW개발팀" userId="S::hayoung.gong@lge.com::54f8b2b8-100a-4714-9013-22e897ef1b2e" providerId="AD" clId="Web-{EB63EF9C-15B9-9A72-AB5A-A33A61B7A418}" dt="2025-07-09T08:24:33.679" v="159" actId="20577"/>
          <ac:spMkLst>
            <pc:docMk/>
            <pc:sldMk cId="3287572541" sldId="261"/>
            <ac:spMk id="75" creationId="{3C7186DF-EF59-9A20-9223-42F63F9DF243}"/>
          </ac:spMkLst>
        </pc:spChg>
        <pc:spChg chg="mod">
          <ac:chgData name="공하영/연구원/오디오SW개발팀" userId="S::hayoung.gong@lge.com::54f8b2b8-100a-4714-9013-22e897ef1b2e" providerId="AD" clId="Web-{EB63EF9C-15B9-9A72-AB5A-A33A61B7A418}" dt="2025-07-09T08:27:24.963" v="321" actId="14100"/>
          <ac:spMkLst>
            <pc:docMk/>
            <pc:sldMk cId="3287572541" sldId="261"/>
            <ac:spMk id="76" creationId="{D9AA30A5-0AD5-1D35-6991-C932EF93CB9C}"/>
          </ac:spMkLst>
        </pc:spChg>
        <pc:grpChg chg="add del">
          <ac:chgData name="공하영/연구원/오디오SW개발팀" userId="S::hayoung.gong@lge.com::54f8b2b8-100a-4714-9013-22e897ef1b2e" providerId="AD" clId="Web-{EB63EF9C-15B9-9A72-AB5A-A33A61B7A418}" dt="2025-07-09T08:09:10.835" v="7"/>
          <ac:grpSpMkLst>
            <pc:docMk/>
            <pc:sldMk cId="3287572541" sldId="261"/>
            <ac:grpSpMk id="9" creationId="{48645966-41FC-B4B4-32C7-9ED5CF7564BF}"/>
          </ac:grpSpMkLst>
        </pc:grpChg>
        <pc:grpChg chg="del">
          <ac:chgData name="공하영/연구원/오디오SW개발팀" userId="S::hayoung.gong@lge.com::54f8b2b8-100a-4714-9013-22e897ef1b2e" providerId="AD" clId="Web-{EB63EF9C-15B9-9A72-AB5A-A33A61B7A418}" dt="2025-07-09T08:09:15.835" v="10"/>
          <ac:grpSpMkLst>
            <pc:docMk/>
            <pc:sldMk cId="3287572541" sldId="261"/>
            <ac:grpSpMk id="11" creationId="{77D780A4-34F1-C33A-D47B-29A94C9A77E7}"/>
          </ac:grpSpMkLst>
        </pc:grpChg>
        <pc:picChg chg="mod">
          <ac:chgData name="공하영/연구원/오디오SW개발팀" userId="S::hayoung.gong@lge.com::54f8b2b8-100a-4714-9013-22e897ef1b2e" providerId="AD" clId="Web-{EB63EF9C-15B9-9A72-AB5A-A33A61B7A418}" dt="2025-07-09T08:34:51.002" v="374" actId="14100"/>
          <ac:picMkLst>
            <pc:docMk/>
            <pc:sldMk cId="3287572541" sldId="261"/>
            <ac:picMk id="72" creationId="{5800B87A-D3DC-28FE-0BD4-743CB8EFD7B5}"/>
          </ac:picMkLst>
        </pc:picChg>
      </pc:sldChg>
    </pc:docChg>
  </pc:docChgLst>
  <pc:docChgLst>
    <pc:chgData name="안설령/연구원/Performance&amp;Stability Unit" userId="S::seolryeong.an@lge.com::26601665-48ad-49f3-832f-aea70d1d04d5" providerId="AD" clId="Web-{E98EBA03-2044-EF7F-8002-85F4B932A0DB}"/>
    <pc:docChg chg="modSld">
      <pc:chgData name="안설령/연구원/Performance&amp;Stability Unit" userId="S::seolryeong.an@lge.com::26601665-48ad-49f3-832f-aea70d1d04d5" providerId="AD" clId="Web-{E98EBA03-2044-EF7F-8002-85F4B932A0DB}" dt="2025-07-09T07:19:57.163" v="2"/>
      <pc:docMkLst>
        <pc:docMk/>
      </pc:docMkLst>
      <pc:sldChg chg="addSp modSp">
        <pc:chgData name="안설령/연구원/Performance&amp;Stability Unit" userId="S::seolryeong.an@lge.com::26601665-48ad-49f3-832f-aea70d1d04d5" providerId="AD" clId="Web-{E98EBA03-2044-EF7F-8002-85F4B932A0DB}" dt="2025-07-09T07:19:57.163" v="2"/>
        <pc:sldMkLst>
          <pc:docMk/>
          <pc:sldMk cId="3944304009" sldId="260"/>
        </pc:sldMkLst>
        <pc:spChg chg="add mod">
          <ac:chgData name="안설령/연구원/Performance&amp;Stability Unit" userId="S::seolryeong.an@lge.com::26601665-48ad-49f3-832f-aea70d1d04d5" providerId="AD" clId="Web-{E98EBA03-2044-EF7F-8002-85F4B932A0DB}" dt="2025-07-09T07:19:57.163" v="2"/>
          <ac:spMkLst>
            <pc:docMk/>
            <pc:sldMk cId="3944304009" sldId="260"/>
            <ac:spMk id="3" creationId="{3C39C94F-6678-3340-D2C1-6DDBC2622F92}"/>
          </ac:spMkLst>
        </pc:spChg>
      </pc:sldChg>
    </pc:docChg>
  </pc:docChgLst>
  <pc:docChgLst>
    <pc:chgData name="안설령/연구원/Performance&amp;Stability Unit" userId="S::seolryeong.an@lge.com::26601665-48ad-49f3-832f-aea70d1d04d5" providerId="AD" clId="Web-{88445633-C835-1670-4675-BE561F5021A9}"/>
    <pc:docChg chg="modSld">
      <pc:chgData name="안설령/연구원/Performance&amp;Stability Unit" userId="S::seolryeong.an@lge.com::26601665-48ad-49f3-832f-aea70d1d04d5" providerId="AD" clId="Web-{88445633-C835-1670-4675-BE561F5021A9}" dt="2025-07-09T08:42:35.972" v="325" actId="20577"/>
      <pc:docMkLst>
        <pc:docMk/>
      </pc:docMkLst>
      <pc:sldChg chg="addSp delSp modSp">
        <pc:chgData name="안설령/연구원/Performance&amp;Stability Unit" userId="S::seolryeong.an@lge.com::26601665-48ad-49f3-832f-aea70d1d04d5" providerId="AD" clId="Web-{88445633-C835-1670-4675-BE561F5021A9}" dt="2025-07-09T08:42:35.972" v="325" actId="20577"/>
        <pc:sldMkLst>
          <pc:docMk/>
          <pc:sldMk cId="3944304009" sldId="260"/>
        </pc:sldMkLst>
        <pc:spChg chg="mod">
          <ac:chgData name="안설령/연구원/Performance&amp;Stability Unit" userId="S::seolryeong.an@lge.com::26601665-48ad-49f3-832f-aea70d1d04d5" providerId="AD" clId="Web-{88445633-C835-1670-4675-BE561F5021A9}" dt="2025-07-09T08:39:05.074" v="154" actId="1076"/>
          <ac:spMkLst>
            <pc:docMk/>
            <pc:sldMk cId="3944304009" sldId="260"/>
            <ac:spMk id="3" creationId="{51530E27-3660-588B-A265-EBE8003417EB}"/>
          </ac:spMkLst>
        </pc:spChg>
        <pc:spChg chg="add del mod">
          <ac:chgData name="안설령/연구원/Performance&amp;Stability Unit" userId="S::seolryeong.an@lge.com::26601665-48ad-49f3-832f-aea70d1d04d5" providerId="AD" clId="Web-{88445633-C835-1670-4675-BE561F5021A9}" dt="2025-07-09T08:41:20.251" v="263"/>
          <ac:spMkLst>
            <pc:docMk/>
            <pc:sldMk cId="3944304009" sldId="260"/>
            <ac:spMk id="6" creationId="{06262B56-923F-8AB6-7046-90697A7E7E30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38:56.152" v="153" actId="14100"/>
          <ac:spMkLst>
            <pc:docMk/>
            <pc:sldMk cId="3944304009" sldId="260"/>
            <ac:spMk id="37" creationId="{AD4348E1-D84A-EE5D-EFBB-DA5B0918E772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22:48.039" v="20" actId="20577"/>
          <ac:spMkLst>
            <pc:docMk/>
            <pc:sldMk cId="3944304009" sldId="260"/>
            <ac:spMk id="40" creationId="{8AAFF94B-2699-E7CC-F651-00E34366A5F5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39:09.184" v="155" actId="14100"/>
          <ac:spMkLst>
            <pc:docMk/>
            <pc:sldMk cId="3944304009" sldId="260"/>
            <ac:spMk id="44" creationId="{5ED2BCE5-D497-8DFC-8E77-ADFE0F2BAEDC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42:23.878" v="318" actId="1076"/>
          <ac:spMkLst>
            <pc:docMk/>
            <pc:sldMk cId="3944304009" sldId="260"/>
            <ac:spMk id="56" creationId="{8BF72CD8-CC15-8182-4723-4E68A8189E76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42:35.972" v="325" actId="20577"/>
          <ac:spMkLst>
            <pc:docMk/>
            <pc:sldMk cId="3944304009" sldId="260"/>
            <ac:spMk id="57" creationId="{7657BBBE-B4B1-0E41-FC87-2EB3B66E467E}"/>
          </ac:spMkLst>
        </pc:spChg>
        <pc:picChg chg="mod modCrop">
          <ac:chgData name="안설령/연구원/Performance&amp;Stability Unit" userId="S::seolryeong.an@lge.com::26601665-48ad-49f3-832f-aea70d1d04d5" providerId="AD" clId="Web-{88445633-C835-1670-4675-BE561F5021A9}" dt="2025-07-09T08:20:27.643" v="1"/>
          <ac:picMkLst>
            <pc:docMk/>
            <pc:sldMk cId="3944304009" sldId="260"/>
            <ac:picMk id="4" creationId="{3C18219B-6F60-6F61-0DF2-F2BF224DE84E}"/>
          </ac:picMkLst>
        </pc:picChg>
        <pc:picChg chg="mod modCrop">
          <ac:chgData name="안설령/연구원/Performance&amp;Stability Unit" userId="S::seolryeong.an@lge.com::26601665-48ad-49f3-832f-aea70d1d04d5" providerId="AD" clId="Web-{88445633-C835-1670-4675-BE561F5021A9}" dt="2025-07-09T08:22:19.413" v="18" actId="1076"/>
          <ac:picMkLst>
            <pc:docMk/>
            <pc:sldMk cId="3944304009" sldId="260"/>
            <ac:picMk id="5" creationId="{BDB5A6F7-679E-D9CA-C87A-F546EF257FA6}"/>
          </ac:picMkLst>
        </pc:picChg>
        <pc:picChg chg="mod modCrop">
          <ac:chgData name="안설령/연구원/Performance&amp;Stability Unit" userId="S::seolryeong.an@lge.com::26601665-48ad-49f3-832f-aea70d1d04d5" providerId="AD" clId="Web-{88445633-C835-1670-4675-BE561F5021A9}" dt="2025-07-09T08:38:50.620" v="152" actId="1076"/>
          <ac:picMkLst>
            <pc:docMk/>
            <pc:sldMk cId="3944304009" sldId="260"/>
            <ac:picMk id="38" creationId="{B3BF3DE6-5942-3393-2A3A-8C66D736F41D}"/>
          </ac:picMkLst>
        </pc:picChg>
      </pc:sldChg>
      <pc:sldChg chg="modSp">
        <pc:chgData name="안설령/연구원/Performance&amp;Stability Unit" userId="S::seolryeong.an@lge.com::26601665-48ad-49f3-832f-aea70d1d04d5" providerId="AD" clId="Web-{88445633-C835-1670-4675-BE561F5021A9}" dt="2025-07-09T08:36:40.647" v="146" actId="1076"/>
        <pc:sldMkLst>
          <pc:docMk/>
          <pc:sldMk cId="3287572541" sldId="261"/>
        </pc:sldMkLst>
        <pc:spChg chg="mod ord">
          <ac:chgData name="안설령/연구원/Performance&amp;Stability Unit" userId="S::seolryeong.an@lge.com::26601665-48ad-49f3-832f-aea70d1d04d5" providerId="AD" clId="Web-{88445633-C835-1670-4675-BE561F5021A9}" dt="2025-07-09T08:34:09.751" v="119" actId="1076"/>
          <ac:spMkLst>
            <pc:docMk/>
            <pc:sldMk cId="3287572541" sldId="261"/>
            <ac:spMk id="69" creationId="{F71AAE28-AF45-C246-F0E3-1C4E945B00DD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24:31.605" v="27" actId="20577"/>
          <ac:spMkLst>
            <pc:docMk/>
            <pc:sldMk cId="3287572541" sldId="261"/>
            <ac:spMk id="73" creationId="{4DCC1A2B-63EB-E4C4-ECFE-2828D1A70DA2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34:17.861" v="120" actId="1076"/>
          <ac:spMkLst>
            <pc:docMk/>
            <pc:sldMk cId="3287572541" sldId="261"/>
            <ac:spMk id="75" creationId="{3C7186DF-EF59-9A20-9223-42F63F9DF243}"/>
          </ac:spMkLst>
        </pc:spChg>
        <pc:spChg chg="mod">
          <ac:chgData name="안설령/연구원/Performance&amp;Stability Unit" userId="S::seolryeong.an@lge.com::26601665-48ad-49f3-832f-aea70d1d04d5" providerId="AD" clId="Web-{88445633-C835-1670-4675-BE561F5021A9}" dt="2025-07-09T08:34:23.705" v="121" actId="1076"/>
          <ac:spMkLst>
            <pc:docMk/>
            <pc:sldMk cId="3287572541" sldId="261"/>
            <ac:spMk id="76" creationId="{D9AA30A5-0AD5-1D35-6991-C932EF93CB9C}"/>
          </ac:spMkLst>
        </pc:spChg>
        <pc:picChg chg="mod modCrop">
          <ac:chgData name="안설령/연구원/Performance&amp;Stability Unit" userId="S::seolryeong.an@lge.com::26601665-48ad-49f3-832f-aea70d1d04d5" providerId="AD" clId="Web-{88445633-C835-1670-4675-BE561F5021A9}" dt="2025-07-09T08:36:31.912" v="144" actId="1076"/>
          <ac:picMkLst>
            <pc:docMk/>
            <pc:sldMk cId="3287572541" sldId="261"/>
            <ac:picMk id="67" creationId="{594A9D24-19E7-38BE-7969-5D2EAB3A8372}"/>
          </ac:picMkLst>
        </pc:picChg>
        <pc:picChg chg="mod modCrop">
          <ac:chgData name="안설령/연구원/Performance&amp;Stability Unit" userId="S::seolryeong.an@lge.com::26601665-48ad-49f3-832f-aea70d1d04d5" providerId="AD" clId="Web-{88445633-C835-1670-4675-BE561F5021A9}" dt="2025-07-09T08:36:40.647" v="146" actId="1076"/>
          <ac:picMkLst>
            <pc:docMk/>
            <pc:sldMk cId="3287572541" sldId="261"/>
            <ac:picMk id="71" creationId="{EC11D9A4-49FC-327F-6A44-6105451A3869}"/>
          </ac:picMkLst>
        </pc:picChg>
        <pc:picChg chg="mod">
          <ac:chgData name="안설령/연구원/Performance&amp;Stability Unit" userId="S::seolryeong.an@lge.com::26601665-48ad-49f3-832f-aea70d1d04d5" providerId="AD" clId="Web-{88445633-C835-1670-4675-BE561F5021A9}" dt="2025-07-09T08:35:42.301" v="136" actId="1076"/>
          <ac:picMkLst>
            <pc:docMk/>
            <pc:sldMk cId="3287572541" sldId="261"/>
            <ac:picMk id="72" creationId="{5800B87A-D3DC-28FE-0BD4-743CB8EFD7B5}"/>
          </ac:picMkLst>
        </pc:picChg>
      </pc:sldChg>
    </pc:docChg>
  </pc:docChgLst>
  <pc:docChgLst>
    <pc:chgData name="이윤성/연구원/리빙솔루션SW플랫폼개발Project" userId="S::yunsung.lee@lge.com::d789b5fd-4eef-4e5f-b3ed-842c58fa3295" providerId="AD" clId="Web-{8FF3D557-A3D5-B4DF-7CEF-DB3020CE293F}"/>
    <pc:docChg chg="modSld">
      <pc:chgData name="이윤성/연구원/리빙솔루션SW플랫폼개발Project" userId="S::yunsung.lee@lge.com::d789b5fd-4eef-4e5f-b3ed-842c58fa3295" providerId="AD" clId="Web-{8FF3D557-A3D5-B4DF-7CEF-DB3020CE293F}" dt="2025-07-09T08:20:41.131" v="14"/>
      <pc:docMkLst>
        <pc:docMk/>
      </pc:docMkLst>
      <pc:sldChg chg="modSp">
        <pc:chgData name="이윤성/연구원/리빙솔루션SW플랫폼개발Project" userId="S::yunsung.lee@lge.com::d789b5fd-4eef-4e5f-b3ed-842c58fa3295" providerId="AD" clId="Web-{8FF3D557-A3D5-B4DF-7CEF-DB3020CE293F}" dt="2025-07-09T08:20:41.131" v="14"/>
        <pc:sldMkLst>
          <pc:docMk/>
          <pc:sldMk cId="3287572541" sldId="261"/>
        </pc:sldMkLst>
        <pc:spChg chg="mod">
          <ac:chgData name="이윤성/연구원/리빙솔루션SW플랫폼개발Project" userId="S::yunsung.lee@lge.com::d789b5fd-4eef-4e5f-b3ed-842c58fa3295" providerId="AD" clId="Web-{8FF3D557-A3D5-B4DF-7CEF-DB3020CE293F}" dt="2025-07-09T08:19:54.160" v="10" actId="20577"/>
          <ac:spMkLst>
            <pc:docMk/>
            <pc:sldMk cId="3287572541" sldId="261"/>
            <ac:spMk id="40" creationId="{8D3A6D4F-2616-B2E7-F5C5-C3E62725CC4E}"/>
          </ac:spMkLst>
        </pc:spChg>
        <pc:picChg chg="mod ord">
          <ac:chgData name="이윤성/연구원/리빙솔루션SW플랫폼개발Project" userId="S::yunsung.lee@lge.com::d789b5fd-4eef-4e5f-b3ed-842c58fa3295" providerId="AD" clId="Web-{8FF3D557-A3D5-B4DF-7CEF-DB3020CE293F}" dt="2025-07-09T08:20:41.131" v="14"/>
          <ac:picMkLst>
            <pc:docMk/>
            <pc:sldMk cId="3287572541" sldId="261"/>
            <ac:picMk id="71" creationId="{EC11D9A4-49FC-327F-6A44-6105451A38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84C96A-4447-1358-8F2B-C01FAA189759}"/>
              </a:ext>
            </a:extLst>
          </p:cNvPr>
          <p:cNvSpPr/>
          <p:nvPr userDrawn="1"/>
        </p:nvSpPr>
        <p:spPr>
          <a:xfrm>
            <a:off x="-124" y="22860"/>
            <a:ext cx="6858124" cy="525780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252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D8D2B-9636-2C19-3D17-FC704189FBE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2757488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979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a typeface="맑은 고딕"/>
              </a:rPr>
              <a:t>Sound Maker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4348E1-D84A-EE5D-EFBB-DA5B0918E772}"/>
              </a:ext>
            </a:extLst>
          </p:cNvPr>
          <p:cNvSpPr/>
          <p:nvPr/>
        </p:nvSpPr>
        <p:spPr>
          <a:xfrm>
            <a:off x="236835" y="1282736"/>
            <a:ext cx="6390776" cy="37912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BF3DE6-5942-3393-2A3A-8C66D736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" t="5090" r="1253" b="5243"/>
          <a:stretch>
            <a:fillRect/>
          </a:stretch>
        </p:blipFill>
        <p:spPr>
          <a:xfrm>
            <a:off x="768268" y="2047755"/>
            <a:ext cx="5470603" cy="2749703"/>
          </a:xfrm>
          <a:prstGeom prst="rect">
            <a:avLst/>
          </a:prstGeom>
          <a:ln>
            <a:noFill/>
          </a:ln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AFF94B-2699-E7CC-F651-00E34366A5F5}"/>
              </a:ext>
            </a:extLst>
          </p:cNvPr>
          <p:cNvSpPr/>
          <p:nvPr/>
        </p:nvSpPr>
        <p:spPr>
          <a:xfrm>
            <a:off x="441869" y="107654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b="1">
                <a:latin typeface="LG Smart_H2.0 R"/>
                <a:ea typeface="LG Smart_H2.0 R"/>
                <a:cs typeface="Calibri"/>
              </a:rPr>
              <a:t>프로젝트</a:t>
            </a:r>
            <a:r>
              <a:rPr lang="en-US" b="1">
                <a:latin typeface="LG Smart_H2.0 R"/>
                <a:ea typeface="LG Smart_H2.0 R"/>
                <a:cs typeface="Calibri"/>
              </a:rPr>
              <a:t> </a:t>
            </a:r>
            <a:r>
              <a:rPr lang="ko-KR" b="1">
                <a:latin typeface="LG Smart_H2.0 R"/>
                <a:ea typeface="LG Smart_H2.0 R"/>
                <a:cs typeface="Calibri"/>
              </a:rPr>
              <a:t>개요</a:t>
            </a:r>
            <a:endParaRPr lang="en-US" b="1">
              <a:latin typeface="LG Smart_H2.0 R"/>
              <a:ea typeface="LG Smart_H2.0 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0C96B-BD02-55BD-7DF8-B2770F39371E}"/>
              </a:ext>
            </a:extLst>
          </p:cNvPr>
          <p:cNvSpPr txBox="1"/>
          <p:nvPr/>
        </p:nvSpPr>
        <p:spPr>
          <a:xfrm>
            <a:off x="3104446" y="649111"/>
            <a:ext cx="36336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>
                <a:latin typeface="LG Smart_H2.0 R"/>
                <a:ea typeface="+mn-lt"/>
                <a:cs typeface="+mn-lt"/>
              </a:rPr>
              <a:t>LG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부트캠프</a:t>
            </a:r>
            <a:r>
              <a:rPr lang="en-US" sz="1100" b="1">
                <a:latin typeface="LG Smart_H2.0 R"/>
                <a:ea typeface="+mn-lt"/>
                <a:cs typeface="+mn-lt"/>
              </a:rPr>
              <a:t> 10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기 - </a:t>
            </a:r>
            <a:r>
              <a:rPr lang="en-US" sz="1100" b="1">
                <a:latin typeface="LG Smart_H2.0 R"/>
                <a:ea typeface="+mn-lt"/>
                <a:cs typeface="+mn-lt"/>
              </a:rPr>
              <a:t>Linux System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반</a:t>
            </a:r>
            <a:r>
              <a:rPr lang="en-US" sz="1100" b="1">
                <a:latin typeface="LG Smart_H2.0 R"/>
                <a:ea typeface="+mn-lt"/>
                <a:cs typeface="+mn-lt"/>
              </a:rPr>
              <a:t> 6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팀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 err="1">
                <a:latin typeface="LG Smart_H2.0 R"/>
                <a:ea typeface="LG Smart_H2.0 R"/>
                <a:cs typeface="+mn-lt"/>
              </a:rPr>
              <a:t>브레멘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합창단</a:t>
            </a:r>
            <a:endParaRPr lang="en-US" altLang="ko-KR" sz="1100" b="1">
              <a:latin typeface="LG Smart_H2.0 R"/>
              <a:ea typeface="+mn-lt"/>
              <a:cs typeface="+mn-lt"/>
            </a:endParaRPr>
          </a:p>
          <a:p>
            <a:pPr algn="r"/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이윤성,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공하영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안설령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문명석</a:t>
            </a:r>
            <a:endParaRPr lang="ko-KR" altLang="en-US" sz="1100" b="1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C35243-D38B-A0BB-8AA8-AB5AA7702B8E}"/>
              </a:ext>
            </a:extLst>
          </p:cNvPr>
          <p:cNvSpPr txBox="1"/>
          <p:nvPr/>
        </p:nvSpPr>
        <p:spPr>
          <a:xfrm>
            <a:off x="459857" y="1590405"/>
            <a:ext cx="59420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여러 악기의 멜로디를 합주 디바이스에서 믹싱하여 실시간 재생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ED2BCE5-D497-8DFC-8E77-ADFE0F2BAEDC}"/>
              </a:ext>
            </a:extLst>
          </p:cNvPr>
          <p:cNvSpPr/>
          <p:nvPr/>
        </p:nvSpPr>
        <p:spPr>
          <a:xfrm>
            <a:off x="236664" y="5389203"/>
            <a:ext cx="6406917" cy="43088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39">
            <a:extLst>
              <a:ext uri="{FF2B5EF4-FFF2-40B4-BE49-F238E27FC236}">
                <a16:creationId xmlns:a16="http://schemas.microsoft.com/office/drawing/2014/main" id="{51530E27-3660-588B-A265-EBE8003417EB}"/>
              </a:ext>
            </a:extLst>
          </p:cNvPr>
          <p:cNvSpPr/>
          <p:nvPr/>
        </p:nvSpPr>
        <p:spPr>
          <a:xfrm>
            <a:off x="464194" y="5181641"/>
            <a:ext cx="1804138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Calibri"/>
                <a:ea typeface="LG Smart_H2.0 R"/>
                <a:cs typeface="Calibri"/>
              </a:rPr>
              <a:t>Device</a:t>
            </a:r>
            <a:r>
              <a:rPr lang="ko-KR" altLang="en-US" b="1">
                <a:latin typeface="Calibri"/>
                <a:ea typeface="LG Smart_H2.0 R"/>
                <a:cs typeface="Calibri"/>
              </a:rPr>
              <a:t> </a:t>
            </a:r>
            <a:r>
              <a:rPr lang="ko-KR" altLang="en-US" b="1" err="1">
                <a:latin typeface="Calibri"/>
                <a:ea typeface="LG Smart_H2.0 R"/>
                <a:cs typeface="Calibri"/>
              </a:rPr>
              <a:t>Driver</a:t>
            </a:r>
            <a:endParaRPr lang="ko-KR" altLang="en-US" b="1">
              <a:latin typeface="Calibri"/>
              <a:ea typeface="LG Smart_H2.0 R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F72CD8-CC15-8182-4723-4E68A8189E76}"/>
              </a:ext>
            </a:extLst>
          </p:cNvPr>
          <p:cNvSpPr txBox="1"/>
          <p:nvPr/>
        </p:nvSpPr>
        <p:spPr>
          <a:xfrm>
            <a:off x="444843" y="5871461"/>
            <a:ext cx="2945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가속도 센서 / 스위치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Interrupt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제어 로직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57BBBE-B4B1-0E41-FC87-2EB3B66E467E}"/>
              </a:ext>
            </a:extLst>
          </p:cNvPr>
          <p:cNvSpPr txBox="1"/>
          <p:nvPr/>
        </p:nvSpPr>
        <p:spPr>
          <a:xfrm>
            <a:off x="3507950" y="5871461"/>
            <a:ext cx="311038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가속도 센서 </a:t>
            </a:r>
            <a:r>
              <a:rPr lang="ko-KR" altLang="en-US" sz="1400" b="1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altLang="en-US" sz="1400" b="1">
                <a:latin typeface="LG Smart_H2.0 R"/>
                <a:ea typeface="LG Smart_H2.0 R"/>
                <a:cs typeface="Calibri"/>
              </a:rPr>
              <a:t> 제어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불필요한 User </a:t>
            </a:r>
            <a:r>
              <a:rPr lang="ko-KR" altLang="en-US" sz="1400" b="1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1400" b="1">
                <a:latin typeface="LG Smart_H2.0 R"/>
                <a:ea typeface="LG Smart_H2.0 R"/>
                <a:cs typeface="Calibri"/>
              </a:rPr>
              <a:t> 감지 제어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4B53FC7-2DA1-B94D-D831-54D1D0D9679B}"/>
              </a:ext>
            </a:extLst>
          </p:cNvPr>
          <p:cNvCxnSpPr/>
          <p:nvPr/>
        </p:nvCxnSpPr>
        <p:spPr>
          <a:xfrm>
            <a:off x="3428546" y="6084387"/>
            <a:ext cx="11249" cy="345809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18219B-6F60-6F61-0DF2-F2BF224D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" r="1712"/>
          <a:stretch>
            <a:fillRect/>
          </a:stretch>
        </p:blipFill>
        <p:spPr>
          <a:xfrm>
            <a:off x="444798" y="6585522"/>
            <a:ext cx="2933422" cy="2870529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7835AA02-9641-4B9B-85F1-6657E59F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260" y="6724685"/>
            <a:ext cx="3144825" cy="2192026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84400-A0E2-BDC9-3FCC-4D7002C53F35}"/>
              </a:ext>
            </a:extLst>
          </p:cNvPr>
          <p:cNvSpPr txBox="1"/>
          <p:nvPr/>
        </p:nvSpPr>
        <p:spPr>
          <a:xfrm>
            <a:off x="6308558" y="9550400"/>
            <a:ext cx="550779" cy="349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ts val="2175"/>
              </a:lnSpc>
            </a:pPr>
            <a:r>
              <a:rPr lang="ko-KR" altLang="en-US" sz="1400">
                <a:latin typeface="Arial"/>
                <a:ea typeface="LG Smart_H2.0 R"/>
                <a:cs typeface="Arial"/>
              </a:rPr>
              <a:t>1/2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3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8856E-5BC9-4DDF-956D-FEEDCCF6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CB1CC-E3BE-F4B0-53E0-4E8C1B0FB7C3}"/>
              </a:ext>
            </a:extLst>
          </p:cNvPr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Sound Maker</a:t>
            </a:r>
            <a:endParaRPr lang="en-US" altLang="ko-KR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C41C52E-A6C2-26AD-90DA-6F6A8C4BDACE}"/>
              </a:ext>
            </a:extLst>
          </p:cNvPr>
          <p:cNvSpPr/>
          <p:nvPr/>
        </p:nvSpPr>
        <p:spPr>
          <a:xfrm>
            <a:off x="236835" y="1282736"/>
            <a:ext cx="6404040" cy="19484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Calibri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F250601-D433-303E-9CD9-F9C95441665F}"/>
              </a:ext>
            </a:extLst>
          </p:cNvPr>
          <p:cNvSpPr/>
          <p:nvPr/>
        </p:nvSpPr>
        <p:spPr>
          <a:xfrm>
            <a:off x="441869" y="107654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LG Smart_H2.0 R"/>
                <a:ea typeface="맑은 고딕"/>
                <a:cs typeface="Calibri"/>
              </a:rPr>
              <a:t>네트워크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80D9A7-609B-B90B-B43B-2F5836613F70}"/>
              </a:ext>
            </a:extLst>
          </p:cNvPr>
          <p:cNvSpPr txBox="1"/>
          <p:nvPr/>
        </p:nvSpPr>
        <p:spPr>
          <a:xfrm>
            <a:off x="3104446" y="649111"/>
            <a:ext cx="36336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>
                <a:latin typeface="LG Smart_H2.0 R"/>
                <a:ea typeface="+mn-lt"/>
                <a:cs typeface="+mn-lt"/>
              </a:rPr>
              <a:t>LG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부트캠프</a:t>
            </a:r>
            <a:r>
              <a:rPr lang="en-US" sz="1100" b="1">
                <a:latin typeface="LG Smart_H2.0 R"/>
                <a:ea typeface="+mn-lt"/>
                <a:cs typeface="+mn-lt"/>
              </a:rPr>
              <a:t> 10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기 - </a:t>
            </a:r>
            <a:r>
              <a:rPr lang="en-US" sz="1100" b="1">
                <a:latin typeface="LG Smart_H2.0 R"/>
                <a:ea typeface="+mn-lt"/>
                <a:cs typeface="+mn-lt"/>
              </a:rPr>
              <a:t>Linux System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반</a:t>
            </a:r>
            <a:r>
              <a:rPr lang="en-US" sz="1100" b="1">
                <a:latin typeface="LG Smart_H2.0 R"/>
                <a:ea typeface="+mn-lt"/>
                <a:cs typeface="+mn-lt"/>
              </a:rPr>
              <a:t> 6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팀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 err="1">
                <a:latin typeface="LG Smart_H2.0 R"/>
                <a:ea typeface="LG Smart_H2.0 R"/>
                <a:cs typeface="+mn-lt"/>
              </a:rPr>
              <a:t>브레멘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합창단</a:t>
            </a:r>
            <a:endParaRPr lang="en-US" altLang="ko-KR" sz="1100" b="1">
              <a:latin typeface="LG Smart_H2.0 R"/>
              <a:ea typeface="+mn-lt"/>
              <a:cs typeface="+mn-lt"/>
            </a:endParaRPr>
          </a:p>
          <a:p>
            <a:pPr algn="r"/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이윤성,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공하영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안설령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문명석</a:t>
            </a:r>
            <a:endParaRPr lang="ko-KR" altLang="en-US" sz="1100" b="1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2C0A92-7F20-2B99-DCE8-A2C06D8C396A}"/>
              </a:ext>
            </a:extLst>
          </p:cNvPr>
          <p:cNvSpPr/>
          <p:nvPr/>
        </p:nvSpPr>
        <p:spPr>
          <a:xfrm>
            <a:off x="236664" y="6399762"/>
            <a:ext cx="6418151" cy="32982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32D81-B1C7-BF08-10EA-FBB409B995BE}"/>
              </a:ext>
            </a:extLst>
          </p:cNvPr>
          <p:cNvSpPr/>
          <p:nvPr/>
        </p:nvSpPr>
        <p:spPr>
          <a:xfrm>
            <a:off x="236535" y="3503485"/>
            <a:ext cx="6418151" cy="2573141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EE814E5-DF4A-0972-6D42-979C13FDF979}"/>
              </a:ext>
            </a:extLst>
          </p:cNvPr>
          <p:cNvSpPr/>
          <p:nvPr/>
        </p:nvSpPr>
        <p:spPr>
          <a:xfrm>
            <a:off x="441869" y="329685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LG Smart_H2.0 R"/>
                <a:ea typeface="맑은 고딕"/>
                <a:cs typeface="Calibri"/>
              </a:rPr>
              <a:t>Audio</a:t>
            </a:r>
            <a:r>
              <a:rPr lang="ko-KR" altLang="en-US" b="1">
                <a:latin typeface="LG Smart_H2.0 R"/>
                <a:ea typeface="맑은 고딕"/>
                <a:cs typeface="Calibri"/>
              </a:rPr>
              <a:t> </a:t>
            </a:r>
            <a:r>
              <a:rPr lang="ko-KR" altLang="en-US" b="1" err="1">
                <a:latin typeface="LG Smart_H2.0 R"/>
                <a:ea typeface="맑은 고딕"/>
                <a:cs typeface="Calibri"/>
              </a:rPr>
              <a:t>Latency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761F9B3-9F31-7A64-224B-5CCC7A928F98}"/>
              </a:ext>
            </a:extLst>
          </p:cNvPr>
          <p:cNvSpPr/>
          <p:nvPr/>
        </p:nvSpPr>
        <p:spPr>
          <a:xfrm>
            <a:off x="441869" y="6189877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700" b="1">
                <a:latin typeface="LG Smart_H2.0 R"/>
                <a:ea typeface="맑은 고딕"/>
                <a:cs typeface="Calibri"/>
              </a:rPr>
              <a:t>SW </a:t>
            </a:r>
            <a:r>
              <a:rPr lang="ko-KR" altLang="en-US" sz="1700" b="1" err="1">
                <a:latin typeface="LG Smart_H2.0 R"/>
                <a:ea typeface="맑은 고딕"/>
                <a:cs typeface="Calibri"/>
              </a:rPr>
              <a:t>Audio</a:t>
            </a:r>
            <a:r>
              <a:rPr lang="ko-KR" altLang="en-US" sz="1700" b="1">
                <a:latin typeface="LG Smart_H2.0 R"/>
                <a:ea typeface="맑은 고딕"/>
                <a:cs typeface="Calibri"/>
              </a:rPr>
              <a:t> </a:t>
            </a:r>
            <a:r>
              <a:rPr lang="ko-KR" altLang="en-US" sz="1700" b="1" err="1">
                <a:latin typeface="LG Smart_H2.0 R"/>
                <a:ea typeface="맑은 고딕"/>
                <a:cs typeface="Calibri"/>
              </a:rPr>
              <a:t>Mixer</a:t>
            </a:r>
            <a:endParaRPr lang="en-US" altLang="ko-KR" sz="1700">
              <a:ea typeface="맑은 고딕"/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90174C-EAF9-5E5F-6416-27F800EA6396}"/>
              </a:ext>
            </a:extLst>
          </p:cNvPr>
          <p:cNvSpPr txBox="1"/>
          <p:nvPr/>
        </p:nvSpPr>
        <p:spPr>
          <a:xfrm>
            <a:off x="522600" y="6694966"/>
            <a:ext cx="58207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altLang="ko-KR" sz="1400" b="1">
                <a:latin typeface="LG Smart_H2.0 R"/>
                <a:ea typeface="+mn-lt"/>
                <a:cs typeface="+mn-lt"/>
              </a:rPr>
              <a:t>PCM</a:t>
            </a:r>
            <a:r>
              <a:rPr lang="ko-KR" sz="1400" b="1">
                <a:latin typeface="LG Smart_H2.0 R"/>
                <a:ea typeface="LG Smart_H2.0 R"/>
                <a:cs typeface="+mn-lt"/>
              </a:rPr>
              <a:t> 파일 </a:t>
            </a:r>
            <a:r>
              <a:rPr lang="en-US" altLang="ko-KR" sz="1400" b="1">
                <a:latin typeface="LG Smart_H2.0 R"/>
                <a:ea typeface="+mn-lt"/>
                <a:cs typeface="+mn-lt"/>
              </a:rPr>
              <a:t>pre-load</a:t>
            </a:r>
            <a:r>
              <a:rPr lang="ko-KR" sz="1400" b="1">
                <a:latin typeface="LG Smart_H2.0 R"/>
                <a:ea typeface="LG Smart_H2.0 R"/>
                <a:cs typeface="+mn-lt"/>
              </a:rPr>
              <a:t> 후, </a:t>
            </a:r>
            <a:r>
              <a:rPr lang="en-US" altLang="ko-KR" sz="1400" b="1" err="1">
                <a:latin typeface="LG Smart_H2.0 R"/>
                <a:ea typeface="+mn-lt"/>
                <a:cs typeface="+mn-lt"/>
              </a:rPr>
              <a:t>mixbuffer</a:t>
            </a:r>
            <a:r>
              <a:rPr lang="ko-KR" sz="1400" b="1" err="1">
                <a:latin typeface="LG Smart_H2.0 R"/>
                <a:ea typeface="LG Smart_H2.0 R"/>
                <a:cs typeface="+mn-lt"/>
              </a:rPr>
              <a:t>에</a:t>
            </a:r>
            <a:r>
              <a:rPr lang="ko-KR" sz="1400" b="1">
                <a:latin typeface="LG Smart_H2.0 R"/>
                <a:ea typeface="LG Smart_H2.0 R"/>
                <a:cs typeface="+mn-lt"/>
              </a:rPr>
              <a:t> </a:t>
            </a:r>
            <a:r>
              <a:rPr lang="en-US" altLang="ko-KR" sz="1400" b="1">
                <a:latin typeface="LG Smart_H2.0 R"/>
                <a:ea typeface="+mn-lt"/>
                <a:cs typeface="+mn-lt"/>
              </a:rPr>
              <a:t>mixing</a:t>
            </a:r>
            <a:r>
              <a:rPr lang="ko-KR" sz="1400" b="1">
                <a:latin typeface="LG Smart_H2.0 R"/>
                <a:ea typeface="LG Smart_H2.0 R"/>
                <a:cs typeface="+mn-lt"/>
              </a:rPr>
              <a:t> </a:t>
            </a:r>
            <a:endParaRPr lang="ko-KR" b="1">
              <a:latin typeface="LG Smart_H2.0 R"/>
              <a:ea typeface="LG Smart_H2.0 R"/>
              <a:cs typeface="Calibri" panose="020F0502020204030204"/>
            </a:endParaRPr>
          </a:p>
        </p:txBody>
      </p:sp>
      <p:pic>
        <p:nvPicPr>
          <p:cNvPr id="4" name="Picture 3" descr="A computer chip with music notes flying out&#10;&#10;AI-generated content may be incorrect.">
            <a:extLst>
              <a:ext uri="{FF2B5EF4-FFF2-40B4-BE49-F238E27FC236}">
                <a16:creationId xmlns:a16="http://schemas.microsoft.com/office/drawing/2014/main" id="{A92CE6D3-3599-829A-F666-FD76E95D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5426"/>
            <a:ext cx="6117167" cy="1380980"/>
          </a:xfrm>
          <a:prstGeom prst="rect">
            <a:avLst/>
          </a:prstGeom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87147C3-831E-6FB9-C906-EB18993597C8}"/>
              </a:ext>
            </a:extLst>
          </p:cNvPr>
          <p:cNvSpPr txBox="1"/>
          <p:nvPr/>
        </p:nvSpPr>
        <p:spPr>
          <a:xfrm>
            <a:off x="522572" y="1525313"/>
            <a:ext cx="58207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UDP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Socket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활용 및 API 정의를 통한 고성능,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저데이터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통신 구현</a:t>
            </a:r>
            <a:endParaRPr lang="en-US" altLang="ko-KR"/>
          </a:p>
        </p:txBody>
      </p:sp>
      <p:pic>
        <p:nvPicPr>
          <p:cNvPr id="6" name="Picture 5" descr="A diagram of a note&#10;&#10;AI-generated content may be incorrect.">
            <a:extLst>
              <a:ext uri="{FF2B5EF4-FFF2-40B4-BE49-F238E27FC236}">
                <a16:creationId xmlns:a16="http://schemas.microsoft.com/office/drawing/2014/main" id="{AD0E5F62-FEB8-33C8-7997-E62667B7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34" y="7065212"/>
            <a:ext cx="5947833" cy="2485413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461CF0B9-AC27-B4D4-3E40-8D7664B6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9" y="3990140"/>
            <a:ext cx="5298724" cy="203860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8BBB3CB-E2C0-5AAD-DB71-B5307906A006}"/>
              </a:ext>
            </a:extLst>
          </p:cNvPr>
          <p:cNvSpPr txBox="1"/>
          <p:nvPr/>
        </p:nvSpPr>
        <p:spPr>
          <a:xfrm>
            <a:off x="445260" y="3732476"/>
            <a:ext cx="49550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음원 파일 RAM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Preload를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통해 초기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I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/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O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Latency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 최적화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9D780-52C8-A3D6-1523-67909F7B7224}"/>
              </a:ext>
            </a:extLst>
          </p:cNvPr>
          <p:cNvSpPr txBox="1"/>
          <p:nvPr/>
        </p:nvSpPr>
        <p:spPr>
          <a:xfrm>
            <a:off x="6308558" y="9550400"/>
            <a:ext cx="550779" cy="349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ts val="2175"/>
              </a:lnSpc>
            </a:pPr>
            <a:r>
              <a:rPr lang="ko-KR" altLang="en-US" sz="1400">
                <a:latin typeface="Arial"/>
                <a:ea typeface="LG Smart_H2.0 R"/>
                <a:cs typeface="Arial"/>
              </a:rPr>
              <a:t>2/2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097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Application>Microsoft Office PowerPoint</Application>
  <PresentationFormat>A4 Paper (210x297 mm)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테마</vt:lpstr>
      <vt:lpstr>PowerPoint Presentation</vt:lpstr>
      <vt:lpstr>PowerPoint Presentation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revision>1</cp:revision>
  <dcterms:created xsi:type="dcterms:W3CDTF">2022-12-09T16:47:26Z</dcterms:created>
  <dcterms:modified xsi:type="dcterms:W3CDTF">2025-07-09T16:04:13Z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2025-07-09T04:21:42Z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95ce8228-f03e-4acd-92ec-1571e8d52694</vt:lpwstr>
  </property>
  <property fmtid="{D5CDD505-2E9C-101B-9397-08002B2CF9AE}" pid="8" name="MSIP_Label_cc6ed9fc-fefc-4a0c-a6d6-10cf236c0d4f_ContentBits">
    <vt:lpwstr>1</vt:lpwstr>
  </property>
  <property fmtid="{D5CDD505-2E9C-101B-9397-08002B2CF9AE}" pid="9" name="MSIP_Label_cc6ed9fc-fefc-4a0c-a6d6-10cf236c0d4f_Tag">
    <vt:lpwstr>10, 3, 0, 2</vt:lpwstr>
  </property>
  <property fmtid="{D5CDD505-2E9C-101B-9397-08002B2CF9AE}" pid="10" name="ClassificationContentMarkingHeaderLocations">
    <vt:lpwstr>Office 테마:8</vt:lpwstr>
  </property>
  <property fmtid="{D5CDD505-2E9C-101B-9397-08002B2CF9AE}" pid="11" name="ClassificationContentMarkingHeaderText">
    <vt:lpwstr>LGE Internal Use Only</vt:lpwstr>
  </property>
</Properties>
</file>