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09273" y="2076572"/>
            <a:ext cx="11525314" cy="2038123"/>
          </a:xfrm>
        </p:spPr>
        <p:txBody>
          <a:bodyPr/>
          <a:p>
            <a:pPr lvl="0">
              <a:defRPr/>
            </a:pPr>
            <a:r>
              <a:rPr lang="ko-KR" altLang="en-US"/>
              <a:t>아두이노</a:t>
            </a:r>
            <a:r>
              <a:rPr lang="en-US" altLang="ko-KR"/>
              <a:t> IDE </a:t>
            </a:r>
            <a:r>
              <a:rPr lang="ko-KR" altLang="en-US"/>
              <a:t>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54942" y="613910"/>
            <a:ext cx="12235414" cy="6248400"/>
          </a:xfrm>
          <a:prstGeom prst="rect">
            <a:avLst/>
          </a:prstGeom>
        </p:spPr>
      </p:pic>
      <p:sp>
        <p:nvSpPr>
          <p:cNvPr id="3" name="제목 1"/>
          <p:cNvSpPr txBox="1"/>
          <p:nvPr/>
        </p:nvSpPr>
        <p:spPr>
          <a:xfrm>
            <a:off x="322851" y="-271411"/>
            <a:ext cx="11525314" cy="203812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라이브러리</a:t>
            </a:r>
            <a:r>
              <a:rPr lang="en-US" altLang="ko-KR"/>
              <a:t> </a:t>
            </a:r>
            <a:r>
              <a:rPr lang="ko-KR" altLang="en-US"/>
              <a:t>매니저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003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500" y="63500"/>
            <a:ext cx="12074648" cy="68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391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356" y="3154650"/>
            <a:ext cx="2181225" cy="1733550"/>
          </a:xfrm>
          <a:prstGeom prst="rect">
            <a:avLst/>
          </a:prstGeom>
        </p:spPr>
      </p:pic>
      <p:sp>
        <p:nvSpPr>
          <p:cNvPr id="3" name="제목 1"/>
          <p:cNvSpPr txBox="1"/>
          <p:nvPr/>
        </p:nvSpPr>
        <p:spPr>
          <a:xfrm>
            <a:off x="323111" y="773334"/>
            <a:ext cx="11525314" cy="203812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아두이노</a:t>
            </a:r>
            <a:r>
              <a:rPr lang="en-US" altLang="ko-KR"/>
              <a:t> IDE </a:t>
            </a:r>
            <a:r>
              <a:rPr lang="ko-KR" altLang="en-US"/>
              <a:t>설정</a:t>
            </a:r>
            <a:endParaRPr lang="ko-KR" altLang="en-US"/>
          </a:p>
        </p:txBody>
      </p:sp>
      <p:sp>
        <p:nvSpPr>
          <p:cNvPr id="4" name="제목 1"/>
          <p:cNvSpPr txBox="1"/>
          <p:nvPr/>
        </p:nvSpPr>
        <p:spPr>
          <a:xfrm>
            <a:off x="3095156" y="2983838"/>
            <a:ext cx="7994266" cy="131488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2600"/>
              <a:t>왼쪽과</a:t>
            </a:r>
            <a:r>
              <a:rPr lang="en-US" altLang="ko-KR" sz="2600"/>
              <a:t> </a:t>
            </a:r>
            <a:r>
              <a:rPr lang="ko-KR" altLang="en-US" sz="2600"/>
              <a:t>같은</a:t>
            </a:r>
            <a:r>
              <a:rPr lang="en-US" altLang="ko-KR" sz="2600"/>
              <a:t> </a:t>
            </a:r>
            <a:r>
              <a:rPr lang="ko-KR" altLang="en-US" sz="2600"/>
              <a:t>앱을</a:t>
            </a:r>
            <a:r>
              <a:rPr lang="en-US" altLang="ko-KR" sz="2600"/>
              <a:t> </a:t>
            </a:r>
            <a:r>
              <a:rPr lang="ko-KR" altLang="en-US" sz="2600"/>
              <a:t>찾고</a:t>
            </a:r>
            <a:r>
              <a:rPr lang="en-US" altLang="ko-KR" sz="2600"/>
              <a:t> </a:t>
            </a:r>
            <a:r>
              <a:rPr lang="ko-KR" altLang="en-US" sz="2600"/>
              <a:t>더블클릭</a:t>
            </a:r>
            <a:endParaRPr lang="ko-KR" altLang="en-US" sz="2600"/>
          </a:p>
        </p:txBody>
      </p:sp>
    </p:spTree>
    <p:extLst>
      <p:ext uri="{BB962C8B-B14F-4D97-AF65-F5344CB8AC3E}">
        <p14:creationId xmlns:p14="http://schemas.microsoft.com/office/powerpoint/2010/main" val="52918759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34555" y="-34559"/>
            <a:ext cx="12256886" cy="68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1120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6139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16609" cy="68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2613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304258" cy="68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4332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16609" cy="68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1510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41" y="861618"/>
            <a:ext cx="12159805" cy="6044582"/>
          </a:xfrm>
          <a:prstGeom prst="rect">
            <a:avLst/>
          </a:prstGeom>
        </p:spPr>
      </p:pic>
      <p:sp>
        <p:nvSpPr>
          <p:cNvPr id="3" name="제목 1"/>
          <p:cNvSpPr txBox="1"/>
          <p:nvPr/>
        </p:nvSpPr>
        <p:spPr>
          <a:xfrm>
            <a:off x="322851" y="-271411"/>
            <a:ext cx="11525314" cy="203812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또</a:t>
            </a:r>
            <a:r>
              <a:rPr lang="en-US" altLang="ko-KR"/>
              <a:t> </a:t>
            </a:r>
            <a:r>
              <a:rPr lang="ko-KR" altLang="en-US"/>
              <a:t>다른</a:t>
            </a:r>
            <a:r>
              <a:rPr lang="en-US" altLang="ko-KR"/>
              <a:t> </a:t>
            </a:r>
            <a:r>
              <a:rPr lang="ko-KR" altLang="en-US"/>
              <a:t>방법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911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09236"/>
            <a:ext cx="12170460" cy="6181197"/>
          </a:xfrm>
          <a:prstGeom prst="rect">
            <a:avLst/>
          </a:prstGeom>
        </p:spPr>
      </p:pic>
      <p:sp>
        <p:nvSpPr>
          <p:cNvPr id="3" name="제목 1"/>
          <p:cNvSpPr txBox="1"/>
          <p:nvPr/>
        </p:nvSpPr>
        <p:spPr>
          <a:xfrm>
            <a:off x="322851" y="-271411"/>
            <a:ext cx="11525314" cy="203812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보드</a:t>
            </a:r>
            <a:r>
              <a:rPr lang="en-US" altLang="ko-KR"/>
              <a:t> </a:t>
            </a:r>
            <a:r>
              <a:rPr lang="ko-KR" altLang="en-US"/>
              <a:t>매니저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3217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</ep:Words>
  <ep:PresentationFormat>화면 슬라이드 쇼(4:3)</ep:PresentationFormat>
  <ep:Paragraphs>8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아두이노 IDE 설정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2022-08-23T00:30:41.353</dcterms:created>
  <dc:creator>hancom</dc:creator>
  <cp:lastModifiedBy>hancom</cp:lastModifiedBy>
  <dcterms:modified xsi:type="dcterms:W3CDTF">2025-01-12T10:35:00.030</dcterms:modified>
  <cp:revision>3</cp:revision>
  <cp:version>12.0.0.1480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