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4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0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5806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altLang="en-IN" dirty="0" sz="2400" lang="en-US"/>
              <a:t>G</a:t>
            </a:r>
            <a:r>
              <a:rPr altLang="en-IN" dirty="0" sz="2400" lang="en-US"/>
              <a:t>a</a:t>
            </a:r>
            <a:r>
              <a:rPr altLang="en-IN" dirty="0" sz="2400" lang="en-US"/>
              <a:t>n</a:t>
            </a:r>
            <a:r>
              <a:rPr altLang="en-IN" dirty="0" sz="2400" lang="en-US"/>
              <a:t>a</a:t>
            </a:r>
            <a:r>
              <a:rPr altLang="en-IN" dirty="0" sz="2400" lang="en-US"/>
              <a:t>s</a:t>
            </a:r>
            <a:r>
              <a:rPr altLang="en-IN" dirty="0" sz="2400" lang="en-US"/>
              <a:t>o</a:t>
            </a:r>
            <a:r>
              <a:rPr altLang="en-IN" dirty="0" sz="2400" lang="en-US"/>
              <a:t>u</a:t>
            </a:r>
            <a:r>
              <a:rPr altLang="en-IN" dirty="0" sz="2400" lang="en-US"/>
              <a:t>n</a:t>
            </a:r>
            <a:r>
              <a:rPr altLang="en-IN" dirty="0" sz="2400" lang="en-US"/>
              <a:t>d</a:t>
            </a:r>
            <a:r>
              <a:rPr altLang="en-IN" dirty="0" sz="2400" lang="en-US"/>
              <a:t>a</a:t>
            </a:r>
            <a:r>
              <a:rPr altLang="en-IN" dirty="0" sz="2400" lang="en-US"/>
              <a:t>r</a:t>
            </a:r>
            <a:r>
              <a:rPr altLang="en-IN" dirty="0" sz="2400" lang="en-US"/>
              <a:t> </a:t>
            </a:r>
            <a:r>
              <a:rPr altLang="en-IN" dirty="0" sz="2400" lang="en-US"/>
              <a:t>E</a:t>
            </a:r>
            <a:endParaRPr altLang="en-US" lang="zh-CN"/>
          </a:p>
          <a:p>
            <a:r>
              <a:rPr dirty="0" sz="2400" lang="en-US"/>
              <a:t>REGISTER NO A</a:t>
            </a:r>
            <a:r>
              <a:rPr dirty="0" sz="2400" lang="en-US"/>
              <a:t>ND NMID: </a:t>
            </a:r>
            <a:r>
              <a:rPr altLang="en-IN" dirty="0" sz="2400" lang="en-US"/>
              <a:t>2</a:t>
            </a:r>
            <a:r>
              <a:rPr altLang="en-IN" dirty="0" sz="2400" lang="en-US"/>
              <a:t>2</a:t>
            </a:r>
            <a:r>
              <a:rPr altLang="en-IN" dirty="0" sz="2400" lang="en-US"/>
              <a:t>2</a:t>
            </a:r>
            <a:r>
              <a:rPr altLang="en-IN" dirty="0" sz="2400" lang="en-US"/>
              <a:t>4</a:t>
            </a:r>
            <a:r>
              <a:rPr altLang="en-IN" dirty="0" sz="2400" lang="en-US"/>
              <a:t>1</a:t>
            </a:r>
            <a:r>
              <a:rPr altLang="en-IN" dirty="0" sz="2400" lang="en-US"/>
              <a:t>0</a:t>
            </a:r>
            <a:r>
              <a:rPr altLang="en-IN" dirty="0" sz="2400" lang="en-US"/>
              <a:t>9</a:t>
            </a:r>
            <a:r>
              <a:rPr altLang="en-IN" dirty="0" sz="2400" lang="en-US"/>
              <a:t>6</a:t>
            </a:r>
            <a:r>
              <a:rPr altLang="en-IN" dirty="0" sz="2400" lang="en-US"/>
              <a:t>5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altLang="en-IN" dirty="0" sz="2400" lang="en-US"/>
              <a:t>b</a:t>
            </a:r>
            <a:r>
              <a:rPr altLang="en-IN" dirty="0" sz="2400" lang="en-US"/>
              <a:t>s</a:t>
            </a:r>
            <a:r>
              <a:rPr altLang="en-IN" dirty="0" sz="2400" lang="en-US"/>
              <a:t>c</a:t>
            </a:r>
            <a:r>
              <a:rPr altLang="en-IN" dirty="0" sz="2400" lang="en-US"/>
              <a:t> </a:t>
            </a:r>
            <a:r>
              <a:rPr altLang="en-IN" dirty="0" sz="2400" lang="en-US"/>
              <a:t>(</a:t>
            </a:r>
            <a:r>
              <a:rPr altLang="en-IN" dirty="0" sz="2400" lang="en-US"/>
              <a:t>Computer</a:t>
            </a:r>
            <a:r>
              <a:rPr altLang="en-IN" dirty="0" sz="2400" lang="en-US"/>
              <a:t> </a:t>
            </a:r>
            <a:r>
              <a:rPr altLang="en-IN" dirty="0" sz="2400" lang="en-US"/>
              <a:t>science</a:t>
            </a:r>
            <a:r>
              <a:rPr altLang="en-IN" dirty="0" sz="2400" lang="en-US"/>
              <a:t>)</a:t>
            </a:r>
            <a:endParaRPr altLang="en-US" lang="zh-CN"/>
          </a:p>
          <a:p>
            <a:r>
              <a:rPr dirty="0" sz="2400" lang="en-US"/>
              <a:t>COLLEGE: </a:t>
            </a:r>
            <a:r>
              <a:rPr altLang="en-IN" dirty="0" sz="2400" lang="en-US"/>
              <a:t>SRI</a:t>
            </a:r>
            <a:r>
              <a:rPr altLang="en-IN" dirty="0" sz="2400" lang="en-US"/>
              <a:t> </a:t>
            </a:r>
            <a:r>
              <a:rPr altLang="en-IN" dirty="0" sz="2400" lang="en-US"/>
              <a:t>BALAJI</a:t>
            </a:r>
            <a:r>
              <a:rPr altLang="en-IN" dirty="0" sz="2400" lang="en-US"/>
              <a:t> </a:t>
            </a:r>
            <a:r>
              <a:rPr altLang="en-IN" dirty="0" sz="2400" lang="en-US"/>
              <a:t>ARTS</a:t>
            </a:r>
            <a:r>
              <a:rPr altLang="en-IN" dirty="0" sz="2400" lang="en-US"/>
              <a:t> </a:t>
            </a:r>
            <a:r>
              <a:rPr altLang="en-IN" dirty="0" sz="2400" lang="en-US"/>
              <a:t> </a:t>
            </a:r>
            <a:r>
              <a:rPr altLang="en-IN" dirty="0" sz="2400" lang="en-US"/>
              <a:t>A</a:t>
            </a:r>
            <a:r>
              <a:rPr altLang="en-IN" dirty="0" sz="2400" lang="en-US"/>
              <a:t>N</a:t>
            </a:r>
            <a:r>
              <a:rPr altLang="en-IN" dirty="0" sz="2400" lang="en-US"/>
              <a:t>D</a:t>
            </a:r>
            <a:r>
              <a:rPr altLang="en-IN" dirty="0" sz="2400" lang="en-US"/>
              <a:t> </a:t>
            </a:r>
            <a:r>
              <a:rPr altLang="en-IN" dirty="0" sz="2400" lang="en-US"/>
              <a:t>SCIENCE</a:t>
            </a:r>
            <a:r>
              <a:rPr altLang="en-IN" dirty="0" sz="2400" lang="en-US"/>
              <a:t> </a:t>
            </a:r>
            <a:r>
              <a:rPr altLang="en-IN" dirty="0" sz="2400" lang="en-US"/>
              <a:t>COLLEGE</a:t>
            </a:r>
            <a:r>
              <a:rPr altLang="en-IN" dirty="0" sz="2400" lang="en-US"/>
              <a:t> </a:t>
            </a:r>
            <a:r>
              <a:rPr altLang="en-IN" dirty="0" sz="2400" lang="en-US"/>
              <a:t>C</a:t>
            </a:r>
            <a:r>
              <a:rPr altLang="en-IN" dirty="0" sz="2400" lang="en-US"/>
              <a:t>O</a:t>
            </a:r>
            <a:r>
              <a:rPr altLang="en-IN" dirty="0" sz="2400" lang="en-US"/>
              <a:t>-</a:t>
            </a:r>
            <a:r>
              <a:rPr altLang="en-IN" dirty="0" sz="2400" lang="en-US"/>
              <a:t>E</a:t>
            </a:r>
            <a:r>
              <a:rPr altLang="en-IN" dirty="0" sz="2400" lang="en-US"/>
              <a:t>D</a:t>
            </a:r>
            <a:r>
              <a:rPr altLang="en-IN" dirty="0" sz="2400" lang="en-US"/>
              <a:t>U</a:t>
            </a:r>
            <a:r>
              <a:rPr altLang="en-IN" dirty="0" sz="2400" lang="en-US"/>
              <a:t>CATION</a:t>
            </a:r>
            <a:r>
              <a:rPr altLang="en-IN" dirty="0" sz="2400" lang="en-US"/>
              <a:t> </a:t>
            </a:r>
            <a:r>
              <a:rPr altLang="en-IN" dirty="0" sz="2400" lang="en-US"/>
              <a:t>C</a:t>
            </a:r>
            <a:r>
              <a:rPr altLang="en-IN" dirty="0" sz="2400" lang="en-US"/>
              <a:t>O</a:t>
            </a:r>
            <a:r>
              <a:rPr altLang="en-IN" dirty="0" sz="2400" lang="en-US"/>
              <a:t>L</a:t>
            </a:r>
            <a:r>
              <a:rPr altLang="en-IN" dirty="0" sz="2400" lang="en-US"/>
              <a:t>L</a:t>
            </a:r>
            <a:r>
              <a:rPr altLang="en-IN" dirty="0" sz="2400" lang="en-US"/>
              <a:t>EGE</a:t>
            </a:r>
            <a:r>
              <a:rPr altLang="en-IN" dirty="0" sz="2400" lang="en-US"/>
              <a:t>,</a:t>
            </a:r>
            <a:r>
              <a:rPr altLang="en-IN" dirty="0" sz="2400" lang="en-US"/>
              <a:t>K</a:t>
            </a:r>
            <a:r>
              <a:rPr altLang="en-IN" dirty="0" sz="2400" lang="en-US"/>
              <a:t>O</a:t>
            </a:r>
            <a:r>
              <a:rPr altLang="en-IN" dirty="0" sz="2400" lang="en-US"/>
              <a:t>L</a:t>
            </a:r>
            <a:r>
              <a:rPr altLang="en-IN" dirty="0" sz="2400" lang="en-US"/>
              <a:t>A</a:t>
            </a:r>
            <a:r>
              <a:rPr altLang="en-IN" dirty="0" sz="2400" lang="en-US"/>
              <a:t>P</a:t>
            </a:r>
            <a:r>
              <a:rPr altLang="en-IN" dirty="0" sz="2400" lang="en-US"/>
              <a:t>P</a:t>
            </a:r>
            <a:r>
              <a:rPr altLang="en-IN" dirty="0" sz="2400" lang="en-US"/>
              <a:t>A</a:t>
            </a:r>
            <a:r>
              <a:rPr altLang="en-IN" dirty="0" sz="2400" lang="en-US"/>
              <a:t>K</a:t>
            </a:r>
            <a:r>
              <a:rPr altLang="en-IN" dirty="0" sz="2400" lang="en-US"/>
              <a:t>K</a:t>
            </a:r>
            <a:r>
              <a:rPr altLang="en-IN" dirty="0" sz="2400" lang="en-US"/>
              <a:t>A</a:t>
            </a:r>
            <a:r>
              <a:rPr altLang="en-IN" dirty="0" sz="2400" lang="en-US"/>
              <a:t>M</a:t>
            </a:r>
            <a:r>
              <a:rPr altLang="en-IN" dirty="0" sz="2400" lang="en-US"/>
              <a:t> </a:t>
            </a:r>
            <a:r>
              <a:rPr altLang="en-IN" dirty="0" sz="2400" lang="en-US"/>
              <a:t>/</a:t>
            </a:r>
            <a:r>
              <a:rPr altLang="en-IN" dirty="0" sz="2400" lang="en-US"/>
              <a:t>M</a:t>
            </a:r>
            <a:r>
              <a:rPr altLang="en-IN" dirty="0" sz="2400" lang="en-US"/>
              <a:t>A</a:t>
            </a:r>
            <a:r>
              <a:rPr altLang="en-IN" dirty="0" sz="2400" lang="en-US"/>
              <a:t>D</a:t>
            </a:r>
            <a:r>
              <a:rPr altLang="en-IN" dirty="0" sz="2400" lang="en-US"/>
              <a:t>RAS</a:t>
            </a:r>
            <a:r>
              <a:rPr altLang="en-IN" dirty="0" sz="2400" lang="en-US"/>
              <a:t> </a:t>
            </a:r>
            <a:r>
              <a:rPr altLang="en-IN" dirty="0" sz="2400" lang="en-US"/>
              <a:t>UNIVERSITY</a:t>
            </a:r>
            <a:r>
              <a:rPr altLang="en-IN" dirty="0" sz="2400" lang="en-US"/>
              <a:t>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398990" y="1537868"/>
            <a:ext cx="7394020" cy="4130398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8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6" name=""/>
          <p:cNvSpPr txBox="1"/>
          <p:nvPr/>
        </p:nvSpPr>
        <p:spPr>
          <a:xfrm>
            <a:off x="0" y="1395987"/>
            <a:ext cx="12439086" cy="55397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A responsive personal portfolio website was successfully developed.
It provides a professional platform to showcase skills, projects, and achievements.
The design ensures user-friendly navigation and works seamlessly across devices.
This project enhances personal branding and can be used fo opportunities.
+
WPS AI
Future improvements can include adding a blog section, dark mode, and animations.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 rot="21554870">
            <a:off x="1352612" y="2130785"/>
            <a:ext cx="12192000" cy="3102839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Showcasing a skill through a responsible personal porfolia website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41905" y="227033"/>
            <a:ext cx="7941608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"/>
          <p:cNvSpPr txBox="1"/>
          <p:nvPr/>
        </p:nvSpPr>
        <p:spPr>
          <a:xfrm rot="21584730">
            <a:off x="1195270" y="1387924"/>
            <a:ext cx="7248706" cy="42824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In  today's competitive environment, individuals struggle to effectively 
Showcase their skills projects,and achievements in a  professional way.
    Traditional resumes ans static profiles fail to capture creativity,
     Personality and technical ability.
  Lack of an online presence reduces opportunities for networking,
  Internships,and career growth.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"/>
          <p:cNvSpPr txBox="1"/>
          <p:nvPr/>
        </p:nvSpPr>
        <p:spPr>
          <a:xfrm>
            <a:off x="418513" y="1695450"/>
            <a:ext cx="11811713" cy="5120639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The project focuses on developing a responsive personal portfolio website to showcase an individual's skills, projects, and achievements in a professional and creative way.
The website will serve as a digital resume and portfolio, highlighting technical expertise, creativity, and personal branding.
It will be designed with a user-friendly interface and responsive layout to ensure compatibility across devices (desktop, tablet, and mobile
The portfolio will include key sections such as About Me, Skills, Projects Resume, and Contact Information.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"/>
          <p:cNvSpPr txBox="1"/>
          <p:nvPr/>
        </p:nvSpPr>
        <p:spPr>
          <a:xfrm rot="21570374">
            <a:off x="240904" y="2096538"/>
            <a:ext cx="11710190" cy="3444242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Definition: End users are the final audience or customers who interact directly with the outcome of your project.
Role: They are not necessarily the buyers or decision-makers, but the people who actually operate, experience, or benefit from what's delivered.
Importance: Understanding end users ensures the project meets real needs, is user-friendly, and provides value.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5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"/>
          <p:cNvSpPr txBox="1"/>
          <p:nvPr/>
        </p:nvSpPr>
        <p:spPr>
          <a:xfrm>
            <a:off x="287108" y="1404620"/>
            <a:ext cx="11904892" cy="55397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Research tools and techniques (e.g., surveys, interviews, data analysis methods)
Project management tools and techniques (e.g., Agile, Gantt charts, Jira, Trello)
Teaching/learning tools and techniques (e.g., digital tools, active learning methods)
Problem-solving tools and techniques (e.g., brainstorming, root cause analysis, mind mapping)
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1" name=""/>
          <p:cNvSpPr txBox="1"/>
          <p:nvPr/>
        </p:nvSpPr>
        <p:spPr>
          <a:xfrm>
            <a:off x="210285" y="982341"/>
            <a:ext cx="11900873" cy="59588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Clean Title Slide - Include your name, role, and a simple background for a professional look.
About Me Section - Short intro with photo, education, and skills using icons or infographics.
Skills Showcase - Display technical and soft skills with progress bars, charts, or visuals.
Projects/Portfolio Grid - Highlight your best works with screenshots, tools used, and short descriptions.
Contact/Thank You Slide - Provide your email, LinkedIn, GitHub, and a QR code for easy access.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73" name=""/>
          <p:cNvSpPr txBox="1"/>
          <p:nvPr/>
        </p:nvSpPr>
        <p:spPr>
          <a:xfrm>
            <a:off x="22973" y="1109345"/>
            <a:ext cx="12152481" cy="5539739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Responsive Design - Works smoothly on desktop, tablet, and mobile devices.
Interactive UI - Clean navigation with animations and hover effects.
Project Showcase - Dedicated sections with images, descriptions, and live/demo links.
About Me Section - Profile, skills, and background details.
Contact Form Easy way for users to reach out via email/message.
+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2024-03-28T17:07:22Z</dcterms:created>
  <dcterms:modified xsi:type="dcterms:W3CDTF">2025-09-15T06:00:03Z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80717d31db1746a385065e5f6e3c5adf</vt:lpwstr>
  </property>
</Properties>
</file>