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err="1">
                <a:solidFill>
                  <a:srgbClr val="1482AB"/>
                </a:solidFill>
              </a:rPr>
              <a:t>Soundararaj</a:t>
            </a:r>
            <a:r>
              <a:rPr lang="en-IN" sz="2400" b="1">
                <a:solidFill>
                  <a:srgbClr val="1482AB"/>
                </a:solidFill>
              </a:rPr>
              <a:t> S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descr="A screenshot of a computer&#10;&#10;Description automatically generated">
            <a:extLst>
              <a:ext uri="{FF2B5EF4-FFF2-40B4-BE49-F238E27FC236}">
                <a16:creationId xmlns:a16="http://schemas.microsoft.com/office/drawing/2014/main" id="{5F62D604-427C-DA51-5E0A-80729671A578}"/>
              </a:ext>
            </a:extLst>
          </p:cNvPr>
          <p:cNvPicPr>
            <a:picLocks noChangeAspect="1"/>
          </p:cNvPicPr>
          <p:nvPr/>
        </p:nvPicPr>
        <p:blipFill>
          <a:blip r:embed="rId3"/>
          <a:stretch>
            <a:fillRect/>
          </a:stretch>
        </p:blipFill>
        <p:spPr>
          <a:xfrm>
            <a:off x="146304" y="1545336"/>
            <a:ext cx="11923776" cy="4892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539</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Noto Sans Symbols</vt:lpstr>
      <vt:lpstr>Franklin Gothic</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prasannaa kumar</dc:creator>
  <cp:lastModifiedBy>prasannaa kumar</cp:lastModifiedBy>
  <cp:revision>4</cp:revision>
  <dcterms:modified xsi:type="dcterms:W3CDTF">2024-04-05T05:29:07Z</dcterms:modified>
</cp:coreProperties>
</file>