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embeddedFontLst>
    <p:embeddedFont>
      <p:font typeface="Franklin Gothic" panose="020B0604020202020204" charset="0"/>
      <p:bold r:id="rId15"/>
    </p:embeddedFont>
    <p:embeddedFont>
      <p:font typeface="Libre Franklin" pitchFamily="2"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629"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 name="Google Shape;94;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5" name="Google Shape;155;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1" name="Google Shape;161;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7" name="Google Shape;167;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1" name="Google Shape;101;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7" name="Google Shape;107;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3" name="Google Shape;113;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0" name="Google Shape;120;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6" name="Google Shape;126;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2" name="Google Shape;132;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 name="Google Shape;133;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2" name="Google Shape;142;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9" name="Google Shape;149;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8"/>
        <p:cNvGrpSpPr/>
        <p:nvPr/>
      </p:nvGrpSpPr>
      <p:grpSpPr>
        <a:xfrm>
          <a:off x="0" y="0"/>
          <a:ext cx="0" cy="0"/>
          <a:chOff x="0" y="0"/>
          <a:chExt cx="0" cy="0"/>
        </a:xfrm>
      </p:grpSpPr>
      <p:sp>
        <p:nvSpPr>
          <p:cNvPr id="19" name="Google Shape;19;p2"/>
          <p:cNvSpPr/>
          <p:nvPr/>
        </p:nvSpPr>
        <p:spPr>
          <a:xfrm>
            <a:off x="446534" y="3085764"/>
            <a:ext cx="11298932" cy="3338149"/>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txBox="1">
            <a:spLocks noGrp="1"/>
          </p:cNvSpPr>
          <p:nvPr>
            <p:ph type="ctrTitle"/>
          </p:nvPr>
        </p:nvSpPr>
        <p:spPr>
          <a:xfrm>
            <a:off x="581191" y="1020431"/>
            <a:ext cx="10993549" cy="1475013"/>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3600"/>
              <a:buFont typeface="Franklin Gothic"/>
              <a:buNone/>
              <a:defRPr sz="3600">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2"/>
          <p:cNvSpPr txBox="1">
            <a:spLocks noGrp="1"/>
          </p:cNvSpPr>
          <p:nvPr>
            <p:ph type="subTitle" idx="1"/>
          </p:nvPr>
        </p:nvSpPr>
        <p:spPr>
          <a:xfrm>
            <a:off x="581194" y="2495445"/>
            <a:ext cx="10993546" cy="590321"/>
          </a:xfrm>
          <a:prstGeom prst="rect">
            <a:avLst/>
          </a:prstGeom>
          <a:noFill/>
          <a:ln>
            <a:noFill/>
          </a:ln>
        </p:spPr>
        <p:txBody>
          <a:bodyPr spcFirstLastPara="1" wrap="square" lIns="91425" tIns="45700" rIns="91425" bIns="45700" anchor="t" anchorCtr="0">
            <a:normAutofit/>
          </a:bodyPr>
          <a:lstStyle>
            <a:lvl1pPr lvl="0" algn="l">
              <a:lnSpc>
                <a:spcPct val="110000"/>
              </a:lnSpc>
              <a:spcBef>
                <a:spcPts val="320"/>
              </a:spcBef>
              <a:spcAft>
                <a:spcPts val="0"/>
              </a:spcAft>
              <a:buSzPts val="1472"/>
              <a:buNone/>
              <a:defRPr sz="1600" cap="none">
                <a:solidFill>
                  <a:schemeClr val="accent1"/>
                </a:solidFill>
              </a:defRPr>
            </a:lvl1pPr>
            <a:lvl2pPr lvl="1" algn="ctr">
              <a:spcBef>
                <a:spcPts val="600"/>
              </a:spcBef>
              <a:spcAft>
                <a:spcPts val="0"/>
              </a:spcAft>
              <a:buSzPts val="1288"/>
              <a:buNone/>
              <a:defRPr>
                <a:solidFill>
                  <a:srgbClr val="888888"/>
                </a:solidFill>
              </a:defRPr>
            </a:lvl2pPr>
            <a:lvl3pPr lvl="2" algn="ctr">
              <a:spcBef>
                <a:spcPts val="600"/>
              </a:spcBef>
              <a:spcAft>
                <a:spcPts val="0"/>
              </a:spcAft>
              <a:buSzPts val="1196"/>
              <a:buNone/>
              <a:defRPr>
                <a:solidFill>
                  <a:srgbClr val="888888"/>
                </a:solidFill>
              </a:defRPr>
            </a:lvl3pPr>
            <a:lvl4pPr lvl="3" algn="ctr">
              <a:spcBef>
                <a:spcPts val="600"/>
              </a:spcBef>
              <a:spcAft>
                <a:spcPts val="0"/>
              </a:spcAft>
              <a:buSzPts val="1012"/>
              <a:buNone/>
              <a:defRPr>
                <a:solidFill>
                  <a:srgbClr val="888888"/>
                </a:solidFill>
              </a:defRPr>
            </a:lvl4pPr>
            <a:lvl5pPr lvl="4" algn="ctr">
              <a:spcBef>
                <a:spcPts val="600"/>
              </a:spcBef>
              <a:spcAft>
                <a:spcPts val="0"/>
              </a:spcAft>
              <a:buSzPts val="1012"/>
              <a:buNone/>
              <a:defRPr>
                <a:solidFill>
                  <a:srgbClr val="888888"/>
                </a:solidFill>
              </a:defRPr>
            </a:lvl5pPr>
            <a:lvl6pPr lvl="5" algn="ctr">
              <a:spcBef>
                <a:spcPts val="600"/>
              </a:spcBef>
              <a:spcAft>
                <a:spcPts val="0"/>
              </a:spcAft>
              <a:buSzPts val="1104"/>
              <a:buNone/>
              <a:defRPr>
                <a:solidFill>
                  <a:srgbClr val="888888"/>
                </a:solidFill>
              </a:defRPr>
            </a:lvl6pPr>
            <a:lvl7pPr lvl="6" algn="ctr">
              <a:spcBef>
                <a:spcPts val="600"/>
              </a:spcBef>
              <a:spcAft>
                <a:spcPts val="0"/>
              </a:spcAft>
              <a:buSzPts val="1104"/>
              <a:buNone/>
              <a:defRPr>
                <a:solidFill>
                  <a:srgbClr val="888888"/>
                </a:solidFill>
              </a:defRPr>
            </a:lvl7pPr>
            <a:lvl8pPr lvl="7" algn="ctr">
              <a:spcBef>
                <a:spcPts val="600"/>
              </a:spcBef>
              <a:spcAft>
                <a:spcPts val="0"/>
              </a:spcAft>
              <a:buSzPts val="1104"/>
              <a:buNone/>
              <a:defRPr>
                <a:solidFill>
                  <a:srgbClr val="888888"/>
                </a:solidFill>
              </a:defRPr>
            </a:lvl8pPr>
            <a:lvl9pPr lvl="8" algn="ctr">
              <a:spcBef>
                <a:spcPts val="600"/>
              </a:spcBef>
              <a:spcAft>
                <a:spcPts val="600"/>
              </a:spcAft>
              <a:buSzPts val="1104"/>
              <a:buNone/>
              <a:defRPr>
                <a:solidFill>
                  <a:srgbClr val="888888"/>
                </a:solidFill>
              </a:defRPr>
            </a:lvl9pPr>
          </a:lstStyle>
          <a:p>
            <a:endParaRPr/>
          </a:p>
        </p:txBody>
      </p:sp>
      <p:sp>
        <p:nvSpPr>
          <p:cNvPr id="22" name="Google Shape;22;p2"/>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2"/>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24" name="Google Shape;24;p2"/>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6"/>
        <p:cNvGrpSpPr/>
        <p:nvPr/>
      </p:nvGrpSpPr>
      <p:grpSpPr>
        <a:xfrm>
          <a:off x="0" y="0"/>
          <a:ext cx="0" cy="0"/>
          <a:chOff x="0" y="0"/>
          <a:chExt cx="0" cy="0"/>
        </a:xfrm>
      </p:grpSpPr>
      <p:sp>
        <p:nvSpPr>
          <p:cNvPr id="77" name="Google Shape;77;p11"/>
          <p:cNvSpPr txBox="1">
            <a:spLocks noGrp="1"/>
          </p:cNvSpPr>
          <p:nvPr>
            <p:ph type="title"/>
          </p:nvPr>
        </p:nvSpPr>
        <p:spPr>
          <a:xfrm>
            <a:off x="581192" y="702156"/>
            <a:ext cx="11029616" cy="101380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1"/>
          <p:cNvSpPr txBox="1">
            <a:spLocks noGrp="1"/>
          </p:cNvSpPr>
          <p:nvPr>
            <p:ph type="body" idx="1"/>
          </p:nvPr>
        </p:nvSpPr>
        <p:spPr>
          <a:xfrm rot="5400000">
            <a:off x="3809574" y="-1813184"/>
            <a:ext cx="4572852" cy="11029616"/>
          </a:xfrm>
          <a:prstGeom prst="rect">
            <a:avLst/>
          </a:prstGeom>
          <a:noFill/>
          <a:ln>
            <a:noFill/>
          </a:ln>
        </p:spPr>
        <p:txBody>
          <a:bodyPr spcFirstLastPara="1" wrap="square" lIns="91425" tIns="45700" rIns="91425" bIns="45700" anchor="t" anchorCtr="0">
            <a:normAutofit/>
          </a:bodyPr>
          <a:lstStyle>
            <a:lvl1pPr marL="457200" lvl="0" indent="-327914" algn="l">
              <a:lnSpc>
                <a:spcPct val="110000"/>
              </a:lnSpc>
              <a:spcBef>
                <a:spcPts val="340"/>
              </a:spcBef>
              <a:spcAft>
                <a:spcPts val="0"/>
              </a:spcAft>
              <a:buSzPts val="1564"/>
              <a:buChar char="◼"/>
              <a:defRPr/>
            </a:lvl1pPr>
            <a:lvl2pPr marL="914400" lvl="1" indent="-310387" algn="l">
              <a:spcBef>
                <a:spcPts val="600"/>
              </a:spcBef>
              <a:spcAft>
                <a:spcPts val="0"/>
              </a:spcAft>
              <a:buSzPts val="1288"/>
              <a:buChar char="◼"/>
              <a:defRPr/>
            </a:lvl2pPr>
            <a:lvl3pPr marL="1371600" lvl="2" indent="-304546" algn="l">
              <a:spcBef>
                <a:spcPts val="600"/>
              </a:spcBef>
              <a:spcAft>
                <a:spcPts val="0"/>
              </a:spcAft>
              <a:buSzPts val="1196"/>
              <a:buChar char="◼"/>
              <a:defRPr/>
            </a:lvl3pPr>
            <a:lvl4pPr marL="1828800" lvl="3" indent="-292861" algn="l">
              <a:spcBef>
                <a:spcPts val="600"/>
              </a:spcBef>
              <a:spcAft>
                <a:spcPts val="0"/>
              </a:spcAft>
              <a:buSzPts val="1012"/>
              <a:buChar char="◼"/>
              <a:defRPr/>
            </a:lvl4pPr>
            <a:lvl5pPr marL="2286000" lvl="4" indent="-292861" algn="l">
              <a:spcBef>
                <a:spcPts val="600"/>
              </a:spcBef>
              <a:spcAft>
                <a:spcPts val="0"/>
              </a:spcAft>
              <a:buSzPts val="1012"/>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79" name="Google Shape;79;p11"/>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11"/>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81" name="Google Shape;81;p11"/>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82"/>
        <p:cNvGrpSpPr/>
        <p:nvPr/>
      </p:nvGrpSpPr>
      <p:grpSpPr>
        <a:xfrm>
          <a:off x="0" y="0"/>
          <a:ext cx="0" cy="0"/>
          <a:chOff x="0" y="0"/>
          <a:chExt cx="0" cy="0"/>
        </a:xfrm>
      </p:grpSpPr>
      <p:sp>
        <p:nvSpPr>
          <p:cNvPr id="83" name="Google Shape;83;p12"/>
          <p:cNvSpPr/>
          <p:nvPr/>
        </p:nvSpPr>
        <p:spPr>
          <a:xfrm>
            <a:off x="8058151" y="599725"/>
            <a:ext cx="3687316" cy="5816950"/>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2"/>
          <p:cNvSpPr txBox="1">
            <a:spLocks noGrp="1"/>
          </p:cNvSpPr>
          <p:nvPr>
            <p:ph type="title"/>
          </p:nvPr>
        </p:nvSpPr>
        <p:spPr>
          <a:xfrm rot="5400000">
            <a:off x="7362637" y="1705163"/>
            <a:ext cx="4807326" cy="3124200"/>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rgbClr val="FFFFFF"/>
              </a:buClr>
              <a:buSzPts val="2800"/>
              <a:buFont typeface="Franklin Gothic"/>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2"/>
          <p:cNvSpPr txBox="1">
            <a:spLocks noGrp="1"/>
          </p:cNvSpPr>
          <p:nvPr>
            <p:ph type="body" idx="1"/>
          </p:nvPr>
        </p:nvSpPr>
        <p:spPr>
          <a:xfrm rot="5400000">
            <a:off x="1952072" y="-313549"/>
            <a:ext cx="4807326" cy="7161625"/>
          </a:xfrm>
          <a:prstGeom prst="rect">
            <a:avLst/>
          </a:prstGeom>
          <a:noFill/>
          <a:ln>
            <a:noFill/>
          </a:ln>
        </p:spPr>
        <p:txBody>
          <a:bodyPr spcFirstLastPara="1" wrap="square" lIns="91425" tIns="45700" rIns="91425" bIns="45700" anchor="t"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86" name="Google Shape;86;p12"/>
          <p:cNvSpPr/>
          <p:nvPr/>
        </p:nvSpPr>
        <p:spPr>
          <a:xfrm>
            <a:off x="446534" y="457200"/>
            <a:ext cx="3703320" cy="94997"/>
          </a:xfrm>
          <a:prstGeom prst="rect">
            <a:avLst/>
          </a:prstGeom>
          <a:solidFill>
            <a:srgbClr val="969F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2"/>
          <p:cNvSpPr/>
          <p:nvPr/>
        </p:nvSpPr>
        <p:spPr>
          <a:xfrm>
            <a:off x="8042147" y="453643"/>
            <a:ext cx="3703320" cy="98554"/>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12"/>
          <p:cNvSpPr/>
          <p:nvPr/>
        </p:nvSpPr>
        <p:spPr>
          <a:xfrm>
            <a:off x="4241830" y="457200"/>
            <a:ext cx="3703320" cy="9144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2"/>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12"/>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91" name="Google Shape;91;p12"/>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5"/>
        <p:cNvGrpSpPr/>
        <p:nvPr/>
      </p:nvGrpSpPr>
      <p:grpSpPr>
        <a:xfrm>
          <a:off x="0" y="0"/>
          <a:ext cx="0" cy="0"/>
          <a:chOff x="0" y="0"/>
          <a:chExt cx="0" cy="0"/>
        </a:xfrm>
      </p:grpSpPr>
      <p:sp>
        <p:nvSpPr>
          <p:cNvPr id="26" name="Google Shape;26;p3"/>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3"/>
          <p:cNvSpPr txBox="1">
            <a:spLocks noGrp="1"/>
          </p:cNvSpPr>
          <p:nvPr>
            <p:ph type="body" idx="1"/>
          </p:nvPr>
        </p:nvSpPr>
        <p:spPr>
          <a:xfrm>
            <a:off x="581192" y="1302026"/>
            <a:ext cx="11029615" cy="4673324"/>
          </a:xfrm>
          <a:prstGeom prst="rect">
            <a:avLst/>
          </a:prstGeom>
          <a:noFill/>
          <a:ln>
            <a:noFill/>
          </a:ln>
        </p:spPr>
        <p:txBody>
          <a:bodyPr spcFirstLastPara="1" wrap="square" lIns="91425" tIns="45700" rIns="91425" bIns="45700" anchor="ctr"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28" name="Google Shape;28;p3"/>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9"/>
        <p:cNvGrpSpPr/>
        <p:nvPr/>
      </p:nvGrpSpPr>
      <p:grpSpPr>
        <a:xfrm>
          <a:off x="0" y="0"/>
          <a:ext cx="0" cy="0"/>
          <a:chOff x="0" y="0"/>
          <a:chExt cx="0" cy="0"/>
        </a:xfrm>
      </p:grpSpPr>
      <p:sp>
        <p:nvSpPr>
          <p:cNvPr id="30" name="Google Shape;30;p4"/>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4"/>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32" name="Google Shape;32;p4"/>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3"/>
        <p:cNvGrpSpPr/>
        <p:nvPr/>
      </p:nvGrpSpPr>
      <p:grpSpPr>
        <a:xfrm>
          <a:off x="0" y="0"/>
          <a:ext cx="0" cy="0"/>
          <a:chOff x="0" y="0"/>
          <a:chExt cx="0" cy="0"/>
        </a:xfrm>
      </p:grpSpPr>
      <p:sp>
        <p:nvSpPr>
          <p:cNvPr id="34" name="Google Shape;34;p5"/>
          <p:cNvSpPr txBox="1">
            <a:spLocks noGrp="1"/>
          </p:cNvSpPr>
          <p:nvPr>
            <p:ph type="title"/>
          </p:nvPr>
        </p:nvSpPr>
        <p:spPr>
          <a:xfrm>
            <a:off x="575894" y="729658"/>
            <a:ext cx="11029616" cy="592246"/>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5"/>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5"/>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37" name="Google Shape;37;p5"/>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8"/>
        <p:cNvGrpSpPr/>
        <p:nvPr/>
      </p:nvGrpSpPr>
      <p:grpSpPr>
        <a:xfrm>
          <a:off x="0" y="0"/>
          <a:ext cx="0" cy="0"/>
          <a:chOff x="0" y="0"/>
          <a:chExt cx="0" cy="0"/>
        </a:xfrm>
      </p:grpSpPr>
      <p:sp>
        <p:nvSpPr>
          <p:cNvPr id="39" name="Google Shape;39;p6"/>
          <p:cNvSpPr/>
          <p:nvPr/>
        </p:nvSpPr>
        <p:spPr>
          <a:xfrm>
            <a:off x="447817" y="5141974"/>
            <a:ext cx="11290860" cy="1258827"/>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6"/>
          <p:cNvSpPr txBox="1">
            <a:spLocks noGrp="1"/>
          </p:cNvSpPr>
          <p:nvPr>
            <p:ph type="title"/>
          </p:nvPr>
        </p:nvSpPr>
        <p:spPr>
          <a:xfrm>
            <a:off x="581193" y="2393950"/>
            <a:ext cx="11029615" cy="2147467"/>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3600"/>
              <a:buFont typeface="Franklin Gothic"/>
              <a:buNone/>
              <a:defRPr sz="3600" b="0" cap="none">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6"/>
          <p:cNvSpPr txBox="1">
            <a:spLocks noGrp="1"/>
          </p:cNvSpPr>
          <p:nvPr>
            <p:ph type="body" idx="1"/>
          </p:nvPr>
        </p:nvSpPr>
        <p:spPr>
          <a:xfrm>
            <a:off x="581192" y="4541417"/>
            <a:ext cx="11029615" cy="600556"/>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360"/>
              </a:spcBef>
              <a:spcAft>
                <a:spcPts val="0"/>
              </a:spcAft>
              <a:buSzPts val="1656"/>
              <a:buNone/>
              <a:defRPr sz="1800" cap="none">
                <a:solidFill>
                  <a:schemeClr val="accent1"/>
                </a:solidFill>
              </a:defRPr>
            </a:lvl1pPr>
            <a:lvl2pPr marL="914400" lvl="1" indent="-228600" algn="l">
              <a:spcBef>
                <a:spcPts val="600"/>
              </a:spcBef>
              <a:spcAft>
                <a:spcPts val="0"/>
              </a:spcAft>
              <a:buSzPts val="1656"/>
              <a:buNone/>
              <a:defRPr sz="1800">
                <a:solidFill>
                  <a:srgbClr val="888888"/>
                </a:solidFill>
              </a:defRPr>
            </a:lvl2pPr>
            <a:lvl3pPr marL="1371600" lvl="2" indent="-228600" algn="l">
              <a:spcBef>
                <a:spcPts val="600"/>
              </a:spcBef>
              <a:spcAft>
                <a:spcPts val="0"/>
              </a:spcAft>
              <a:buSzPts val="1472"/>
              <a:buNone/>
              <a:defRPr sz="1600">
                <a:solidFill>
                  <a:srgbClr val="888888"/>
                </a:solidFill>
              </a:defRPr>
            </a:lvl3pPr>
            <a:lvl4pPr marL="1828800" lvl="3" indent="-228600" algn="l">
              <a:spcBef>
                <a:spcPts val="600"/>
              </a:spcBef>
              <a:spcAft>
                <a:spcPts val="0"/>
              </a:spcAft>
              <a:buSzPts val="1288"/>
              <a:buNone/>
              <a:defRPr sz="1400">
                <a:solidFill>
                  <a:srgbClr val="888888"/>
                </a:solidFill>
              </a:defRPr>
            </a:lvl4pPr>
            <a:lvl5pPr marL="2286000" lvl="4" indent="-228600" algn="l">
              <a:spcBef>
                <a:spcPts val="600"/>
              </a:spcBef>
              <a:spcAft>
                <a:spcPts val="0"/>
              </a:spcAft>
              <a:buSzPts val="1288"/>
              <a:buNone/>
              <a:defRPr sz="1400">
                <a:solidFill>
                  <a:srgbClr val="888888"/>
                </a:solidFill>
              </a:defRPr>
            </a:lvl5pPr>
            <a:lvl6pPr marL="2743200" lvl="5" indent="-228600" algn="l">
              <a:spcBef>
                <a:spcPts val="600"/>
              </a:spcBef>
              <a:spcAft>
                <a:spcPts val="0"/>
              </a:spcAft>
              <a:buSzPts val="1288"/>
              <a:buNone/>
              <a:defRPr sz="1400">
                <a:solidFill>
                  <a:srgbClr val="888888"/>
                </a:solidFill>
              </a:defRPr>
            </a:lvl6pPr>
            <a:lvl7pPr marL="3200400" lvl="6" indent="-228600" algn="l">
              <a:spcBef>
                <a:spcPts val="600"/>
              </a:spcBef>
              <a:spcAft>
                <a:spcPts val="0"/>
              </a:spcAft>
              <a:buSzPts val="1288"/>
              <a:buNone/>
              <a:defRPr sz="1400">
                <a:solidFill>
                  <a:srgbClr val="888888"/>
                </a:solidFill>
              </a:defRPr>
            </a:lvl7pPr>
            <a:lvl8pPr marL="3657600" lvl="7" indent="-228600" algn="l">
              <a:spcBef>
                <a:spcPts val="600"/>
              </a:spcBef>
              <a:spcAft>
                <a:spcPts val="0"/>
              </a:spcAft>
              <a:buSzPts val="1288"/>
              <a:buNone/>
              <a:defRPr sz="1400">
                <a:solidFill>
                  <a:srgbClr val="888888"/>
                </a:solidFill>
              </a:defRPr>
            </a:lvl8pPr>
            <a:lvl9pPr marL="4114800" lvl="8" indent="-228600" algn="l">
              <a:spcBef>
                <a:spcPts val="600"/>
              </a:spcBef>
              <a:spcAft>
                <a:spcPts val="600"/>
              </a:spcAft>
              <a:buSzPts val="1288"/>
              <a:buNone/>
              <a:defRPr sz="1400">
                <a:solidFill>
                  <a:srgbClr val="888888"/>
                </a:solidFill>
              </a:defRPr>
            </a:lvl9pPr>
          </a:lstStyle>
          <a:p>
            <a:endParaRPr/>
          </a:p>
        </p:txBody>
      </p:sp>
      <p:sp>
        <p:nvSpPr>
          <p:cNvPr id="42" name="Google Shape;42;p6"/>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6"/>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44" name="Google Shape;44;p6"/>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5"/>
        <p:cNvGrpSpPr/>
        <p:nvPr/>
      </p:nvGrpSpPr>
      <p:grpSpPr>
        <a:xfrm>
          <a:off x="0" y="0"/>
          <a:ext cx="0" cy="0"/>
          <a:chOff x="0" y="0"/>
          <a:chExt cx="0" cy="0"/>
        </a:xfrm>
      </p:grpSpPr>
      <p:sp>
        <p:nvSpPr>
          <p:cNvPr id="46" name="Google Shape;46;p7"/>
          <p:cNvSpPr txBox="1">
            <a:spLocks noGrp="1"/>
          </p:cNvSpPr>
          <p:nvPr>
            <p:ph type="title"/>
          </p:nvPr>
        </p:nvSpPr>
        <p:spPr>
          <a:xfrm>
            <a:off x="581193" y="729658"/>
            <a:ext cx="11029616" cy="492855"/>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7"/>
          <p:cNvSpPr txBox="1">
            <a:spLocks noGrp="1"/>
          </p:cNvSpPr>
          <p:nvPr>
            <p:ph type="body" idx="1"/>
          </p:nvPr>
        </p:nvSpPr>
        <p:spPr>
          <a:xfrm>
            <a:off x="581193" y="1391479"/>
            <a:ext cx="5194767" cy="4469572"/>
          </a:xfrm>
          <a:prstGeom prst="rect">
            <a:avLst/>
          </a:prstGeom>
          <a:noFill/>
          <a:ln>
            <a:noFill/>
          </a:ln>
        </p:spPr>
        <p:txBody>
          <a:bodyPr spcFirstLastPara="1" wrap="square" lIns="91425" tIns="45700" rIns="91425" bIns="45700" anchor="ctr"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48" name="Google Shape;48;p7"/>
          <p:cNvSpPr txBox="1">
            <a:spLocks noGrp="1"/>
          </p:cNvSpPr>
          <p:nvPr>
            <p:ph type="body" idx="2"/>
          </p:nvPr>
        </p:nvSpPr>
        <p:spPr>
          <a:xfrm>
            <a:off x="6416039" y="1391479"/>
            <a:ext cx="5194769" cy="4469572"/>
          </a:xfrm>
          <a:prstGeom prst="rect">
            <a:avLst/>
          </a:prstGeom>
          <a:noFill/>
          <a:ln>
            <a:noFill/>
          </a:ln>
        </p:spPr>
        <p:txBody>
          <a:bodyPr spcFirstLastPara="1" wrap="square" lIns="91425" tIns="45700" rIns="91425" bIns="45700" anchor="ctr"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49" name="Google Shape;49;p7"/>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7"/>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51" name="Google Shape;51;p7"/>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52"/>
        <p:cNvGrpSpPr/>
        <p:nvPr/>
      </p:nvGrpSpPr>
      <p:grpSpPr>
        <a:xfrm>
          <a:off x="0" y="0"/>
          <a:ext cx="0" cy="0"/>
          <a:chOff x="0" y="0"/>
          <a:chExt cx="0" cy="0"/>
        </a:xfrm>
      </p:grpSpPr>
      <p:sp>
        <p:nvSpPr>
          <p:cNvPr id="53" name="Google Shape;53;p8"/>
          <p:cNvSpPr txBox="1">
            <a:spLocks noGrp="1"/>
          </p:cNvSpPr>
          <p:nvPr>
            <p:ph type="title"/>
          </p:nvPr>
        </p:nvSpPr>
        <p:spPr>
          <a:xfrm>
            <a:off x="581193" y="729658"/>
            <a:ext cx="11029616" cy="988332"/>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8"/>
          <p:cNvSpPr txBox="1">
            <a:spLocks noGrp="1"/>
          </p:cNvSpPr>
          <p:nvPr>
            <p:ph type="body" idx="1"/>
          </p:nvPr>
        </p:nvSpPr>
        <p:spPr>
          <a:xfrm>
            <a:off x="581191" y="2250891"/>
            <a:ext cx="5194769" cy="557784"/>
          </a:xfrm>
          <a:prstGeom prst="rect">
            <a:avLst/>
          </a:prstGeom>
          <a:noFill/>
          <a:ln>
            <a:noFill/>
          </a:ln>
        </p:spPr>
        <p:txBody>
          <a:bodyPr spcFirstLastPara="1" wrap="square" lIns="91425" tIns="45700" rIns="91425" bIns="45700" anchor="ctr" anchorCtr="0">
            <a:noAutofit/>
          </a:bodyPr>
          <a:lstStyle>
            <a:lvl1pPr marL="457200" lvl="0" indent="-228600" algn="l">
              <a:lnSpc>
                <a:spcPct val="110000"/>
              </a:lnSpc>
              <a:spcBef>
                <a:spcPts val="400"/>
              </a:spcBef>
              <a:spcAft>
                <a:spcPts val="0"/>
              </a:spcAft>
              <a:buSzPts val="1840"/>
              <a:buNone/>
              <a:defRPr sz="2000" b="0">
                <a:solidFill>
                  <a:srgbClr val="3F3F3F"/>
                </a:solidFill>
              </a:defRPr>
            </a:lvl1pPr>
            <a:lvl2pPr marL="914400" lvl="1" indent="-228600" algn="l">
              <a:spcBef>
                <a:spcPts val="600"/>
              </a:spcBef>
              <a:spcAft>
                <a:spcPts val="0"/>
              </a:spcAft>
              <a:buSzPts val="1840"/>
              <a:buNone/>
              <a:defRPr sz="2000" b="1"/>
            </a:lvl2pPr>
            <a:lvl3pPr marL="1371600" lvl="2" indent="-228600" algn="l">
              <a:spcBef>
                <a:spcPts val="600"/>
              </a:spcBef>
              <a:spcAft>
                <a:spcPts val="0"/>
              </a:spcAft>
              <a:buSzPts val="1656"/>
              <a:buNone/>
              <a:defRPr sz="1800" b="1"/>
            </a:lvl3pPr>
            <a:lvl4pPr marL="1828800" lvl="3" indent="-228600" algn="l">
              <a:spcBef>
                <a:spcPts val="600"/>
              </a:spcBef>
              <a:spcAft>
                <a:spcPts val="0"/>
              </a:spcAft>
              <a:buSzPts val="1472"/>
              <a:buNone/>
              <a:defRPr sz="1600" b="1"/>
            </a:lvl4pPr>
            <a:lvl5pPr marL="2286000" lvl="4" indent="-228600" algn="l">
              <a:spcBef>
                <a:spcPts val="600"/>
              </a:spcBef>
              <a:spcAft>
                <a:spcPts val="0"/>
              </a:spcAft>
              <a:buSzPts val="1472"/>
              <a:buNone/>
              <a:defRPr sz="1600" b="1"/>
            </a:lvl5pPr>
            <a:lvl6pPr marL="2743200" lvl="5" indent="-228600" algn="l">
              <a:spcBef>
                <a:spcPts val="600"/>
              </a:spcBef>
              <a:spcAft>
                <a:spcPts val="0"/>
              </a:spcAft>
              <a:buSzPts val="1472"/>
              <a:buNone/>
              <a:defRPr sz="1600" b="1"/>
            </a:lvl6pPr>
            <a:lvl7pPr marL="3200400" lvl="6" indent="-228600" algn="l">
              <a:spcBef>
                <a:spcPts val="600"/>
              </a:spcBef>
              <a:spcAft>
                <a:spcPts val="0"/>
              </a:spcAft>
              <a:buSzPts val="1472"/>
              <a:buNone/>
              <a:defRPr sz="1600" b="1"/>
            </a:lvl7pPr>
            <a:lvl8pPr marL="3657600" lvl="7" indent="-228600" algn="l">
              <a:spcBef>
                <a:spcPts val="600"/>
              </a:spcBef>
              <a:spcAft>
                <a:spcPts val="0"/>
              </a:spcAft>
              <a:buSzPts val="1472"/>
              <a:buNone/>
              <a:defRPr sz="1600" b="1"/>
            </a:lvl8pPr>
            <a:lvl9pPr marL="4114800" lvl="8" indent="-228600" algn="l">
              <a:spcBef>
                <a:spcPts val="600"/>
              </a:spcBef>
              <a:spcAft>
                <a:spcPts val="600"/>
              </a:spcAft>
              <a:buSzPts val="1472"/>
              <a:buNone/>
              <a:defRPr sz="1600" b="1"/>
            </a:lvl9pPr>
          </a:lstStyle>
          <a:p>
            <a:endParaRPr/>
          </a:p>
        </p:txBody>
      </p:sp>
      <p:sp>
        <p:nvSpPr>
          <p:cNvPr id="55" name="Google Shape;55;p8"/>
          <p:cNvSpPr txBox="1">
            <a:spLocks noGrp="1"/>
          </p:cNvSpPr>
          <p:nvPr>
            <p:ph type="body" idx="2"/>
          </p:nvPr>
        </p:nvSpPr>
        <p:spPr>
          <a:xfrm>
            <a:off x="581194" y="2926052"/>
            <a:ext cx="5194766" cy="2934999"/>
          </a:xfrm>
          <a:prstGeom prst="rect">
            <a:avLst/>
          </a:prstGeom>
          <a:noFill/>
          <a:ln>
            <a:noFill/>
          </a:ln>
        </p:spPr>
        <p:txBody>
          <a:bodyPr spcFirstLastPara="1" wrap="square" lIns="91425" tIns="45700" rIns="91425" bIns="45700" anchor="t"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56" name="Google Shape;56;p8"/>
          <p:cNvSpPr txBox="1">
            <a:spLocks noGrp="1"/>
          </p:cNvSpPr>
          <p:nvPr>
            <p:ph type="body" idx="3"/>
          </p:nvPr>
        </p:nvSpPr>
        <p:spPr>
          <a:xfrm>
            <a:off x="6416039" y="2250892"/>
            <a:ext cx="5194770" cy="553373"/>
          </a:xfrm>
          <a:prstGeom prst="rect">
            <a:avLst/>
          </a:prstGeom>
          <a:noFill/>
          <a:ln>
            <a:noFill/>
          </a:ln>
        </p:spPr>
        <p:txBody>
          <a:bodyPr spcFirstLastPara="1" wrap="square" lIns="91425" tIns="45700" rIns="91425" bIns="45700" anchor="ctr" anchorCtr="0">
            <a:noAutofit/>
          </a:bodyPr>
          <a:lstStyle>
            <a:lvl1pPr marL="457200" marR="0" lvl="0" indent="-228600" algn="l">
              <a:lnSpc>
                <a:spcPct val="100000"/>
              </a:lnSpc>
              <a:spcBef>
                <a:spcPts val="400"/>
              </a:spcBef>
              <a:spcAft>
                <a:spcPts val="0"/>
              </a:spcAft>
              <a:buClr>
                <a:schemeClr val="accent1"/>
              </a:buClr>
              <a:buSzPts val="1840"/>
              <a:buFont typeface="Noto Sans Symbols"/>
              <a:buNone/>
              <a:defRPr sz="2000" b="0">
                <a:solidFill>
                  <a:srgbClr val="3F3F3F"/>
                </a:solidFill>
              </a:defRPr>
            </a:lvl1pPr>
            <a:lvl2pPr marL="914400" lvl="1" indent="-228600" algn="l">
              <a:spcBef>
                <a:spcPts val="600"/>
              </a:spcBef>
              <a:spcAft>
                <a:spcPts val="0"/>
              </a:spcAft>
              <a:buSzPts val="1840"/>
              <a:buNone/>
              <a:defRPr sz="2000" b="1"/>
            </a:lvl2pPr>
            <a:lvl3pPr marL="1371600" lvl="2" indent="-228600" algn="l">
              <a:spcBef>
                <a:spcPts val="600"/>
              </a:spcBef>
              <a:spcAft>
                <a:spcPts val="0"/>
              </a:spcAft>
              <a:buSzPts val="1656"/>
              <a:buNone/>
              <a:defRPr sz="1800" b="1"/>
            </a:lvl3pPr>
            <a:lvl4pPr marL="1828800" lvl="3" indent="-228600" algn="l">
              <a:spcBef>
                <a:spcPts val="600"/>
              </a:spcBef>
              <a:spcAft>
                <a:spcPts val="0"/>
              </a:spcAft>
              <a:buSzPts val="1472"/>
              <a:buNone/>
              <a:defRPr sz="1600" b="1"/>
            </a:lvl4pPr>
            <a:lvl5pPr marL="2286000" lvl="4" indent="-228600" algn="l">
              <a:spcBef>
                <a:spcPts val="600"/>
              </a:spcBef>
              <a:spcAft>
                <a:spcPts val="0"/>
              </a:spcAft>
              <a:buSzPts val="1472"/>
              <a:buNone/>
              <a:defRPr sz="1600" b="1"/>
            </a:lvl5pPr>
            <a:lvl6pPr marL="2743200" lvl="5" indent="-228600" algn="l">
              <a:spcBef>
                <a:spcPts val="600"/>
              </a:spcBef>
              <a:spcAft>
                <a:spcPts val="0"/>
              </a:spcAft>
              <a:buSzPts val="1472"/>
              <a:buNone/>
              <a:defRPr sz="1600" b="1"/>
            </a:lvl6pPr>
            <a:lvl7pPr marL="3200400" lvl="6" indent="-228600" algn="l">
              <a:spcBef>
                <a:spcPts val="600"/>
              </a:spcBef>
              <a:spcAft>
                <a:spcPts val="0"/>
              </a:spcAft>
              <a:buSzPts val="1472"/>
              <a:buNone/>
              <a:defRPr sz="1600" b="1"/>
            </a:lvl7pPr>
            <a:lvl8pPr marL="3657600" lvl="7" indent="-228600" algn="l">
              <a:spcBef>
                <a:spcPts val="600"/>
              </a:spcBef>
              <a:spcAft>
                <a:spcPts val="0"/>
              </a:spcAft>
              <a:buSzPts val="1472"/>
              <a:buNone/>
              <a:defRPr sz="1600" b="1"/>
            </a:lvl8pPr>
            <a:lvl9pPr marL="4114800" lvl="8" indent="-228600" algn="l">
              <a:spcBef>
                <a:spcPts val="600"/>
              </a:spcBef>
              <a:spcAft>
                <a:spcPts val="600"/>
              </a:spcAft>
              <a:buSzPts val="1472"/>
              <a:buNone/>
              <a:defRPr sz="1600" b="1"/>
            </a:lvl9pPr>
          </a:lstStyle>
          <a:p>
            <a:endParaRPr/>
          </a:p>
        </p:txBody>
      </p:sp>
      <p:sp>
        <p:nvSpPr>
          <p:cNvPr id="57" name="Google Shape;57;p8"/>
          <p:cNvSpPr txBox="1">
            <a:spLocks noGrp="1"/>
          </p:cNvSpPr>
          <p:nvPr>
            <p:ph type="body" idx="4"/>
          </p:nvPr>
        </p:nvSpPr>
        <p:spPr>
          <a:xfrm>
            <a:off x="6416037" y="2926052"/>
            <a:ext cx="5194771" cy="2934999"/>
          </a:xfrm>
          <a:prstGeom prst="rect">
            <a:avLst/>
          </a:prstGeom>
          <a:noFill/>
          <a:ln>
            <a:noFill/>
          </a:ln>
        </p:spPr>
        <p:txBody>
          <a:bodyPr spcFirstLastPara="1" wrap="square" lIns="91425" tIns="45700" rIns="91425" bIns="45700" anchor="t"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58" name="Google Shape;58;p8"/>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8"/>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60" name="Google Shape;60;p8"/>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1"/>
        <p:cNvGrpSpPr/>
        <p:nvPr/>
      </p:nvGrpSpPr>
      <p:grpSpPr>
        <a:xfrm>
          <a:off x="0" y="0"/>
          <a:ext cx="0" cy="0"/>
          <a:chOff x="0" y="0"/>
          <a:chExt cx="0" cy="0"/>
        </a:xfrm>
      </p:grpSpPr>
      <p:sp>
        <p:nvSpPr>
          <p:cNvPr id="62" name="Google Shape;62;p9"/>
          <p:cNvSpPr/>
          <p:nvPr/>
        </p:nvSpPr>
        <p:spPr>
          <a:xfrm>
            <a:off x="447817" y="601200"/>
            <a:ext cx="3682723" cy="5815475"/>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9"/>
          <p:cNvSpPr txBox="1">
            <a:spLocks noGrp="1"/>
          </p:cNvSpPr>
          <p:nvPr>
            <p:ph type="title"/>
          </p:nvPr>
        </p:nvSpPr>
        <p:spPr>
          <a:xfrm>
            <a:off x="767857" y="933450"/>
            <a:ext cx="3031852" cy="1722419"/>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FFFFFF"/>
              </a:buClr>
              <a:buSzPts val="2400"/>
              <a:buFont typeface="Franklin Gothic"/>
              <a:buNone/>
              <a:defRPr sz="2400" b="0">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9"/>
          <p:cNvSpPr txBox="1">
            <a:spLocks noGrp="1"/>
          </p:cNvSpPr>
          <p:nvPr>
            <p:ph type="body" idx="1"/>
          </p:nvPr>
        </p:nvSpPr>
        <p:spPr>
          <a:xfrm>
            <a:off x="4900928" y="1179829"/>
            <a:ext cx="6650991" cy="4658216"/>
          </a:xfrm>
          <a:prstGeom prst="rect">
            <a:avLst/>
          </a:prstGeom>
          <a:noFill/>
          <a:ln>
            <a:noFill/>
          </a:ln>
        </p:spPr>
        <p:txBody>
          <a:bodyPr spcFirstLastPara="1" wrap="square" lIns="91425" tIns="45700" rIns="91425" bIns="45700" anchor="ctr" anchorCtr="0">
            <a:normAutofit/>
          </a:bodyPr>
          <a:lstStyle>
            <a:lvl1pPr marL="457200" lvl="0" indent="-345440" algn="l">
              <a:lnSpc>
                <a:spcPct val="110000"/>
              </a:lnSpc>
              <a:spcBef>
                <a:spcPts val="400"/>
              </a:spcBef>
              <a:spcAft>
                <a:spcPts val="0"/>
              </a:spcAft>
              <a:buSzPts val="1840"/>
              <a:buChar char="◼"/>
              <a:defRPr sz="2000">
                <a:solidFill>
                  <a:schemeClr val="dk2"/>
                </a:solidFill>
              </a:defRPr>
            </a:lvl1pPr>
            <a:lvl2pPr marL="914400" lvl="1" indent="-333756" algn="l">
              <a:spcBef>
                <a:spcPts val="600"/>
              </a:spcBef>
              <a:spcAft>
                <a:spcPts val="0"/>
              </a:spcAft>
              <a:buSzPts val="1656"/>
              <a:buChar char="◼"/>
              <a:defRPr sz="1800">
                <a:solidFill>
                  <a:schemeClr val="dk2"/>
                </a:solidFill>
              </a:defRPr>
            </a:lvl2pPr>
            <a:lvl3pPr marL="1371600" lvl="2" indent="-322072" algn="l">
              <a:spcBef>
                <a:spcPts val="600"/>
              </a:spcBef>
              <a:spcAft>
                <a:spcPts val="0"/>
              </a:spcAft>
              <a:buSzPts val="1472"/>
              <a:buChar char="◼"/>
              <a:defRPr sz="1600">
                <a:solidFill>
                  <a:schemeClr val="dk2"/>
                </a:solidFill>
              </a:defRPr>
            </a:lvl3pPr>
            <a:lvl4pPr marL="1828800" lvl="3" indent="-310388" algn="l">
              <a:spcBef>
                <a:spcPts val="600"/>
              </a:spcBef>
              <a:spcAft>
                <a:spcPts val="0"/>
              </a:spcAft>
              <a:buSzPts val="1288"/>
              <a:buChar char="◼"/>
              <a:defRPr sz="1400">
                <a:solidFill>
                  <a:schemeClr val="dk2"/>
                </a:solidFill>
              </a:defRPr>
            </a:lvl4pPr>
            <a:lvl5pPr marL="2286000" lvl="4" indent="-310388" algn="l">
              <a:spcBef>
                <a:spcPts val="600"/>
              </a:spcBef>
              <a:spcAft>
                <a:spcPts val="0"/>
              </a:spcAft>
              <a:buSzPts val="1288"/>
              <a:buChar char="◼"/>
              <a:defRPr sz="1400">
                <a:solidFill>
                  <a:schemeClr val="dk2"/>
                </a:solidFill>
              </a:defRPr>
            </a:lvl5pPr>
            <a:lvl6pPr marL="2743200" lvl="5" indent="-310388" algn="l">
              <a:spcBef>
                <a:spcPts val="600"/>
              </a:spcBef>
              <a:spcAft>
                <a:spcPts val="0"/>
              </a:spcAft>
              <a:buSzPts val="1288"/>
              <a:buChar char="◼"/>
              <a:defRPr sz="1400">
                <a:solidFill>
                  <a:schemeClr val="dk2"/>
                </a:solidFill>
              </a:defRPr>
            </a:lvl6pPr>
            <a:lvl7pPr marL="3200400" lvl="6" indent="-310388" algn="l">
              <a:spcBef>
                <a:spcPts val="600"/>
              </a:spcBef>
              <a:spcAft>
                <a:spcPts val="0"/>
              </a:spcAft>
              <a:buSzPts val="1288"/>
              <a:buChar char="◼"/>
              <a:defRPr sz="1400">
                <a:solidFill>
                  <a:schemeClr val="dk2"/>
                </a:solidFill>
              </a:defRPr>
            </a:lvl7pPr>
            <a:lvl8pPr marL="3657600" lvl="7" indent="-310388" algn="l">
              <a:spcBef>
                <a:spcPts val="600"/>
              </a:spcBef>
              <a:spcAft>
                <a:spcPts val="0"/>
              </a:spcAft>
              <a:buSzPts val="1288"/>
              <a:buChar char="◼"/>
              <a:defRPr sz="1400">
                <a:solidFill>
                  <a:schemeClr val="dk2"/>
                </a:solidFill>
              </a:defRPr>
            </a:lvl8pPr>
            <a:lvl9pPr marL="4114800" lvl="8" indent="-310388" algn="l">
              <a:spcBef>
                <a:spcPts val="600"/>
              </a:spcBef>
              <a:spcAft>
                <a:spcPts val="600"/>
              </a:spcAft>
              <a:buSzPts val="1288"/>
              <a:buChar char="◼"/>
              <a:defRPr sz="1400">
                <a:solidFill>
                  <a:schemeClr val="dk2"/>
                </a:solidFill>
              </a:defRPr>
            </a:lvl9pPr>
          </a:lstStyle>
          <a:p>
            <a:endParaRPr/>
          </a:p>
        </p:txBody>
      </p:sp>
      <p:sp>
        <p:nvSpPr>
          <p:cNvPr id="65" name="Google Shape;65;p9"/>
          <p:cNvSpPr txBox="1">
            <a:spLocks noGrp="1"/>
          </p:cNvSpPr>
          <p:nvPr>
            <p:ph type="body" idx="2"/>
          </p:nvPr>
        </p:nvSpPr>
        <p:spPr>
          <a:xfrm>
            <a:off x="767857" y="2836654"/>
            <a:ext cx="3031852" cy="3001392"/>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320"/>
              </a:spcBef>
              <a:spcAft>
                <a:spcPts val="0"/>
              </a:spcAft>
              <a:buSzPts val="1472"/>
              <a:buNone/>
              <a:defRPr sz="1600">
                <a:solidFill>
                  <a:srgbClr val="FFFFFF"/>
                </a:solidFill>
              </a:defRPr>
            </a:lvl1pPr>
            <a:lvl2pPr marL="914400" lvl="1" indent="-228600" algn="l">
              <a:spcBef>
                <a:spcPts val="600"/>
              </a:spcBef>
              <a:spcAft>
                <a:spcPts val="0"/>
              </a:spcAft>
              <a:buSzPts val="1012"/>
              <a:buNone/>
              <a:defRPr sz="1100"/>
            </a:lvl2pPr>
            <a:lvl3pPr marL="1371600" lvl="2" indent="-228600" algn="l">
              <a:spcBef>
                <a:spcPts val="600"/>
              </a:spcBef>
              <a:spcAft>
                <a:spcPts val="0"/>
              </a:spcAft>
              <a:buSzPts val="920"/>
              <a:buNone/>
              <a:defRPr sz="1000"/>
            </a:lvl3pPr>
            <a:lvl4pPr marL="1828800" lvl="3" indent="-228600" algn="l">
              <a:spcBef>
                <a:spcPts val="600"/>
              </a:spcBef>
              <a:spcAft>
                <a:spcPts val="0"/>
              </a:spcAft>
              <a:buSzPts val="828"/>
              <a:buNone/>
              <a:defRPr sz="900"/>
            </a:lvl4pPr>
            <a:lvl5pPr marL="2286000" lvl="4" indent="-228600" algn="l">
              <a:spcBef>
                <a:spcPts val="600"/>
              </a:spcBef>
              <a:spcAft>
                <a:spcPts val="0"/>
              </a:spcAft>
              <a:buSzPts val="828"/>
              <a:buNone/>
              <a:defRPr sz="900"/>
            </a:lvl5pPr>
            <a:lvl6pPr marL="2743200" lvl="5" indent="-228600" algn="l">
              <a:spcBef>
                <a:spcPts val="600"/>
              </a:spcBef>
              <a:spcAft>
                <a:spcPts val="0"/>
              </a:spcAft>
              <a:buSzPts val="828"/>
              <a:buNone/>
              <a:defRPr sz="900"/>
            </a:lvl6pPr>
            <a:lvl7pPr marL="3200400" lvl="6" indent="-228600" algn="l">
              <a:spcBef>
                <a:spcPts val="600"/>
              </a:spcBef>
              <a:spcAft>
                <a:spcPts val="0"/>
              </a:spcAft>
              <a:buSzPts val="828"/>
              <a:buNone/>
              <a:defRPr sz="900"/>
            </a:lvl7pPr>
            <a:lvl8pPr marL="3657600" lvl="7" indent="-228600" algn="l">
              <a:spcBef>
                <a:spcPts val="600"/>
              </a:spcBef>
              <a:spcAft>
                <a:spcPts val="0"/>
              </a:spcAft>
              <a:buSzPts val="828"/>
              <a:buNone/>
              <a:defRPr sz="900"/>
            </a:lvl8pPr>
            <a:lvl9pPr marL="4114800" lvl="8" indent="-228600" algn="l">
              <a:spcBef>
                <a:spcPts val="600"/>
              </a:spcBef>
              <a:spcAft>
                <a:spcPts val="600"/>
              </a:spcAft>
              <a:buSzPts val="828"/>
              <a:buNone/>
              <a:defRPr sz="900"/>
            </a:lvl9pPr>
          </a:lstStyle>
          <a:p>
            <a:endParaRPr/>
          </a:p>
        </p:txBody>
      </p:sp>
      <p:sp>
        <p:nvSpPr>
          <p:cNvPr id="66" name="Google Shape;66;p9"/>
          <p:cNvSpPr txBox="1">
            <a:spLocks noGrp="1"/>
          </p:cNvSpPr>
          <p:nvPr>
            <p:ph type="dt" idx="10"/>
          </p:nvPr>
        </p:nvSpPr>
        <p:spPr>
          <a:xfrm>
            <a:off x="7605951" y="6456916"/>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9"/>
          <p:cNvSpPr txBox="1">
            <a:spLocks noGrp="1"/>
          </p:cNvSpPr>
          <p:nvPr>
            <p:ph type="ftr" idx="11"/>
          </p:nvPr>
        </p:nvSpPr>
        <p:spPr>
          <a:xfrm>
            <a:off x="581192" y="6452590"/>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68" name="Google Shape;68;p9"/>
          <p:cNvSpPr txBox="1">
            <a:spLocks noGrp="1"/>
          </p:cNvSpPr>
          <p:nvPr>
            <p:ph type="sldNum" idx="12"/>
          </p:nvPr>
        </p:nvSpPr>
        <p:spPr>
          <a:xfrm>
            <a:off x="10558300" y="6456916"/>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9"/>
        <p:cNvGrpSpPr/>
        <p:nvPr/>
      </p:nvGrpSpPr>
      <p:grpSpPr>
        <a:xfrm>
          <a:off x="0" y="0"/>
          <a:ext cx="0" cy="0"/>
          <a:chOff x="0" y="0"/>
          <a:chExt cx="0" cy="0"/>
        </a:xfrm>
      </p:grpSpPr>
      <p:sp>
        <p:nvSpPr>
          <p:cNvPr id="70" name="Google Shape;70;p10"/>
          <p:cNvSpPr txBox="1">
            <a:spLocks noGrp="1"/>
          </p:cNvSpPr>
          <p:nvPr>
            <p:ph type="title"/>
          </p:nvPr>
        </p:nvSpPr>
        <p:spPr>
          <a:xfrm>
            <a:off x="581193" y="4693389"/>
            <a:ext cx="11029616" cy="566738"/>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2400"/>
              <a:buFont typeface="Franklin Gothic"/>
              <a:buNone/>
              <a:defRPr sz="2400" b="0">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0"/>
          <p:cNvSpPr>
            <a:spLocks noGrp="1"/>
          </p:cNvSpPr>
          <p:nvPr>
            <p:ph type="pic" idx="2"/>
          </p:nvPr>
        </p:nvSpPr>
        <p:spPr>
          <a:xfrm>
            <a:off x="447817" y="641350"/>
            <a:ext cx="11290859" cy="3651249"/>
          </a:xfrm>
          <a:prstGeom prst="rect">
            <a:avLst/>
          </a:prstGeom>
          <a:noFill/>
          <a:ln>
            <a:noFill/>
          </a:ln>
        </p:spPr>
      </p:sp>
      <p:sp>
        <p:nvSpPr>
          <p:cNvPr id="72" name="Google Shape;72;p10"/>
          <p:cNvSpPr txBox="1">
            <a:spLocks noGrp="1"/>
          </p:cNvSpPr>
          <p:nvPr>
            <p:ph type="body" idx="1"/>
          </p:nvPr>
        </p:nvSpPr>
        <p:spPr>
          <a:xfrm>
            <a:off x="581192" y="5260127"/>
            <a:ext cx="11029617" cy="998148"/>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320"/>
              </a:spcBef>
              <a:spcAft>
                <a:spcPts val="0"/>
              </a:spcAft>
              <a:buSzPts val="1472"/>
              <a:buNone/>
              <a:defRPr sz="1600"/>
            </a:lvl1pPr>
            <a:lvl2pPr marL="914400" lvl="1" indent="-228600" algn="l">
              <a:spcBef>
                <a:spcPts val="600"/>
              </a:spcBef>
              <a:spcAft>
                <a:spcPts val="0"/>
              </a:spcAft>
              <a:buSzPts val="1104"/>
              <a:buNone/>
              <a:defRPr sz="1200"/>
            </a:lvl2pPr>
            <a:lvl3pPr marL="1371600" lvl="2" indent="-228600" algn="l">
              <a:spcBef>
                <a:spcPts val="600"/>
              </a:spcBef>
              <a:spcAft>
                <a:spcPts val="0"/>
              </a:spcAft>
              <a:buSzPts val="920"/>
              <a:buNone/>
              <a:defRPr sz="1000"/>
            </a:lvl3pPr>
            <a:lvl4pPr marL="1828800" lvl="3" indent="-228600" algn="l">
              <a:spcBef>
                <a:spcPts val="600"/>
              </a:spcBef>
              <a:spcAft>
                <a:spcPts val="0"/>
              </a:spcAft>
              <a:buSzPts val="828"/>
              <a:buNone/>
              <a:defRPr sz="900"/>
            </a:lvl4pPr>
            <a:lvl5pPr marL="2286000" lvl="4" indent="-228600" algn="l">
              <a:spcBef>
                <a:spcPts val="600"/>
              </a:spcBef>
              <a:spcAft>
                <a:spcPts val="0"/>
              </a:spcAft>
              <a:buSzPts val="828"/>
              <a:buNone/>
              <a:defRPr sz="900"/>
            </a:lvl5pPr>
            <a:lvl6pPr marL="2743200" lvl="5" indent="-228600" algn="l">
              <a:spcBef>
                <a:spcPts val="600"/>
              </a:spcBef>
              <a:spcAft>
                <a:spcPts val="0"/>
              </a:spcAft>
              <a:buSzPts val="828"/>
              <a:buNone/>
              <a:defRPr sz="900"/>
            </a:lvl6pPr>
            <a:lvl7pPr marL="3200400" lvl="6" indent="-228600" algn="l">
              <a:spcBef>
                <a:spcPts val="600"/>
              </a:spcBef>
              <a:spcAft>
                <a:spcPts val="0"/>
              </a:spcAft>
              <a:buSzPts val="828"/>
              <a:buNone/>
              <a:defRPr sz="900"/>
            </a:lvl7pPr>
            <a:lvl8pPr marL="3657600" lvl="7" indent="-228600" algn="l">
              <a:spcBef>
                <a:spcPts val="600"/>
              </a:spcBef>
              <a:spcAft>
                <a:spcPts val="0"/>
              </a:spcAft>
              <a:buSzPts val="828"/>
              <a:buNone/>
              <a:defRPr sz="900"/>
            </a:lvl8pPr>
            <a:lvl9pPr marL="4114800" lvl="8" indent="-228600" algn="l">
              <a:spcBef>
                <a:spcPts val="600"/>
              </a:spcBef>
              <a:spcAft>
                <a:spcPts val="600"/>
              </a:spcAft>
              <a:buSzPts val="828"/>
              <a:buNone/>
              <a:defRPr sz="900"/>
            </a:lvl9pPr>
          </a:lstStyle>
          <a:p>
            <a:endParaRPr/>
          </a:p>
        </p:txBody>
      </p:sp>
      <p:sp>
        <p:nvSpPr>
          <p:cNvPr id="73" name="Google Shape;73;p10"/>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10"/>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75" name="Google Shape;75;p10"/>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581192" y="705124"/>
            <a:ext cx="11029616" cy="557146"/>
          </a:xfrm>
          <a:prstGeom prst="rect">
            <a:avLst/>
          </a:prstGeom>
          <a:noFill/>
          <a:ln>
            <a:noFill/>
          </a:ln>
        </p:spPr>
        <p:txBody>
          <a:bodyPr spcFirstLastPara="1" wrap="square" lIns="91425" tIns="45700" rIns="91425" bIns="45700" anchor="b" anchorCtr="0">
            <a:normAutofit/>
          </a:bodyPr>
          <a:lstStyle>
            <a:lvl1pPr marR="0" lvl="0" algn="l" rtl="0">
              <a:lnSpc>
                <a:spcPct val="100000"/>
              </a:lnSpc>
              <a:spcBef>
                <a:spcPts val="0"/>
              </a:spcBef>
              <a:spcAft>
                <a:spcPts val="0"/>
              </a:spcAft>
              <a:buClr>
                <a:srgbClr val="3F3F3F"/>
              </a:buClr>
              <a:buSzPts val="2800"/>
              <a:buFont typeface="Franklin Gothic"/>
              <a:buNone/>
              <a:defRPr sz="2800" b="0" i="0" u="none" strike="noStrike" cap="none">
                <a:solidFill>
                  <a:srgbClr val="3F3F3F"/>
                </a:solidFill>
                <a:latin typeface="Franklin Gothic"/>
                <a:ea typeface="Franklin Gothic"/>
                <a:cs typeface="Franklin Gothic"/>
                <a:sym typeface="Franklin Gothic"/>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11" name="Google Shape;11;p1"/>
          <p:cNvSpPr txBox="1">
            <a:spLocks noGrp="1"/>
          </p:cNvSpPr>
          <p:nvPr>
            <p:ph type="body" idx="1"/>
          </p:nvPr>
        </p:nvSpPr>
        <p:spPr>
          <a:xfrm>
            <a:off x="581192" y="1415198"/>
            <a:ext cx="11029616" cy="4572852"/>
          </a:xfrm>
          <a:prstGeom prst="rect">
            <a:avLst/>
          </a:prstGeom>
          <a:noFill/>
          <a:ln>
            <a:noFill/>
          </a:ln>
        </p:spPr>
        <p:txBody>
          <a:bodyPr spcFirstLastPara="1" wrap="square" lIns="91425" tIns="45700" rIns="91425" bIns="45700" anchor="ctr" anchorCtr="0">
            <a:normAutofit/>
          </a:bodyPr>
          <a:lstStyle>
            <a:lvl1pPr marL="457200" marR="0" lvl="0" indent="-327914" algn="l" rtl="0">
              <a:lnSpc>
                <a:spcPct val="110000"/>
              </a:lnSpc>
              <a:spcBef>
                <a:spcPts val="340"/>
              </a:spcBef>
              <a:spcAft>
                <a:spcPts val="0"/>
              </a:spcAft>
              <a:buClr>
                <a:schemeClr val="accent1"/>
              </a:buClr>
              <a:buSzPts val="1564"/>
              <a:buFont typeface="Noto Sans Symbols"/>
              <a:buChar char="◼"/>
              <a:defRPr sz="1700" b="0" i="0" u="none" strike="noStrike" cap="none">
                <a:solidFill>
                  <a:srgbClr val="3F3F3F"/>
                </a:solidFill>
                <a:latin typeface="Libre Franklin"/>
                <a:ea typeface="Libre Franklin"/>
                <a:cs typeface="Libre Franklin"/>
                <a:sym typeface="Libre Franklin"/>
              </a:defRPr>
            </a:lvl1pPr>
            <a:lvl2pPr marL="914400" marR="0" lvl="1" indent="-310387" algn="l" rtl="0">
              <a:spcBef>
                <a:spcPts val="600"/>
              </a:spcBef>
              <a:spcAft>
                <a:spcPts val="0"/>
              </a:spcAft>
              <a:buClr>
                <a:schemeClr val="accent1"/>
              </a:buClr>
              <a:buSzPts val="1288"/>
              <a:buFont typeface="Noto Sans Symbols"/>
              <a:buChar char="◼"/>
              <a:defRPr sz="1400" b="0" i="0" u="none" strike="noStrike" cap="none">
                <a:solidFill>
                  <a:srgbClr val="3F3F3F"/>
                </a:solidFill>
                <a:latin typeface="Libre Franklin"/>
                <a:ea typeface="Libre Franklin"/>
                <a:cs typeface="Libre Franklin"/>
                <a:sym typeface="Libre Franklin"/>
              </a:defRPr>
            </a:lvl2pPr>
            <a:lvl3pPr marL="1371600" marR="0" lvl="2" indent="-304546" algn="l" rtl="0">
              <a:spcBef>
                <a:spcPts val="600"/>
              </a:spcBef>
              <a:spcAft>
                <a:spcPts val="0"/>
              </a:spcAft>
              <a:buClr>
                <a:schemeClr val="accent1"/>
              </a:buClr>
              <a:buSzPts val="1196"/>
              <a:buFont typeface="Noto Sans Symbols"/>
              <a:buChar char="◼"/>
              <a:defRPr sz="1300" b="0" i="0" u="none" strike="noStrike" cap="none">
                <a:solidFill>
                  <a:srgbClr val="3F3F3F"/>
                </a:solidFill>
                <a:latin typeface="Libre Franklin"/>
                <a:ea typeface="Libre Franklin"/>
                <a:cs typeface="Libre Franklin"/>
                <a:sym typeface="Libre Franklin"/>
              </a:defRPr>
            </a:lvl3pPr>
            <a:lvl4pPr marL="1828800" marR="0" lvl="3" indent="-292861" algn="l" rtl="0">
              <a:spcBef>
                <a:spcPts val="600"/>
              </a:spcBef>
              <a:spcAft>
                <a:spcPts val="0"/>
              </a:spcAft>
              <a:buClr>
                <a:schemeClr val="accent1"/>
              </a:buClr>
              <a:buSzPts val="1012"/>
              <a:buFont typeface="Noto Sans Symbols"/>
              <a:buChar char="◼"/>
              <a:defRPr sz="1100" b="0" i="0" u="none" strike="noStrike" cap="none">
                <a:solidFill>
                  <a:srgbClr val="3F3F3F"/>
                </a:solidFill>
                <a:latin typeface="Libre Franklin"/>
                <a:ea typeface="Libre Franklin"/>
                <a:cs typeface="Libre Franklin"/>
                <a:sym typeface="Libre Franklin"/>
              </a:defRPr>
            </a:lvl4pPr>
            <a:lvl5pPr marL="2286000" marR="0" lvl="4" indent="-292861" algn="l" rtl="0">
              <a:spcBef>
                <a:spcPts val="600"/>
              </a:spcBef>
              <a:spcAft>
                <a:spcPts val="0"/>
              </a:spcAft>
              <a:buClr>
                <a:schemeClr val="accent1"/>
              </a:buClr>
              <a:buSzPts val="1012"/>
              <a:buFont typeface="Noto Sans Symbols"/>
              <a:buChar char="◼"/>
              <a:defRPr sz="1100" b="0" i="0" u="none" strike="noStrike" cap="none">
                <a:solidFill>
                  <a:srgbClr val="3F3F3F"/>
                </a:solidFill>
                <a:latin typeface="Libre Franklin"/>
                <a:ea typeface="Libre Franklin"/>
                <a:cs typeface="Libre Franklin"/>
                <a:sym typeface="Libre Franklin"/>
              </a:defRPr>
            </a:lvl5pPr>
            <a:lvl6pPr marL="2743200" marR="0" lvl="5" indent="-298704" algn="l" rtl="0">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6pPr>
            <a:lvl7pPr marL="3200400" marR="0" lvl="6" indent="-298704" algn="l" rtl="0">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7pPr>
            <a:lvl8pPr marL="3657600" marR="0" lvl="7" indent="-298703" algn="l" rtl="0">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8pPr>
            <a:lvl9pPr marL="4114800" marR="0" lvl="8" indent="-298703" algn="l" rtl="0">
              <a:spcBef>
                <a:spcPts val="600"/>
              </a:spcBef>
              <a:spcAft>
                <a:spcPts val="60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9pPr>
          </a:lstStyle>
          <a:p>
            <a:endParaRPr/>
          </a:p>
        </p:txBody>
      </p:sp>
      <p:sp>
        <p:nvSpPr>
          <p:cNvPr id="12" name="Google Shape;12;p1"/>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900" b="0" i="0" u="none" strike="noStrike" cap="none">
                <a:solidFill>
                  <a:srgbClr val="3F3F3F"/>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13" name="Google Shape;13;p1"/>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rgbClr val="3F3F3F"/>
                </a:solidFill>
                <a:latin typeface="Libre Franklin"/>
                <a:ea typeface="Libre Franklin"/>
                <a:cs typeface="Libre Franklin"/>
                <a:sym typeface="Libre Franklin"/>
              </a:defRPr>
            </a:lvl1pPr>
            <a:lvl2pPr marL="0" marR="0" lvl="1" indent="0" algn="r" rtl="0">
              <a:spcBef>
                <a:spcPts val="0"/>
              </a:spcBef>
              <a:buNone/>
              <a:defRPr sz="900" b="0" i="0" u="none" strike="noStrike" cap="none">
                <a:solidFill>
                  <a:srgbClr val="3F3F3F"/>
                </a:solidFill>
                <a:latin typeface="Libre Franklin"/>
                <a:ea typeface="Libre Franklin"/>
                <a:cs typeface="Libre Franklin"/>
                <a:sym typeface="Libre Franklin"/>
              </a:defRPr>
            </a:lvl2pPr>
            <a:lvl3pPr marL="0" marR="0" lvl="2" indent="0" algn="r" rtl="0">
              <a:spcBef>
                <a:spcPts val="0"/>
              </a:spcBef>
              <a:buNone/>
              <a:defRPr sz="900" b="0" i="0" u="none" strike="noStrike" cap="none">
                <a:solidFill>
                  <a:srgbClr val="3F3F3F"/>
                </a:solidFill>
                <a:latin typeface="Libre Franklin"/>
                <a:ea typeface="Libre Franklin"/>
                <a:cs typeface="Libre Franklin"/>
                <a:sym typeface="Libre Franklin"/>
              </a:defRPr>
            </a:lvl3pPr>
            <a:lvl4pPr marL="0" marR="0" lvl="3" indent="0" algn="r" rtl="0">
              <a:spcBef>
                <a:spcPts val="0"/>
              </a:spcBef>
              <a:buNone/>
              <a:defRPr sz="900" b="0" i="0" u="none" strike="noStrike" cap="none">
                <a:solidFill>
                  <a:srgbClr val="3F3F3F"/>
                </a:solidFill>
                <a:latin typeface="Libre Franklin"/>
                <a:ea typeface="Libre Franklin"/>
                <a:cs typeface="Libre Franklin"/>
                <a:sym typeface="Libre Franklin"/>
              </a:defRPr>
            </a:lvl4pPr>
            <a:lvl5pPr marL="0" marR="0" lvl="4" indent="0" algn="r" rtl="0">
              <a:spcBef>
                <a:spcPts val="0"/>
              </a:spcBef>
              <a:buNone/>
              <a:defRPr sz="900" b="0" i="0" u="none" strike="noStrike" cap="none">
                <a:solidFill>
                  <a:srgbClr val="3F3F3F"/>
                </a:solidFill>
                <a:latin typeface="Libre Franklin"/>
                <a:ea typeface="Libre Franklin"/>
                <a:cs typeface="Libre Franklin"/>
                <a:sym typeface="Libre Franklin"/>
              </a:defRPr>
            </a:lvl5pPr>
            <a:lvl6pPr marL="0" marR="0" lvl="5" indent="0" algn="r" rtl="0">
              <a:spcBef>
                <a:spcPts val="0"/>
              </a:spcBef>
              <a:buNone/>
              <a:defRPr sz="900" b="0" i="0" u="none" strike="noStrike" cap="none">
                <a:solidFill>
                  <a:srgbClr val="3F3F3F"/>
                </a:solidFill>
                <a:latin typeface="Libre Franklin"/>
                <a:ea typeface="Libre Franklin"/>
                <a:cs typeface="Libre Franklin"/>
                <a:sym typeface="Libre Franklin"/>
              </a:defRPr>
            </a:lvl6pPr>
            <a:lvl7pPr marL="0" marR="0" lvl="6" indent="0" algn="r" rtl="0">
              <a:spcBef>
                <a:spcPts val="0"/>
              </a:spcBef>
              <a:buNone/>
              <a:defRPr sz="900" b="0" i="0" u="none" strike="noStrike" cap="none">
                <a:solidFill>
                  <a:srgbClr val="3F3F3F"/>
                </a:solidFill>
                <a:latin typeface="Libre Franklin"/>
                <a:ea typeface="Libre Franklin"/>
                <a:cs typeface="Libre Franklin"/>
                <a:sym typeface="Libre Franklin"/>
              </a:defRPr>
            </a:lvl7pPr>
            <a:lvl8pPr marL="0" marR="0" lvl="7" indent="0" algn="r" rtl="0">
              <a:spcBef>
                <a:spcPts val="0"/>
              </a:spcBef>
              <a:buNone/>
              <a:defRPr sz="900" b="0" i="0" u="none" strike="noStrike" cap="none">
                <a:solidFill>
                  <a:srgbClr val="3F3F3F"/>
                </a:solidFill>
                <a:latin typeface="Libre Franklin"/>
                <a:ea typeface="Libre Franklin"/>
                <a:cs typeface="Libre Franklin"/>
                <a:sym typeface="Libre Franklin"/>
              </a:defRPr>
            </a:lvl8pPr>
            <a:lvl9pPr marL="0" marR="0" lvl="8" indent="0" algn="r" rtl="0">
              <a:spcBef>
                <a:spcPts val="0"/>
              </a:spcBef>
              <a:buNone/>
              <a:defRPr sz="900" b="0" i="0" u="none" strike="noStrike" cap="none">
                <a:solidFill>
                  <a:srgbClr val="3F3F3F"/>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IN"/>
              <a:t>‹#›</a:t>
            </a:fld>
            <a:endParaRPr/>
          </a:p>
        </p:txBody>
      </p:sp>
      <p:sp>
        <p:nvSpPr>
          <p:cNvPr id="14" name="Google Shape;14;p1"/>
          <p:cNvSpPr/>
          <p:nvPr/>
        </p:nvSpPr>
        <p:spPr>
          <a:xfrm>
            <a:off x="446534" y="457200"/>
            <a:ext cx="3703320" cy="94997"/>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1"/>
          <p:cNvSpPr/>
          <p:nvPr/>
        </p:nvSpPr>
        <p:spPr>
          <a:xfrm>
            <a:off x="8042147" y="453643"/>
            <a:ext cx="3703320" cy="98554"/>
          </a:xfrm>
          <a:prstGeom prst="rect">
            <a:avLst/>
          </a:prstGeom>
          <a:solidFill>
            <a:srgbClr val="969F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1"/>
          <p:cNvSpPr/>
          <p:nvPr/>
        </p:nvSpPr>
        <p:spPr>
          <a:xfrm>
            <a:off x="4241830" y="457200"/>
            <a:ext cx="3703320" cy="9144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7" name="Google Shape;17;p1" descr="Logo&#10;&#10;Description automatically generated"/>
          <p:cNvPicPr preferRelativeResize="0"/>
          <p:nvPr/>
        </p:nvPicPr>
        <p:blipFill rotWithShape="1">
          <a:blip r:embed="rId13">
            <a:alphaModFix/>
          </a:blip>
          <a:srcRect/>
          <a:stretch/>
        </p:blipFill>
        <p:spPr>
          <a:xfrm>
            <a:off x="10485003" y="6437910"/>
            <a:ext cx="1125805" cy="36512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3"/>
          <p:cNvSpPr txBox="1">
            <a:spLocks noGrp="1"/>
          </p:cNvSpPr>
          <p:nvPr>
            <p:ph type="ctrTitle"/>
          </p:nvPr>
        </p:nvSpPr>
        <p:spPr>
          <a:xfrm>
            <a:off x="1359108" y="1821635"/>
            <a:ext cx="9144000" cy="977778"/>
          </a:xfrm>
          <a:prstGeom prst="rect">
            <a:avLst/>
          </a:prstGeom>
          <a:noFill/>
          <a:ln>
            <a:noFill/>
          </a:ln>
        </p:spPr>
        <p:txBody>
          <a:bodyPr spcFirstLastPara="1" wrap="square" lIns="91425" tIns="45700" rIns="91425" bIns="45700" anchor="b" anchorCtr="0">
            <a:normAutofit/>
          </a:bodyPr>
          <a:lstStyle/>
          <a:p>
            <a:pPr marL="0" lvl="0" indent="0" algn="ctr" rtl="0">
              <a:lnSpc>
                <a:spcPct val="100000"/>
              </a:lnSpc>
              <a:spcBef>
                <a:spcPts val="0"/>
              </a:spcBef>
              <a:spcAft>
                <a:spcPts val="0"/>
              </a:spcAft>
              <a:buClr>
                <a:schemeClr val="accent1"/>
              </a:buClr>
              <a:buSzPts val="3600"/>
              <a:buFont typeface="Arial"/>
              <a:buNone/>
            </a:pPr>
            <a:r>
              <a:rPr lang="en-IN" b="1">
                <a:solidFill>
                  <a:schemeClr val="accent1"/>
                </a:solidFill>
                <a:latin typeface="Arial"/>
                <a:ea typeface="Arial"/>
                <a:cs typeface="Arial"/>
                <a:sym typeface="Arial"/>
              </a:rPr>
              <a:t>KEYLOGGER</a:t>
            </a:r>
            <a:endParaRPr/>
          </a:p>
        </p:txBody>
      </p:sp>
      <p:sp>
        <p:nvSpPr>
          <p:cNvPr id="97" name="Google Shape;97;p13"/>
          <p:cNvSpPr txBox="1"/>
          <p:nvPr/>
        </p:nvSpPr>
        <p:spPr>
          <a:xfrm>
            <a:off x="-329782" y="1034321"/>
            <a:ext cx="12726648"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3200" b="1" i="0" u="none" strike="noStrike" cap="none">
                <a:solidFill>
                  <a:srgbClr val="1482AB"/>
                </a:solidFill>
                <a:latin typeface="Arial"/>
                <a:ea typeface="Arial"/>
                <a:cs typeface="Arial"/>
                <a:sym typeface="Arial"/>
              </a:rPr>
              <a:t>CAPSTONE PROJECT</a:t>
            </a:r>
            <a:endParaRPr/>
          </a:p>
        </p:txBody>
      </p:sp>
      <p:sp>
        <p:nvSpPr>
          <p:cNvPr id="98" name="Google Shape;98;p13"/>
          <p:cNvSpPr txBox="1"/>
          <p:nvPr/>
        </p:nvSpPr>
        <p:spPr>
          <a:xfrm>
            <a:off x="1814051" y="4429049"/>
            <a:ext cx="8563800" cy="120028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400" b="1" i="0" u="none" strike="noStrike" cap="none" dirty="0">
                <a:solidFill>
                  <a:srgbClr val="1482AB"/>
                </a:solidFill>
                <a:latin typeface="Arial"/>
                <a:ea typeface="Arial"/>
                <a:cs typeface="Arial"/>
                <a:sym typeface="Arial"/>
              </a:rPr>
              <a:t>Presented By:</a:t>
            </a:r>
            <a:endParaRPr dirty="0"/>
          </a:p>
          <a:p>
            <a:pPr marL="0" marR="0" lvl="0" indent="0" algn="l" rtl="0">
              <a:spcBef>
                <a:spcPts val="0"/>
              </a:spcBef>
              <a:spcAft>
                <a:spcPts val="0"/>
              </a:spcAft>
              <a:buNone/>
            </a:pPr>
            <a:r>
              <a:rPr lang="en-IN" sz="2400" b="1" dirty="0" err="1">
                <a:solidFill>
                  <a:srgbClr val="1482AB"/>
                </a:solidFill>
              </a:rPr>
              <a:t>Soundararaj</a:t>
            </a:r>
            <a:r>
              <a:rPr lang="en-IN" sz="2400" b="1">
                <a:solidFill>
                  <a:srgbClr val="1482AB"/>
                </a:solidFill>
              </a:rPr>
              <a:t> S </a:t>
            </a:r>
            <a:r>
              <a:rPr lang="en-IN" sz="2400" b="1" dirty="0">
                <a:solidFill>
                  <a:srgbClr val="1482AB"/>
                </a:solidFill>
                <a:latin typeface="Arial"/>
                <a:ea typeface="Arial"/>
                <a:cs typeface="Arial"/>
                <a:sym typeface="Arial"/>
              </a:rPr>
              <a:t>- </a:t>
            </a:r>
            <a:r>
              <a:rPr lang="en-IN" sz="2400" b="1" dirty="0" err="1">
                <a:solidFill>
                  <a:srgbClr val="1482AB"/>
                </a:solidFill>
              </a:rPr>
              <a:t>Jeppiaar</a:t>
            </a:r>
            <a:r>
              <a:rPr lang="en-IN" sz="2400" b="1" dirty="0">
                <a:solidFill>
                  <a:srgbClr val="1482AB"/>
                </a:solidFill>
              </a:rPr>
              <a:t> Institute of Technology</a:t>
            </a:r>
            <a:r>
              <a:rPr lang="en-IN" sz="2400" b="1" dirty="0">
                <a:solidFill>
                  <a:srgbClr val="1482AB"/>
                </a:solidFill>
                <a:latin typeface="Arial"/>
                <a:ea typeface="Arial"/>
                <a:cs typeface="Arial"/>
                <a:sym typeface="Arial"/>
              </a:rPr>
              <a:t> - B</a:t>
            </a:r>
            <a:r>
              <a:rPr lang="en-IN" sz="2400" b="1" dirty="0">
                <a:solidFill>
                  <a:srgbClr val="1482AB"/>
                </a:solidFill>
              </a:rPr>
              <a:t>.E-CSE</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2"/>
          <p:cNvSpPr txBox="1">
            <a:spLocks noGrp="1"/>
          </p:cNvSpPr>
          <p:nvPr>
            <p:ph type="body" idx="1"/>
          </p:nvPr>
        </p:nvSpPr>
        <p:spPr>
          <a:xfrm>
            <a:off x="581193" y="2004654"/>
            <a:ext cx="11029615" cy="2848692"/>
          </a:xfrm>
          <a:prstGeom prst="rect">
            <a:avLst/>
          </a:prstGeom>
          <a:noFill/>
          <a:ln>
            <a:noFill/>
          </a:ln>
        </p:spPr>
        <p:txBody>
          <a:bodyPr spcFirstLastPara="1" wrap="square" lIns="91425" tIns="45700" rIns="91425" bIns="45700" anchor="ctr" anchorCtr="0">
            <a:normAutofit/>
          </a:bodyPr>
          <a:lstStyle/>
          <a:p>
            <a:pPr marL="306000" lvl="0" indent="-306000" algn="l" rtl="0">
              <a:lnSpc>
                <a:spcPct val="110000"/>
              </a:lnSpc>
              <a:spcBef>
                <a:spcPts val="0"/>
              </a:spcBef>
              <a:spcAft>
                <a:spcPts val="0"/>
              </a:spcAft>
              <a:buSzPts val="1840"/>
              <a:buChar char="◼"/>
            </a:pPr>
            <a:r>
              <a:rPr lang="en-IN" sz="2000" b="0" i="0">
                <a:solidFill>
                  <a:schemeClr val="dk1"/>
                </a:solidFill>
                <a:latin typeface="Arial"/>
                <a:ea typeface="Arial"/>
                <a:cs typeface="Arial"/>
                <a:sym typeface="Arial"/>
              </a:rPr>
              <a:t>Enhancing Security Measures: Implement encryption techniques to secure logged data.</a:t>
            </a:r>
            <a:endParaRPr/>
          </a:p>
          <a:p>
            <a:pPr marL="306000" lvl="0" indent="-306000" algn="l" rtl="0">
              <a:lnSpc>
                <a:spcPct val="110000"/>
              </a:lnSpc>
              <a:spcBef>
                <a:spcPts val="1000"/>
              </a:spcBef>
              <a:spcAft>
                <a:spcPts val="0"/>
              </a:spcAft>
              <a:buSzPts val="1840"/>
              <a:buChar char="◼"/>
            </a:pPr>
            <a:r>
              <a:rPr lang="en-IN" sz="2000" b="0" i="0">
                <a:solidFill>
                  <a:schemeClr val="dk1"/>
                </a:solidFill>
                <a:latin typeface="Arial"/>
                <a:ea typeface="Arial"/>
                <a:cs typeface="Arial"/>
                <a:sym typeface="Arial"/>
              </a:rPr>
              <a:t>User Authentication: Integrate user authentication mechanisms to prevent unauthorized access.</a:t>
            </a:r>
            <a:endParaRPr/>
          </a:p>
          <a:p>
            <a:pPr marL="306000" lvl="0" indent="-306000" algn="l" rtl="0">
              <a:lnSpc>
                <a:spcPct val="110000"/>
              </a:lnSpc>
              <a:spcBef>
                <a:spcPts val="1000"/>
              </a:spcBef>
              <a:spcAft>
                <a:spcPts val="0"/>
              </a:spcAft>
              <a:buSzPts val="1840"/>
              <a:buChar char="◼"/>
            </a:pPr>
            <a:r>
              <a:rPr lang="en-IN" sz="2000" b="0" i="0">
                <a:solidFill>
                  <a:schemeClr val="dk1"/>
                </a:solidFill>
                <a:latin typeface="Arial"/>
                <a:ea typeface="Arial"/>
                <a:cs typeface="Arial"/>
                <a:sym typeface="Arial"/>
              </a:rPr>
              <a:t>Advanced Logging: Implement advanced logging features, such as timestamping and window tracking.</a:t>
            </a:r>
            <a:endParaRPr/>
          </a:p>
        </p:txBody>
      </p:sp>
      <p:sp>
        <p:nvSpPr>
          <p:cNvPr id="158" name="Google Shape;158;p22"/>
          <p:cNvSpPr txBox="1"/>
          <p:nvPr/>
        </p:nvSpPr>
        <p:spPr>
          <a:xfrm>
            <a:off x="535670" y="844659"/>
            <a:ext cx="11029616" cy="530296"/>
          </a:xfrm>
          <a:prstGeom prst="rect">
            <a:avLst/>
          </a:prstGeom>
          <a:noFill/>
          <a:ln>
            <a:noFill/>
          </a:ln>
        </p:spPr>
        <p:txBody>
          <a:bodyPr spcFirstLastPara="1" wrap="square" lIns="91425" tIns="45700" rIns="91425" bIns="45700" anchor="b" anchorCtr="0">
            <a:normAutofit fontScale="75000" lnSpcReduction="20000"/>
          </a:bodyPr>
          <a:lstStyle/>
          <a:p>
            <a:pPr marL="0" marR="0" lvl="0" indent="0" algn="l" rtl="0">
              <a:lnSpc>
                <a:spcPct val="100000"/>
              </a:lnSpc>
              <a:spcBef>
                <a:spcPts val="0"/>
              </a:spcBef>
              <a:spcAft>
                <a:spcPts val="0"/>
              </a:spcAft>
              <a:buClr>
                <a:schemeClr val="accent1"/>
              </a:buClr>
              <a:buSzPct val="100000"/>
              <a:buFont typeface="Arial"/>
              <a:buNone/>
            </a:pPr>
            <a:r>
              <a:rPr lang="en-IN" sz="4400" b="1" cap="none">
                <a:solidFill>
                  <a:schemeClr val="accent1"/>
                </a:solidFill>
                <a:latin typeface="Arial"/>
                <a:ea typeface="Arial"/>
                <a:cs typeface="Arial"/>
                <a:sym typeface="Arial"/>
              </a:rPr>
              <a:t>FUTURE SCOPE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3"/>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REFERENCES</a:t>
            </a:r>
            <a:endParaRPr/>
          </a:p>
        </p:txBody>
      </p:sp>
      <p:sp>
        <p:nvSpPr>
          <p:cNvPr id="164" name="Google Shape;164;p23"/>
          <p:cNvSpPr txBox="1">
            <a:spLocks noGrp="1"/>
          </p:cNvSpPr>
          <p:nvPr>
            <p:ph type="body" idx="1"/>
          </p:nvPr>
        </p:nvSpPr>
        <p:spPr>
          <a:xfrm>
            <a:off x="581192" y="1302026"/>
            <a:ext cx="10893053" cy="4673324"/>
          </a:xfrm>
          <a:prstGeom prst="rect">
            <a:avLst/>
          </a:prstGeom>
          <a:noFill/>
          <a:ln>
            <a:noFill/>
          </a:ln>
        </p:spPr>
        <p:txBody>
          <a:bodyPr spcFirstLastPara="1" wrap="square" lIns="91425" tIns="45700" rIns="91425" bIns="45700" anchor="ctr" anchorCtr="0">
            <a:normAutofit/>
          </a:bodyPr>
          <a:lstStyle/>
          <a:p>
            <a:pPr marL="457200" lvl="0" indent="-457200" algn="l" rtl="0">
              <a:lnSpc>
                <a:spcPct val="110000"/>
              </a:lnSpc>
              <a:spcBef>
                <a:spcPts val="0"/>
              </a:spcBef>
              <a:spcAft>
                <a:spcPts val="0"/>
              </a:spcAft>
              <a:buSzPts val="1840"/>
              <a:buFont typeface="Franklin Gothic"/>
              <a:buAutoNum type="arabicPeriod"/>
            </a:pPr>
            <a:r>
              <a:rPr lang="en-IN" sz="2000">
                <a:solidFill>
                  <a:schemeClr val="dk1"/>
                </a:solidFill>
              </a:rPr>
              <a:t>A Survey on Keylogger and its Detection Techniques by Vishal Bharti, Aditya Kumar Gupta, and Shailendra Mishra </a:t>
            </a:r>
            <a:r>
              <a:rPr lang="en-IN" sz="2000" b="0" i="0" strike="noStrike">
                <a:solidFill>
                  <a:schemeClr val="dk1"/>
                </a:solidFill>
                <a:latin typeface="Arial"/>
                <a:ea typeface="Arial"/>
                <a:cs typeface="Arial"/>
                <a:sym typeface="Arial"/>
              </a:rPr>
              <a:t>https://www.ijcaonline.org/archives/volume75/number5/12835-1514</a:t>
            </a:r>
            <a:endParaRPr sz="2000">
              <a:solidFill>
                <a:schemeClr val="dk1"/>
              </a:solidFill>
            </a:endParaRPr>
          </a:p>
          <a:p>
            <a:pPr marL="457200" lvl="0" indent="-457200" algn="l" rtl="0">
              <a:lnSpc>
                <a:spcPct val="110000"/>
              </a:lnSpc>
              <a:spcBef>
                <a:spcPts val="1000"/>
              </a:spcBef>
              <a:spcAft>
                <a:spcPts val="0"/>
              </a:spcAft>
              <a:buSzPts val="1840"/>
              <a:buFont typeface="Franklin Gothic"/>
              <a:buAutoNum type="arabicPeriod"/>
            </a:pPr>
            <a:r>
              <a:rPr lang="en-IN" sz="2000">
                <a:solidFill>
                  <a:schemeClr val="dk1"/>
                </a:solidFill>
              </a:rPr>
              <a:t>Analysis of Keylogger Attacks and Countermeasures by Hongliang Liu, Ruiying Du, and Quansheng Zhuang </a:t>
            </a:r>
            <a:r>
              <a:rPr lang="en-IN" sz="2000" b="0" i="0" strike="noStrike">
                <a:solidFill>
                  <a:schemeClr val="dk1"/>
                </a:solidFill>
                <a:latin typeface="Arial"/>
                <a:ea typeface="Arial"/>
                <a:cs typeface="Arial"/>
                <a:sym typeface="Arial"/>
              </a:rPr>
              <a:t>https://www.semanticscholar.org/paper/Analysis-of-Keylogger-Attacks-and-Countermeasures-Liu-Du/54c7255bace229c82e4a5fd812ba8dd8829180c1</a:t>
            </a:r>
            <a:endParaRPr sz="2000">
              <a:solidFill>
                <a:schemeClr val="dk1"/>
              </a:solidFill>
            </a:endParaRPr>
          </a:p>
          <a:p>
            <a:pPr marL="457200" lvl="0" indent="-457200" algn="l" rtl="0">
              <a:lnSpc>
                <a:spcPct val="110000"/>
              </a:lnSpc>
              <a:spcBef>
                <a:spcPts val="1000"/>
              </a:spcBef>
              <a:spcAft>
                <a:spcPts val="0"/>
              </a:spcAft>
              <a:buSzPts val="1840"/>
              <a:buFont typeface="Franklin Gothic"/>
              <a:buAutoNum type="arabicPeriod"/>
            </a:pPr>
            <a:r>
              <a:rPr lang="en-IN" sz="2000">
                <a:solidFill>
                  <a:schemeClr val="dk1"/>
                </a:solidFill>
              </a:rPr>
              <a:t>Detection of Keyloggers:  A Review by Shukor Abd Razak, Ku Ruhana Ku-Mahamud, and Ramlan Mahmod </a:t>
            </a:r>
            <a:r>
              <a:rPr lang="en-IN" sz="2000" b="0" i="0" strike="noStrike">
                <a:solidFill>
                  <a:schemeClr val="dk1"/>
                </a:solidFill>
                <a:latin typeface="Arial"/>
                <a:ea typeface="Arial"/>
                <a:cs typeface="Arial"/>
                <a:sym typeface="Arial"/>
              </a:rPr>
              <a:t>https://www.researchgate.net/publication/220955239_Detection_of_Keyloggers_A_Review</a:t>
            </a:r>
            <a:endParaRPr sz="2000">
              <a:solidFill>
                <a:schemeClr val="dk1"/>
              </a:solidFill>
            </a:endParaRPr>
          </a:p>
          <a:p>
            <a:pPr marL="457200" lvl="0" indent="-457200" algn="l" rtl="0">
              <a:lnSpc>
                <a:spcPct val="110000"/>
              </a:lnSpc>
              <a:spcBef>
                <a:spcPts val="1000"/>
              </a:spcBef>
              <a:spcAft>
                <a:spcPts val="0"/>
              </a:spcAft>
              <a:buSzPts val="1840"/>
              <a:buFont typeface="Franklin Gothic"/>
              <a:buAutoNum type="arabicPeriod"/>
            </a:pPr>
            <a:r>
              <a:rPr lang="en-IN" sz="2000">
                <a:solidFill>
                  <a:schemeClr val="dk1"/>
                </a:solidFill>
              </a:rPr>
              <a:t>A Comprehensive Study on Keylogger Attack and Defense by Shuo Chen, Rui Wang, XiaoFeng Wang, and Kehuan Zhang </a:t>
            </a:r>
            <a:r>
              <a:rPr lang="en-IN" sz="2000" b="0" i="0" u="none" strike="noStrike">
                <a:solidFill>
                  <a:schemeClr val="dk1"/>
                </a:solidFill>
                <a:latin typeface="Arial"/>
                <a:ea typeface="Arial"/>
                <a:cs typeface="Arial"/>
                <a:sym typeface="Arial"/>
              </a:rPr>
              <a:t>https://www.usenix.org/legacy/events/sec11/tech/full_papers/Chen.pdf</a:t>
            </a:r>
            <a:endParaRPr sz="2000">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4"/>
          <p:cNvSpPr txBox="1">
            <a:spLocks noGrp="1"/>
          </p:cNvSpPr>
          <p:nvPr>
            <p:ph type="title"/>
          </p:nvPr>
        </p:nvSpPr>
        <p:spPr>
          <a:xfrm>
            <a:off x="1463041" y="2766218"/>
            <a:ext cx="9298744" cy="1325563"/>
          </a:xfrm>
          <a:prstGeom prst="rect">
            <a:avLst/>
          </a:prstGeom>
          <a:noFill/>
          <a:ln>
            <a:noFill/>
          </a:ln>
        </p:spPr>
        <p:txBody>
          <a:bodyPr spcFirstLastPara="1" wrap="square" lIns="91425" tIns="45700" rIns="91425" bIns="45700" anchor="b" anchorCtr="0">
            <a:normAutofit/>
          </a:bodyPr>
          <a:lstStyle/>
          <a:p>
            <a:pPr marL="0" lvl="0" indent="0" algn="ctr" rtl="0">
              <a:lnSpc>
                <a:spcPct val="100000"/>
              </a:lnSpc>
              <a:spcBef>
                <a:spcPts val="0"/>
              </a:spcBef>
              <a:spcAft>
                <a:spcPts val="0"/>
              </a:spcAft>
              <a:buClr>
                <a:srgbClr val="002060"/>
              </a:buClr>
              <a:buSzPts val="2800"/>
              <a:buFont typeface="Arial"/>
              <a:buNone/>
            </a:pPr>
            <a:r>
              <a:rPr lang="en-IN" b="1">
                <a:solidFill>
                  <a:srgbClr val="002060"/>
                </a:solidFill>
                <a:latin typeface="Arial"/>
                <a:ea typeface="Arial"/>
                <a:cs typeface="Arial"/>
                <a:sym typeface="Arial"/>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4"/>
          <p:cNvSpPr txBox="1">
            <a:spLocks noGrp="1"/>
          </p:cNvSpPr>
          <p:nvPr>
            <p:ph type="title"/>
          </p:nvPr>
        </p:nvSpPr>
        <p:spPr>
          <a:xfrm>
            <a:off x="849573" y="558468"/>
            <a:ext cx="10515600" cy="1325563"/>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rgbClr val="002060"/>
              </a:buClr>
              <a:buSzPts val="2800"/>
              <a:buFont typeface="Arial"/>
              <a:buNone/>
            </a:pPr>
            <a:r>
              <a:rPr lang="en-IN" b="1">
                <a:solidFill>
                  <a:srgbClr val="002060"/>
                </a:solidFill>
                <a:latin typeface="Arial"/>
                <a:ea typeface="Arial"/>
                <a:cs typeface="Arial"/>
                <a:sym typeface="Arial"/>
              </a:rPr>
              <a:t>OUTLINE</a:t>
            </a:r>
            <a:endParaRPr/>
          </a:p>
        </p:txBody>
      </p:sp>
      <p:sp>
        <p:nvSpPr>
          <p:cNvPr id="104" name="Google Shape;104;p14"/>
          <p:cNvSpPr txBox="1">
            <a:spLocks noGrp="1"/>
          </p:cNvSpPr>
          <p:nvPr>
            <p:ph type="body" idx="1"/>
          </p:nvPr>
        </p:nvSpPr>
        <p:spPr>
          <a:xfrm>
            <a:off x="838200" y="1618938"/>
            <a:ext cx="10734368" cy="4526223"/>
          </a:xfrm>
          <a:prstGeom prst="rect">
            <a:avLst/>
          </a:prstGeom>
          <a:noFill/>
          <a:ln>
            <a:noFill/>
          </a:ln>
        </p:spPr>
        <p:txBody>
          <a:bodyPr spcFirstLastPara="1" wrap="square" lIns="91425" tIns="45700" rIns="91425" bIns="45700" anchor="t" anchorCtr="0">
            <a:noAutofit/>
          </a:bodyPr>
          <a:lstStyle/>
          <a:p>
            <a:pPr marL="0" lvl="0" indent="0" algn="l" rtl="0">
              <a:lnSpc>
                <a:spcPct val="110000"/>
              </a:lnSpc>
              <a:spcBef>
                <a:spcPts val="0"/>
              </a:spcBef>
              <a:spcAft>
                <a:spcPts val="0"/>
              </a:spcAft>
              <a:buSzPts val="1840"/>
              <a:buNone/>
            </a:pPr>
            <a:r>
              <a:rPr lang="en-IN" sz="2000" b="1">
                <a:latin typeface="Arial"/>
                <a:ea typeface="Arial"/>
                <a:cs typeface="Arial"/>
                <a:sym typeface="Arial"/>
              </a:rPr>
              <a:t>  </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Problem Statement </a:t>
            </a:r>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Proposed System/Solution</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System Development Approach </a:t>
            </a:r>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Algorithm &amp; Deployment  </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Result </a:t>
            </a:r>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Conclusion</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Future Scope</a:t>
            </a:r>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References</a:t>
            </a:r>
            <a:endParaRPr>
              <a:latin typeface="Arial"/>
              <a:ea typeface="Arial"/>
              <a:cs typeface="Arial"/>
              <a:sym typeface="Arial"/>
            </a:endParaRPr>
          </a:p>
          <a:p>
            <a:pPr marL="305435" lvl="0" indent="-206121" algn="l" rtl="0">
              <a:lnSpc>
                <a:spcPct val="110000"/>
              </a:lnSpc>
              <a:spcBef>
                <a:spcPts val="940"/>
              </a:spcBef>
              <a:spcAft>
                <a:spcPts val="0"/>
              </a:spcAft>
              <a:buSzPts val="1564"/>
              <a:buNone/>
            </a:pPr>
            <a:endParaRPr>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5"/>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PROBLEM STATEMENT</a:t>
            </a:r>
            <a:endParaRPr sz="4400"/>
          </a:p>
        </p:txBody>
      </p:sp>
      <p:sp>
        <p:nvSpPr>
          <p:cNvPr id="110" name="Google Shape;110;p15"/>
          <p:cNvSpPr txBox="1">
            <a:spLocks noGrp="1"/>
          </p:cNvSpPr>
          <p:nvPr>
            <p:ph type="body" idx="1"/>
          </p:nvPr>
        </p:nvSpPr>
        <p:spPr>
          <a:xfrm>
            <a:off x="452402" y="1948360"/>
            <a:ext cx="11029615" cy="2961279"/>
          </a:xfrm>
          <a:prstGeom prst="rect">
            <a:avLst/>
          </a:prstGeom>
          <a:noFill/>
          <a:ln>
            <a:noFill/>
          </a:ln>
        </p:spPr>
        <p:txBody>
          <a:bodyPr spcFirstLastPara="1" wrap="square" lIns="91425" tIns="45700" rIns="91425" bIns="45700" anchor="ctr" anchorCtr="0">
            <a:normAutofit/>
          </a:bodyPr>
          <a:lstStyle/>
          <a:p>
            <a:pPr marL="306000" lvl="0" indent="-306000" algn="l" rtl="0">
              <a:lnSpc>
                <a:spcPct val="110000"/>
              </a:lnSpc>
              <a:spcBef>
                <a:spcPts val="0"/>
              </a:spcBef>
              <a:spcAft>
                <a:spcPts val="0"/>
              </a:spcAft>
              <a:buSzPts val="1840"/>
              <a:buChar char="◼"/>
            </a:pPr>
            <a:r>
              <a:rPr lang="en-IN" sz="2000">
                <a:solidFill>
                  <a:schemeClr val="dk1"/>
                </a:solidFill>
                <a:latin typeface="Arial"/>
                <a:ea typeface="Arial"/>
                <a:cs typeface="Arial"/>
                <a:sym typeface="Arial"/>
              </a:rPr>
              <a:t>In today's digital landscape, ensuring security measures to protect sensitive information is paramount. However, there exists a necessity to understand and mitigate potential threats, such as keylogging, which can compromise data integrity and confidentiality. Thus, it's imperative to explore keylogger implementation and associated security concerns.</a:t>
            </a:r>
            <a:endParaRPr sz="2000">
              <a:solidFill>
                <a:schemeClr val="dk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6"/>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PROPOSED SOLUTION</a:t>
            </a:r>
            <a:endParaRPr sz="4400"/>
          </a:p>
        </p:txBody>
      </p:sp>
      <p:sp>
        <p:nvSpPr>
          <p:cNvPr id="116" name="Google Shape;116;p16"/>
          <p:cNvSpPr/>
          <p:nvPr/>
        </p:nvSpPr>
        <p:spPr>
          <a:xfrm>
            <a:off x="581192" y="2613134"/>
            <a:ext cx="9604317" cy="1631731"/>
          </a:xfrm>
          <a:prstGeom prst="rect">
            <a:avLst/>
          </a:prstGeom>
          <a:noFill/>
          <a:ln>
            <a:noFill/>
          </a:ln>
        </p:spPr>
        <p:txBody>
          <a:bodyPr spcFirstLastPara="1" wrap="square" lIns="0" tIns="198375" rIns="0" bIns="198375" anchor="ctr" anchorCtr="0">
            <a:noAutofit/>
          </a:bodyPr>
          <a:lstStyle/>
          <a:p>
            <a:pPr marL="285750" marR="0" lvl="0" indent="-285750" algn="l" rtl="0">
              <a:lnSpc>
                <a:spcPct val="100000"/>
              </a:lnSpc>
              <a:spcBef>
                <a:spcPts val="0"/>
              </a:spcBef>
              <a:spcAft>
                <a:spcPts val="0"/>
              </a:spcAft>
              <a:buClr>
                <a:srgbClr val="00B0F0"/>
              </a:buClr>
              <a:buSzPts val="2000"/>
              <a:buFont typeface="Noto Sans Symbols"/>
              <a:buChar char="▪"/>
            </a:pPr>
            <a:r>
              <a:rPr lang="en-IN" sz="2000" b="0" i="0" u="none" strike="noStrike" cap="none">
                <a:solidFill>
                  <a:schemeClr val="dk1"/>
                </a:solidFill>
                <a:latin typeface="Arial"/>
                <a:ea typeface="Arial"/>
                <a:cs typeface="Arial"/>
                <a:sym typeface="Arial"/>
              </a:rPr>
              <a:t>Our proposed system entails the development of a keylogger using Python's Tkinter library for the GUI, alongside the pynput library for capturing keyboard inputs. The keylogger records keystrokes and saves them in both text and JSON formats for comprehensive analysis.</a:t>
            </a:r>
            <a:endParaRPr/>
          </a:p>
        </p:txBody>
      </p:sp>
      <p:sp>
        <p:nvSpPr>
          <p:cNvPr id="117" name="Google Shape;117;p16"/>
          <p:cNvSpPr/>
          <p:nvPr/>
        </p:nvSpPr>
        <p:spPr>
          <a:xfrm>
            <a:off x="0" y="0"/>
            <a:ext cx="457200" cy="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FFFFFF"/>
              </a:buClr>
              <a:buSzPts val="1800"/>
              <a:buFont typeface="Arial"/>
              <a:buNone/>
            </a:pPr>
            <a:br>
              <a:rPr lang="en-IN" sz="1800" b="0" i="0" u="none" strike="noStrike" cap="none">
                <a:solidFill>
                  <a:srgbClr val="FFFFFF"/>
                </a:solidFill>
                <a:latin typeface="Arial"/>
                <a:ea typeface="Arial"/>
                <a:cs typeface="Arial"/>
                <a:sym typeface="Arial"/>
              </a:rPr>
            </a:br>
            <a:endParaRPr sz="1800" b="0" i="0" u="none" strike="noStrike" cap="none">
              <a:solidFill>
                <a:schemeClr val="dk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7"/>
          <p:cNvSpPr txBox="1">
            <a:spLocks noGrp="1"/>
          </p:cNvSpPr>
          <p:nvPr>
            <p:ph type="title"/>
          </p:nvPr>
        </p:nvSpPr>
        <p:spPr>
          <a:xfrm>
            <a:off x="581192" y="662572"/>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SYSTEM  APPROACH</a:t>
            </a:r>
            <a:endParaRPr sz="4400">
              <a:solidFill>
                <a:schemeClr val="accent1"/>
              </a:solidFill>
              <a:latin typeface="Calibri"/>
              <a:ea typeface="Calibri"/>
              <a:cs typeface="Calibri"/>
              <a:sym typeface="Calibri"/>
            </a:endParaRPr>
          </a:p>
        </p:txBody>
      </p:sp>
      <p:sp>
        <p:nvSpPr>
          <p:cNvPr id="123" name="Google Shape;123;p17"/>
          <p:cNvSpPr txBox="1">
            <a:spLocks noGrp="1"/>
          </p:cNvSpPr>
          <p:nvPr>
            <p:ph type="body" idx="1"/>
          </p:nvPr>
        </p:nvSpPr>
        <p:spPr>
          <a:xfrm>
            <a:off x="482869" y="1700979"/>
            <a:ext cx="11029615" cy="3261647"/>
          </a:xfrm>
          <a:prstGeom prst="rect">
            <a:avLst/>
          </a:prstGeom>
          <a:noFill/>
          <a:ln>
            <a:noFill/>
          </a:ln>
        </p:spPr>
        <p:txBody>
          <a:bodyPr spcFirstLastPara="1" wrap="square" lIns="91425" tIns="45700" rIns="91425" bIns="45700" anchor="ctr" anchorCtr="0">
            <a:normAutofit/>
          </a:bodyPr>
          <a:lstStyle/>
          <a:p>
            <a:pPr marL="0" lvl="0" indent="0" algn="l" rtl="0">
              <a:lnSpc>
                <a:spcPct val="107000"/>
              </a:lnSpc>
              <a:spcBef>
                <a:spcPts val="0"/>
              </a:spcBef>
              <a:spcAft>
                <a:spcPts val="0"/>
              </a:spcAft>
              <a:buSzPts val="1840"/>
              <a:buNone/>
            </a:pPr>
            <a:r>
              <a:rPr lang="en-IN" sz="2000" b="1">
                <a:solidFill>
                  <a:schemeClr val="dk1"/>
                </a:solidFill>
                <a:latin typeface="Arial"/>
                <a:ea typeface="Arial"/>
                <a:cs typeface="Arial"/>
                <a:sym typeface="Arial"/>
              </a:rPr>
              <a:t>Technology Used:</a:t>
            </a:r>
            <a:endParaRPr sz="2000">
              <a:solidFill>
                <a:schemeClr val="dk1"/>
              </a:solidFill>
              <a:latin typeface="Arial"/>
              <a:ea typeface="Arial"/>
              <a:cs typeface="Arial"/>
              <a:sym typeface="Arial"/>
            </a:endParaRPr>
          </a:p>
          <a:p>
            <a:pPr marL="306000" lvl="0" indent="-306000" algn="l" rtl="0">
              <a:lnSpc>
                <a:spcPct val="107000"/>
              </a:lnSpc>
              <a:spcBef>
                <a:spcPts val="1200"/>
              </a:spcBef>
              <a:spcAft>
                <a:spcPts val="0"/>
              </a:spcAft>
              <a:buSzPts val="1840"/>
              <a:buChar char="◼"/>
            </a:pPr>
            <a:r>
              <a:rPr lang="en-IN" sz="2000">
                <a:solidFill>
                  <a:schemeClr val="dk1"/>
                </a:solidFill>
                <a:latin typeface="Arial"/>
                <a:ea typeface="Arial"/>
                <a:cs typeface="Arial"/>
                <a:sym typeface="Arial"/>
              </a:rPr>
              <a:t>Python: For programming the keylogger functionality.</a:t>
            </a:r>
            <a:endParaRPr/>
          </a:p>
          <a:p>
            <a:pPr marL="306000" lvl="0" indent="-306000" algn="l" rtl="0">
              <a:lnSpc>
                <a:spcPct val="107000"/>
              </a:lnSpc>
              <a:spcBef>
                <a:spcPts val="1200"/>
              </a:spcBef>
              <a:spcAft>
                <a:spcPts val="0"/>
              </a:spcAft>
              <a:buSzPts val="1840"/>
              <a:buChar char="◼"/>
            </a:pPr>
            <a:r>
              <a:rPr lang="en-IN" sz="2000">
                <a:solidFill>
                  <a:schemeClr val="dk1"/>
                </a:solidFill>
                <a:latin typeface="Arial"/>
                <a:ea typeface="Arial"/>
                <a:cs typeface="Arial"/>
                <a:sym typeface="Arial"/>
              </a:rPr>
              <a:t>Tkinter: For building the graphical user interface (GUI).</a:t>
            </a:r>
            <a:endParaRPr/>
          </a:p>
          <a:p>
            <a:pPr marL="306000" lvl="0" indent="-306000" algn="l" rtl="0">
              <a:lnSpc>
                <a:spcPct val="107000"/>
              </a:lnSpc>
              <a:spcBef>
                <a:spcPts val="1200"/>
              </a:spcBef>
              <a:spcAft>
                <a:spcPts val="0"/>
              </a:spcAft>
              <a:buSzPts val="1840"/>
              <a:buChar char="◼"/>
            </a:pPr>
            <a:r>
              <a:rPr lang="en-IN" sz="2000">
                <a:solidFill>
                  <a:schemeClr val="dk1"/>
                </a:solidFill>
                <a:latin typeface="Arial"/>
                <a:ea typeface="Arial"/>
                <a:cs typeface="Arial"/>
                <a:sym typeface="Arial"/>
              </a:rPr>
              <a:t>pynput: For capturing keyboard inputs.</a:t>
            </a:r>
            <a:endParaRPr/>
          </a:p>
          <a:p>
            <a:pPr marL="306000" lvl="0" indent="-306000" algn="l" rtl="0">
              <a:lnSpc>
                <a:spcPct val="107000"/>
              </a:lnSpc>
              <a:spcBef>
                <a:spcPts val="1200"/>
              </a:spcBef>
              <a:spcAft>
                <a:spcPts val="0"/>
              </a:spcAft>
              <a:buSzPts val="1840"/>
              <a:buChar char="◼"/>
            </a:pPr>
            <a:r>
              <a:rPr lang="en-IN" sz="2000">
                <a:solidFill>
                  <a:schemeClr val="dk1"/>
                </a:solidFill>
                <a:latin typeface="Arial"/>
                <a:ea typeface="Arial"/>
                <a:cs typeface="Arial"/>
                <a:sym typeface="Arial"/>
              </a:rPr>
              <a:t>JSON: For storing keystroke data in a structured format.</a:t>
            </a:r>
            <a:endParaRPr sz="1800">
              <a:solidFill>
                <a:schemeClr val="dk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8"/>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ALGORITHM &amp; DEPLOYMENT</a:t>
            </a:r>
            <a:endParaRPr/>
          </a:p>
        </p:txBody>
      </p:sp>
      <p:sp>
        <p:nvSpPr>
          <p:cNvPr id="129" name="Google Shape;129;p18"/>
          <p:cNvSpPr txBox="1">
            <a:spLocks noGrp="1"/>
          </p:cNvSpPr>
          <p:nvPr>
            <p:ph type="body" idx="1"/>
          </p:nvPr>
        </p:nvSpPr>
        <p:spPr>
          <a:xfrm>
            <a:off x="581192" y="1302026"/>
            <a:ext cx="11029615" cy="4673324"/>
          </a:xfrm>
          <a:prstGeom prst="rect">
            <a:avLst/>
          </a:prstGeom>
          <a:noFill/>
          <a:ln>
            <a:noFill/>
          </a:ln>
        </p:spPr>
        <p:txBody>
          <a:bodyPr spcFirstLastPara="1" wrap="square" lIns="91425" tIns="45700" rIns="91425" bIns="45700" anchor="ctr" anchorCtr="0">
            <a:normAutofit lnSpcReduction="10000"/>
          </a:bodyPr>
          <a:lstStyle/>
          <a:p>
            <a:pPr marL="306000" lvl="0" indent="-306000" algn="l" rtl="0">
              <a:lnSpc>
                <a:spcPct val="110000"/>
              </a:lnSpc>
              <a:spcBef>
                <a:spcPts val="0"/>
              </a:spcBef>
              <a:spcAft>
                <a:spcPts val="0"/>
              </a:spcAft>
              <a:buSzPts val="2208"/>
              <a:buChar char="◼"/>
            </a:pPr>
            <a:r>
              <a:rPr lang="en-IN" sz="2400" b="1" i="0">
                <a:solidFill>
                  <a:schemeClr val="dk1"/>
                </a:solidFill>
                <a:latin typeface="Arial"/>
                <a:ea typeface="Arial"/>
                <a:cs typeface="Arial"/>
                <a:sym typeface="Arial"/>
              </a:rPr>
              <a:t>Initialization:</a:t>
            </a:r>
            <a:r>
              <a:rPr lang="en-IN" sz="2400" b="0" i="0">
                <a:solidFill>
                  <a:schemeClr val="dk1"/>
                </a:solidFill>
                <a:latin typeface="Arial"/>
                <a:ea typeface="Arial"/>
                <a:cs typeface="Arial"/>
                <a:sym typeface="Arial"/>
              </a:rPr>
              <a:t> Initialize necessary variables and flags.</a:t>
            </a:r>
            <a:endParaRPr/>
          </a:p>
          <a:p>
            <a:pPr marL="306000" lvl="0" indent="-306000" algn="l" rtl="0">
              <a:lnSpc>
                <a:spcPct val="110000"/>
              </a:lnSpc>
              <a:spcBef>
                <a:spcPts val="1080"/>
              </a:spcBef>
              <a:spcAft>
                <a:spcPts val="0"/>
              </a:spcAft>
              <a:buSzPts val="2208"/>
              <a:buChar char="◼"/>
            </a:pPr>
            <a:r>
              <a:rPr lang="en-IN" sz="2400" b="1" i="0">
                <a:solidFill>
                  <a:schemeClr val="dk1"/>
                </a:solidFill>
                <a:latin typeface="Arial"/>
                <a:ea typeface="Arial"/>
                <a:cs typeface="Arial"/>
                <a:sym typeface="Arial"/>
              </a:rPr>
              <a:t>Event Handling:</a:t>
            </a:r>
            <a:endParaRPr sz="2400" b="0" i="0">
              <a:solidFill>
                <a:schemeClr val="dk1"/>
              </a:solidFill>
              <a:latin typeface="Arial"/>
              <a:ea typeface="Arial"/>
              <a:cs typeface="Arial"/>
              <a:sym typeface="Arial"/>
            </a:endParaRPr>
          </a:p>
          <a:p>
            <a:pPr marL="742950" lvl="1" indent="-285750" algn="l" rtl="0">
              <a:spcBef>
                <a:spcPts val="1000"/>
              </a:spcBef>
              <a:spcAft>
                <a:spcPts val="0"/>
              </a:spcAft>
              <a:buSzPts val="1840"/>
              <a:buChar char="◼"/>
            </a:pPr>
            <a:r>
              <a:rPr lang="en-IN" sz="2000" b="0" i="1">
                <a:solidFill>
                  <a:schemeClr val="dk1"/>
                </a:solidFill>
                <a:latin typeface="Arial"/>
                <a:ea typeface="Arial"/>
                <a:cs typeface="Arial"/>
                <a:sym typeface="Arial"/>
              </a:rPr>
              <a:t>on_press(key):</a:t>
            </a:r>
            <a:r>
              <a:rPr lang="en-IN" sz="2000" b="0" i="0">
                <a:solidFill>
                  <a:schemeClr val="dk1"/>
                </a:solidFill>
                <a:latin typeface="Arial"/>
                <a:ea typeface="Arial"/>
                <a:cs typeface="Arial"/>
                <a:sym typeface="Arial"/>
              </a:rPr>
              <a:t> Records pressed and held keys.</a:t>
            </a:r>
            <a:endParaRPr/>
          </a:p>
          <a:p>
            <a:pPr marL="742950" lvl="1" indent="-285750" algn="l" rtl="0">
              <a:spcBef>
                <a:spcPts val="1000"/>
              </a:spcBef>
              <a:spcAft>
                <a:spcPts val="0"/>
              </a:spcAft>
              <a:buSzPts val="1840"/>
              <a:buChar char="◼"/>
            </a:pPr>
            <a:r>
              <a:rPr lang="en-IN" sz="2000" b="0" i="1">
                <a:solidFill>
                  <a:schemeClr val="dk1"/>
                </a:solidFill>
                <a:latin typeface="Arial"/>
                <a:ea typeface="Arial"/>
                <a:cs typeface="Arial"/>
                <a:sym typeface="Arial"/>
              </a:rPr>
              <a:t>on_release(key):</a:t>
            </a:r>
            <a:r>
              <a:rPr lang="en-IN" sz="2000" b="0" i="0">
                <a:solidFill>
                  <a:schemeClr val="dk1"/>
                </a:solidFill>
                <a:latin typeface="Arial"/>
                <a:ea typeface="Arial"/>
                <a:cs typeface="Arial"/>
                <a:sym typeface="Arial"/>
              </a:rPr>
              <a:t> Records released keys and manages flag state.</a:t>
            </a:r>
            <a:endParaRPr/>
          </a:p>
          <a:p>
            <a:pPr marL="306000" lvl="0" indent="-306000" algn="l" rtl="0">
              <a:lnSpc>
                <a:spcPct val="110000"/>
              </a:lnSpc>
              <a:spcBef>
                <a:spcPts val="1080"/>
              </a:spcBef>
              <a:spcAft>
                <a:spcPts val="0"/>
              </a:spcAft>
              <a:buSzPts val="2208"/>
              <a:buChar char="◼"/>
            </a:pPr>
            <a:r>
              <a:rPr lang="en-IN" sz="2400" b="1" i="0">
                <a:solidFill>
                  <a:schemeClr val="dk1"/>
                </a:solidFill>
                <a:latin typeface="Arial"/>
                <a:ea typeface="Arial"/>
                <a:cs typeface="Arial"/>
                <a:sym typeface="Arial"/>
              </a:rPr>
              <a:t>Logging:</a:t>
            </a:r>
            <a:endParaRPr sz="2400" b="0" i="0">
              <a:solidFill>
                <a:schemeClr val="dk1"/>
              </a:solidFill>
              <a:latin typeface="Arial"/>
              <a:ea typeface="Arial"/>
              <a:cs typeface="Arial"/>
              <a:sym typeface="Arial"/>
            </a:endParaRPr>
          </a:p>
          <a:p>
            <a:pPr marL="742950" lvl="1" indent="-285750" algn="l" rtl="0">
              <a:spcBef>
                <a:spcPts val="1000"/>
              </a:spcBef>
              <a:spcAft>
                <a:spcPts val="0"/>
              </a:spcAft>
              <a:buSzPts val="1840"/>
              <a:buChar char="◼"/>
            </a:pPr>
            <a:r>
              <a:rPr lang="en-IN" sz="2000" b="0" i="1">
                <a:solidFill>
                  <a:schemeClr val="dk1"/>
                </a:solidFill>
                <a:latin typeface="Arial"/>
                <a:ea typeface="Arial"/>
                <a:cs typeface="Arial"/>
                <a:sym typeface="Arial"/>
              </a:rPr>
              <a:t>generate_text_log(key):</a:t>
            </a:r>
            <a:r>
              <a:rPr lang="en-IN" sz="2000" b="0" i="0">
                <a:solidFill>
                  <a:schemeClr val="dk1"/>
                </a:solidFill>
                <a:latin typeface="Arial"/>
                <a:ea typeface="Arial"/>
                <a:cs typeface="Arial"/>
                <a:sym typeface="Arial"/>
              </a:rPr>
              <a:t> Saves keystrokes in a text file.</a:t>
            </a:r>
            <a:endParaRPr/>
          </a:p>
          <a:p>
            <a:pPr marL="742950" lvl="1" indent="-285750" algn="l" rtl="0">
              <a:spcBef>
                <a:spcPts val="1000"/>
              </a:spcBef>
              <a:spcAft>
                <a:spcPts val="0"/>
              </a:spcAft>
              <a:buSzPts val="1840"/>
              <a:buChar char="◼"/>
            </a:pPr>
            <a:r>
              <a:rPr lang="en-IN" sz="2000" b="0" i="1">
                <a:solidFill>
                  <a:schemeClr val="dk1"/>
                </a:solidFill>
                <a:latin typeface="Arial"/>
                <a:ea typeface="Arial"/>
                <a:cs typeface="Arial"/>
                <a:sym typeface="Arial"/>
              </a:rPr>
              <a:t>generate_json_file(keys_used):</a:t>
            </a:r>
            <a:r>
              <a:rPr lang="en-IN" sz="2000" b="0" i="0">
                <a:solidFill>
                  <a:schemeClr val="dk1"/>
                </a:solidFill>
                <a:latin typeface="Arial"/>
                <a:ea typeface="Arial"/>
                <a:cs typeface="Arial"/>
                <a:sym typeface="Arial"/>
              </a:rPr>
              <a:t> Saves keystrokes in a JSON file.</a:t>
            </a:r>
            <a:endParaRPr/>
          </a:p>
          <a:p>
            <a:pPr marL="306000" lvl="0" indent="-306000" algn="l" rtl="0">
              <a:lnSpc>
                <a:spcPct val="110000"/>
              </a:lnSpc>
              <a:spcBef>
                <a:spcPts val="1080"/>
              </a:spcBef>
              <a:spcAft>
                <a:spcPts val="0"/>
              </a:spcAft>
              <a:buSzPts val="2208"/>
              <a:buChar char="◼"/>
            </a:pPr>
            <a:r>
              <a:rPr lang="en-IN" sz="2400" b="1" i="0">
                <a:solidFill>
                  <a:schemeClr val="dk1"/>
                </a:solidFill>
                <a:latin typeface="Arial"/>
                <a:ea typeface="Arial"/>
                <a:cs typeface="Arial"/>
                <a:sym typeface="Arial"/>
              </a:rPr>
              <a:t>Keylogger Control:</a:t>
            </a:r>
            <a:endParaRPr sz="2400" b="0" i="0">
              <a:solidFill>
                <a:schemeClr val="dk1"/>
              </a:solidFill>
              <a:latin typeface="Arial"/>
              <a:ea typeface="Arial"/>
              <a:cs typeface="Arial"/>
              <a:sym typeface="Arial"/>
            </a:endParaRPr>
          </a:p>
          <a:p>
            <a:pPr marL="742950" lvl="1" indent="-285750" algn="l" rtl="0">
              <a:spcBef>
                <a:spcPts val="1000"/>
              </a:spcBef>
              <a:spcAft>
                <a:spcPts val="0"/>
              </a:spcAft>
              <a:buSzPts val="1840"/>
              <a:buChar char="◼"/>
            </a:pPr>
            <a:r>
              <a:rPr lang="en-IN" sz="2000" b="0" i="1">
                <a:solidFill>
                  <a:schemeClr val="dk1"/>
                </a:solidFill>
                <a:latin typeface="Arial"/>
                <a:ea typeface="Arial"/>
                <a:cs typeface="Arial"/>
                <a:sym typeface="Arial"/>
              </a:rPr>
              <a:t>start_keylogger():</a:t>
            </a:r>
            <a:r>
              <a:rPr lang="en-IN" sz="2000" b="0" i="0">
                <a:solidFill>
                  <a:schemeClr val="dk1"/>
                </a:solidFill>
                <a:latin typeface="Arial"/>
                <a:ea typeface="Arial"/>
                <a:cs typeface="Arial"/>
                <a:sym typeface="Arial"/>
              </a:rPr>
              <a:t> Initiates keylogging process.</a:t>
            </a:r>
            <a:endParaRPr/>
          </a:p>
          <a:p>
            <a:pPr marL="742950" lvl="1" indent="-285750" algn="l" rtl="0">
              <a:spcBef>
                <a:spcPts val="1000"/>
              </a:spcBef>
              <a:spcAft>
                <a:spcPts val="0"/>
              </a:spcAft>
              <a:buSzPts val="1840"/>
              <a:buChar char="◼"/>
            </a:pPr>
            <a:r>
              <a:rPr lang="en-IN" sz="2000" b="0" i="1">
                <a:solidFill>
                  <a:schemeClr val="dk1"/>
                </a:solidFill>
                <a:latin typeface="Arial"/>
                <a:ea typeface="Arial"/>
                <a:cs typeface="Arial"/>
                <a:sym typeface="Arial"/>
              </a:rPr>
              <a:t>stop_keylogger():</a:t>
            </a:r>
            <a:r>
              <a:rPr lang="en-IN" sz="2000" b="0" i="0">
                <a:solidFill>
                  <a:schemeClr val="dk1"/>
                </a:solidFill>
                <a:latin typeface="Arial"/>
                <a:ea typeface="Arial"/>
                <a:cs typeface="Arial"/>
                <a:sym typeface="Arial"/>
              </a:rPr>
              <a:t> Stops keylogging.</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19"/>
          <p:cNvSpPr txBox="1">
            <a:spLocks noGrp="1"/>
          </p:cNvSpPr>
          <p:nvPr>
            <p:ph type="title" idx="4294967295"/>
          </p:nvPr>
        </p:nvSpPr>
        <p:spPr>
          <a:xfrm>
            <a:off x="581025" y="771525"/>
            <a:ext cx="11029950" cy="530225"/>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RESULT</a:t>
            </a:r>
            <a:endParaRPr/>
          </a:p>
        </p:txBody>
      </p:sp>
      <p:sp>
        <p:nvSpPr>
          <p:cNvPr id="136" name="Google Shape;136;p19"/>
          <p:cNvSpPr txBox="1">
            <a:spLocks noGrp="1"/>
          </p:cNvSpPr>
          <p:nvPr>
            <p:ph type="body" idx="4294967295"/>
          </p:nvPr>
        </p:nvSpPr>
        <p:spPr>
          <a:xfrm>
            <a:off x="0" y="1301750"/>
            <a:ext cx="11029950" cy="1392238"/>
          </a:xfrm>
          <a:prstGeom prst="rect">
            <a:avLst/>
          </a:prstGeom>
          <a:noFill/>
          <a:ln>
            <a:noFill/>
          </a:ln>
        </p:spPr>
        <p:txBody>
          <a:bodyPr spcFirstLastPara="1" wrap="square" lIns="91425" tIns="45700" rIns="91425" bIns="45700" anchor="ctr" anchorCtr="0">
            <a:normAutofit/>
          </a:bodyPr>
          <a:lstStyle/>
          <a:p>
            <a:pPr marL="306000" lvl="0" indent="-306000" algn="l" rtl="0">
              <a:lnSpc>
                <a:spcPct val="110000"/>
              </a:lnSpc>
              <a:spcBef>
                <a:spcPts val="0"/>
              </a:spcBef>
              <a:spcAft>
                <a:spcPts val="0"/>
              </a:spcAft>
              <a:buSzPts val="1840"/>
              <a:buChar char="◼"/>
            </a:pPr>
            <a:r>
              <a:rPr lang="en-IN" sz="2000" b="0" i="0">
                <a:solidFill>
                  <a:schemeClr val="dk1"/>
                </a:solidFill>
                <a:latin typeface="Arial"/>
                <a:ea typeface="Arial"/>
                <a:cs typeface="Arial"/>
                <a:sym typeface="Arial"/>
              </a:rPr>
              <a:t>The GUI presents "Start" and "Stop" buttons to control the keylogging process. Upon starting, the keylogger captures keystrokes and saves them in designated files. Stopping the keylogger halts the logging process.</a:t>
            </a:r>
            <a:endParaRPr sz="2000">
              <a:solidFill>
                <a:schemeClr val="dk1"/>
              </a:solidFill>
              <a:latin typeface="Arial"/>
              <a:ea typeface="Arial"/>
              <a:cs typeface="Arial"/>
              <a:sym typeface="Arial"/>
            </a:endParaRPr>
          </a:p>
        </p:txBody>
      </p:sp>
      <p:pic>
        <p:nvPicPr>
          <p:cNvPr id="137" name="Google Shape;137;p19"/>
          <p:cNvPicPr preferRelativeResize="0"/>
          <p:nvPr/>
        </p:nvPicPr>
        <p:blipFill rotWithShape="1">
          <a:blip r:embed="rId3">
            <a:alphaModFix/>
          </a:blip>
          <a:srcRect/>
          <a:stretch/>
        </p:blipFill>
        <p:spPr>
          <a:xfrm>
            <a:off x="1296526" y="3025026"/>
            <a:ext cx="2362405" cy="2636748"/>
          </a:xfrm>
          <a:prstGeom prst="rect">
            <a:avLst/>
          </a:prstGeom>
          <a:noFill/>
          <a:ln>
            <a:noFill/>
          </a:ln>
        </p:spPr>
      </p:pic>
      <p:pic>
        <p:nvPicPr>
          <p:cNvPr id="138" name="Google Shape;138;p19"/>
          <p:cNvPicPr preferRelativeResize="0"/>
          <p:nvPr/>
        </p:nvPicPr>
        <p:blipFill rotWithShape="1">
          <a:blip r:embed="rId4">
            <a:alphaModFix/>
          </a:blip>
          <a:srcRect/>
          <a:stretch/>
        </p:blipFill>
        <p:spPr>
          <a:xfrm>
            <a:off x="8145495" y="3096556"/>
            <a:ext cx="2385267" cy="2629128"/>
          </a:xfrm>
          <a:prstGeom prst="rect">
            <a:avLst/>
          </a:prstGeom>
          <a:noFill/>
          <a:ln>
            <a:noFill/>
          </a:ln>
        </p:spPr>
      </p:pic>
      <p:pic>
        <p:nvPicPr>
          <p:cNvPr id="139" name="Google Shape;139;p19"/>
          <p:cNvPicPr preferRelativeResize="0"/>
          <p:nvPr/>
        </p:nvPicPr>
        <p:blipFill rotWithShape="1">
          <a:blip r:embed="rId5">
            <a:alphaModFix/>
          </a:blip>
          <a:srcRect/>
          <a:stretch/>
        </p:blipFill>
        <p:spPr>
          <a:xfrm>
            <a:off x="4463127" y="3107987"/>
            <a:ext cx="2400508" cy="260626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6" name="Google Shape;146;p20"/>
          <p:cNvSpPr txBox="1"/>
          <p:nvPr/>
        </p:nvSpPr>
        <p:spPr>
          <a:xfrm>
            <a:off x="465461" y="652408"/>
            <a:ext cx="11261078" cy="70788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4000" b="1">
                <a:solidFill>
                  <a:schemeClr val="accent1"/>
                </a:solidFill>
                <a:latin typeface="Arial"/>
                <a:ea typeface="Arial"/>
                <a:cs typeface="Arial"/>
                <a:sym typeface="Arial"/>
              </a:rPr>
              <a:t>OUTPUT</a:t>
            </a:r>
            <a:endParaRPr sz="4800">
              <a:solidFill>
                <a:schemeClr val="dk1"/>
              </a:solidFill>
              <a:latin typeface="Libre Franklin"/>
              <a:ea typeface="Libre Franklin"/>
              <a:cs typeface="Libre Franklin"/>
              <a:sym typeface="Libre Franklin"/>
            </a:endParaRPr>
          </a:p>
        </p:txBody>
      </p:sp>
      <p:pic>
        <p:nvPicPr>
          <p:cNvPr id="3" name="Picture 2" descr="A screenshot of a computer&#10;&#10;Description automatically generated">
            <a:extLst>
              <a:ext uri="{FF2B5EF4-FFF2-40B4-BE49-F238E27FC236}">
                <a16:creationId xmlns:a16="http://schemas.microsoft.com/office/drawing/2014/main" id="{5F62D604-427C-DA51-5E0A-80729671A578}"/>
              </a:ext>
            </a:extLst>
          </p:cNvPr>
          <p:cNvPicPr>
            <a:picLocks noChangeAspect="1"/>
          </p:cNvPicPr>
          <p:nvPr/>
        </p:nvPicPr>
        <p:blipFill>
          <a:blip r:embed="rId3"/>
          <a:stretch>
            <a:fillRect/>
          </a:stretch>
        </p:blipFill>
        <p:spPr>
          <a:xfrm>
            <a:off x="146304" y="1545336"/>
            <a:ext cx="11923776" cy="489204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1"/>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CONCLUSION</a:t>
            </a:r>
            <a:endParaRPr/>
          </a:p>
        </p:txBody>
      </p:sp>
      <p:sp>
        <p:nvSpPr>
          <p:cNvPr id="152" name="Google Shape;152;p21"/>
          <p:cNvSpPr txBox="1">
            <a:spLocks noGrp="1"/>
          </p:cNvSpPr>
          <p:nvPr>
            <p:ph type="body" idx="1"/>
          </p:nvPr>
        </p:nvSpPr>
        <p:spPr>
          <a:xfrm>
            <a:off x="581191" y="1946787"/>
            <a:ext cx="11029615" cy="2091608"/>
          </a:xfrm>
          <a:prstGeom prst="rect">
            <a:avLst/>
          </a:prstGeom>
          <a:noFill/>
          <a:ln>
            <a:noFill/>
          </a:ln>
        </p:spPr>
        <p:txBody>
          <a:bodyPr spcFirstLastPara="1" wrap="square" lIns="91425" tIns="45700" rIns="91425" bIns="45700" anchor="ctr" anchorCtr="0">
            <a:normAutofit/>
          </a:bodyPr>
          <a:lstStyle/>
          <a:p>
            <a:pPr marL="306000" lvl="0" indent="-306000" algn="l" rtl="0">
              <a:lnSpc>
                <a:spcPct val="107000"/>
              </a:lnSpc>
              <a:spcBef>
                <a:spcPts val="0"/>
              </a:spcBef>
              <a:spcAft>
                <a:spcPts val="0"/>
              </a:spcAft>
              <a:buSzPts val="1840"/>
              <a:buChar char="◼"/>
            </a:pPr>
            <a:r>
              <a:rPr lang="en-IN" sz="2000" b="0" i="0">
                <a:solidFill>
                  <a:schemeClr val="dk1"/>
                </a:solidFill>
                <a:latin typeface="Arial"/>
                <a:ea typeface="Arial"/>
                <a:cs typeface="Arial"/>
                <a:sym typeface="Arial"/>
              </a:rPr>
              <a:t>Implementing a keylogger highlights the ease of capturing keyboard inputs and underscores the importance of robust security measures to prevent unauthorized access to sensitive information. Understanding keylogging techniques aids in fortifying systems against potential threats.</a:t>
            </a:r>
            <a:endParaRPr sz="2000">
              <a:solidFill>
                <a:schemeClr val="dk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80</TotalTime>
  <Words>539</Words>
  <Application>Microsoft Office PowerPoint</Application>
  <PresentationFormat>Widescreen</PresentationFormat>
  <Paragraphs>52</Paragraphs>
  <Slides>12</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Libre Franklin</vt:lpstr>
      <vt:lpstr>Franklin Gothic</vt:lpstr>
      <vt:lpstr>Arial</vt:lpstr>
      <vt:lpstr>Noto Sans Symbols</vt:lpstr>
      <vt:lpstr>Calibri</vt:lpstr>
      <vt:lpstr>DividendVTI</vt:lpstr>
      <vt:lpstr>KEYLOGGER</vt:lpstr>
      <vt:lpstr>OUTLINE</vt:lpstr>
      <vt:lpstr>PROBLEM STATEMENT</vt:lpstr>
      <vt:lpstr>PROPOSED SOLUTION</vt:lpstr>
      <vt:lpstr>SYSTEM  APPROACH</vt:lpstr>
      <vt:lpstr>ALGORITHM &amp; DEPLOYMENT</vt:lpstr>
      <vt:lpstr>RESULT</vt:lpstr>
      <vt:lpstr>PowerPoint Presentation</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KEYLOGGER</dc:title>
  <dc:creator>prasannaa kumar</dc:creator>
  <cp:lastModifiedBy>prasannaa kumar</cp:lastModifiedBy>
  <cp:revision>4</cp:revision>
  <dcterms:modified xsi:type="dcterms:W3CDTF">2024-04-05T05:34:47Z</dcterms:modified>
</cp:coreProperties>
</file>