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CD8BC-A9A0-A81E-F273-9E05822F9383}" v="264" dt="2025-01-27T03:52:35.5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ndararajan Natarajan" userId="S::soundararajan@tekmediasoft.net::94d80a5a-fbf6-490c-9ec1-6df4736fe2a1" providerId="AD" clId="Web-{56FCD8BC-A9A0-A81E-F273-9E05822F9383}"/>
    <pc:docChg chg="addSld delSld modSld addMainMaster delMainMaster">
      <pc:chgData name="Soundararajan Natarajan" userId="S::soundararajan@tekmediasoft.net::94d80a5a-fbf6-490c-9ec1-6df4736fe2a1" providerId="AD" clId="Web-{56FCD8BC-A9A0-A81E-F273-9E05822F9383}" dt="2025-01-27T03:52:33.346" v="199" actId="20577"/>
      <pc:docMkLst>
        <pc:docMk/>
      </pc:docMkLst>
      <pc:sldChg chg="modSp mod modClrScheme chgLayout">
        <pc:chgData name="Soundararajan Natarajan" userId="S::soundararajan@tekmediasoft.net::94d80a5a-fbf6-490c-9ec1-6df4736fe2a1" providerId="AD" clId="Web-{56FCD8BC-A9A0-A81E-F273-9E05822F9383}" dt="2025-01-27T03:42:16.024" v="61"/>
        <pc:sldMkLst>
          <pc:docMk/>
          <pc:sldMk cId="2370561757" sldId="256"/>
        </pc:sldMkLst>
        <pc:spChg chg="mod ord">
          <ac:chgData name="Soundararajan Natarajan" userId="S::soundararajan@tekmediasoft.net::94d80a5a-fbf6-490c-9ec1-6df4736fe2a1" providerId="AD" clId="Web-{56FCD8BC-A9A0-A81E-F273-9E05822F9383}" dt="2025-01-27T03:42:16.024" v="61"/>
          <ac:spMkLst>
            <pc:docMk/>
            <pc:sldMk cId="2370561757" sldId="256"/>
            <ac:spMk id="2" creationId="{B0718D59-325B-344F-D281-61246FFDC035}"/>
          </ac:spMkLst>
        </pc:spChg>
        <pc:spChg chg="mod ord">
          <ac:chgData name="Soundararajan Natarajan" userId="S::soundararajan@tekmediasoft.net::94d80a5a-fbf6-490c-9ec1-6df4736fe2a1" providerId="AD" clId="Web-{56FCD8BC-A9A0-A81E-F273-9E05822F9383}" dt="2025-01-27T03:42:16.024" v="61"/>
          <ac:spMkLst>
            <pc:docMk/>
            <pc:sldMk cId="2370561757" sldId="256"/>
            <ac:spMk id="3" creationId="{862995E1-AB00-5217-443A-7A69C51FF785}"/>
          </ac:spMkLst>
        </pc:spChg>
      </pc:sldChg>
      <pc:sldChg chg="addSp delSp modSp mod modClrScheme chgLayout">
        <pc:chgData name="Soundararajan Natarajan" userId="S::soundararajan@tekmediasoft.net::94d80a5a-fbf6-490c-9ec1-6df4736fe2a1" providerId="AD" clId="Web-{56FCD8BC-A9A0-A81E-F273-9E05822F9383}" dt="2025-01-27T03:52:27.362" v="197" actId="20577"/>
        <pc:sldMkLst>
          <pc:docMk/>
          <pc:sldMk cId="133901902" sldId="257"/>
        </pc:sldMkLst>
        <pc:spChg chg="add mod">
          <ac:chgData name="Soundararajan Natarajan" userId="S::soundararajan@tekmediasoft.net::94d80a5a-fbf6-490c-9ec1-6df4736fe2a1" providerId="AD" clId="Web-{56FCD8BC-A9A0-A81E-F273-9E05822F9383}" dt="2025-01-27T03:52:27.362" v="197" actId="20577"/>
          <ac:spMkLst>
            <pc:docMk/>
            <pc:sldMk cId="133901902" sldId="257"/>
            <ac:spMk id="2" creationId="{788340A0-3C96-3F35-3579-4A08687413A0}"/>
          </ac:spMkLst>
        </pc:spChg>
        <pc:spChg chg="mod ord">
          <ac:chgData name="Soundararajan Natarajan" userId="S::soundararajan@tekmediasoft.net::94d80a5a-fbf6-490c-9ec1-6df4736fe2a1" providerId="AD" clId="Web-{56FCD8BC-A9A0-A81E-F273-9E05822F9383}" dt="2025-01-27T03:42:39.400" v="62" actId="14100"/>
          <ac:spMkLst>
            <pc:docMk/>
            <pc:sldMk cId="133901902" sldId="257"/>
            <ac:spMk id="3" creationId="{D601467C-4487-732A-B28B-C7C3BF497D3A}"/>
          </ac:spMkLst>
        </pc:spChg>
        <pc:spChg chg="add del mod">
          <ac:chgData name="Soundararajan Natarajan" userId="S::soundararajan@tekmediasoft.net::94d80a5a-fbf6-490c-9ec1-6df4736fe2a1" providerId="AD" clId="Web-{56FCD8BC-A9A0-A81E-F273-9E05822F9383}" dt="2025-01-27T03:39:43.412" v="22"/>
          <ac:spMkLst>
            <pc:docMk/>
            <pc:sldMk cId="133901902" sldId="257"/>
            <ac:spMk id="4" creationId="{1E9BA012-FCBB-5E93-8803-C4F214032C1E}"/>
          </ac:spMkLst>
        </pc:spChg>
      </pc:sldChg>
      <pc:sldChg chg="addSp delSp modSp mod modClrScheme chgLayout">
        <pc:chgData name="Soundararajan Natarajan" userId="S::soundararajan@tekmediasoft.net::94d80a5a-fbf6-490c-9ec1-6df4736fe2a1" providerId="AD" clId="Web-{56FCD8BC-A9A0-A81E-F273-9E05822F9383}" dt="2025-01-27T03:52:33.346" v="199" actId="20577"/>
        <pc:sldMkLst>
          <pc:docMk/>
          <pc:sldMk cId="656575355" sldId="258"/>
        </pc:sldMkLst>
        <pc:spChg chg="add del mod">
          <ac:chgData name="Soundararajan Natarajan" userId="S::soundararajan@tekmediasoft.net::94d80a5a-fbf6-490c-9ec1-6df4736fe2a1" providerId="AD" clId="Web-{56FCD8BC-A9A0-A81E-F273-9E05822F9383}" dt="2025-01-27T03:41:01.914" v="31"/>
          <ac:spMkLst>
            <pc:docMk/>
            <pc:sldMk cId="656575355" sldId="258"/>
            <ac:spMk id="2" creationId="{AC7515FF-CBFA-10B8-FC45-6460CB920597}"/>
          </ac:spMkLst>
        </pc:spChg>
        <pc:spChg chg="mod ord">
          <ac:chgData name="Soundararajan Natarajan" userId="S::soundararajan@tekmediasoft.net::94d80a5a-fbf6-490c-9ec1-6df4736fe2a1" providerId="AD" clId="Web-{56FCD8BC-A9A0-A81E-F273-9E05822F9383}" dt="2025-01-27T03:46:32.778" v="100" actId="1076"/>
          <ac:spMkLst>
            <pc:docMk/>
            <pc:sldMk cId="656575355" sldId="258"/>
            <ac:spMk id="3" creationId="{0404C637-8417-79EF-4EF3-6E2ADB97BAD9}"/>
          </ac:spMkLst>
        </pc:spChg>
        <pc:spChg chg="add mod">
          <ac:chgData name="Soundararajan Natarajan" userId="S::soundararajan@tekmediasoft.net::94d80a5a-fbf6-490c-9ec1-6df4736fe2a1" providerId="AD" clId="Web-{56FCD8BC-A9A0-A81E-F273-9E05822F9383}" dt="2025-01-27T03:52:33.346" v="199" actId="20577"/>
          <ac:spMkLst>
            <pc:docMk/>
            <pc:sldMk cId="656575355" sldId="258"/>
            <ac:spMk id="4" creationId="{992DA771-5F4E-4723-798D-D171AEA44CD9}"/>
          </ac:spMkLst>
        </pc:spChg>
      </pc:sldChg>
      <pc:sldChg chg="addSp delSp modSp mod modClrScheme chgLayout">
        <pc:chgData name="Soundararajan Natarajan" userId="S::soundararajan@tekmediasoft.net::94d80a5a-fbf6-490c-9ec1-6df4736fe2a1" providerId="AD" clId="Web-{56FCD8BC-A9A0-A81E-F273-9E05822F9383}" dt="2025-01-27T03:52:14.643" v="193" actId="20577"/>
        <pc:sldMkLst>
          <pc:docMk/>
          <pc:sldMk cId="3702001333" sldId="259"/>
        </pc:sldMkLst>
        <pc:spChg chg="add mod">
          <ac:chgData name="Soundararajan Natarajan" userId="S::soundararajan@tekmediasoft.net::94d80a5a-fbf6-490c-9ec1-6df4736fe2a1" providerId="AD" clId="Web-{56FCD8BC-A9A0-A81E-F273-9E05822F9383}" dt="2025-01-27T03:52:14.643" v="193" actId="20577"/>
          <ac:spMkLst>
            <pc:docMk/>
            <pc:sldMk cId="3702001333" sldId="259"/>
            <ac:spMk id="2" creationId="{8AB9D642-0A65-5A35-C905-547863924609}"/>
          </ac:spMkLst>
        </pc:spChg>
        <pc:spChg chg="mod ord">
          <ac:chgData name="Soundararajan Natarajan" userId="S::soundararajan@tekmediasoft.net::94d80a5a-fbf6-490c-9ec1-6df4736fe2a1" providerId="AD" clId="Web-{56FCD8BC-A9A0-A81E-F273-9E05822F9383}" dt="2025-01-27T03:49:22.250" v="152" actId="20577"/>
          <ac:spMkLst>
            <pc:docMk/>
            <pc:sldMk cId="3702001333" sldId="259"/>
            <ac:spMk id="3" creationId="{F7127374-3184-3D80-7940-6F796478C481}"/>
          </ac:spMkLst>
        </pc:spChg>
        <pc:spChg chg="add mod">
          <ac:chgData name="Soundararajan Natarajan" userId="S::soundararajan@tekmediasoft.net::94d80a5a-fbf6-490c-9ec1-6df4736fe2a1" providerId="AD" clId="Web-{56FCD8BC-A9A0-A81E-F273-9E05822F9383}" dt="2025-01-27T03:49:01.531" v="148" actId="14100"/>
          <ac:spMkLst>
            <pc:docMk/>
            <pc:sldMk cId="3702001333" sldId="259"/>
            <ac:spMk id="4" creationId="{7D80C107-EA06-C633-B939-D6AA67BAB5A1}"/>
          </ac:spMkLst>
        </pc:spChg>
        <pc:spChg chg="add del mod">
          <ac:chgData name="Soundararajan Natarajan" userId="S::soundararajan@tekmediasoft.net::94d80a5a-fbf6-490c-9ec1-6df4736fe2a1" providerId="AD" clId="Web-{56FCD8BC-A9A0-A81E-F273-9E05822F9383}" dt="2025-01-27T03:49:15.796" v="151"/>
          <ac:spMkLst>
            <pc:docMk/>
            <pc:sldMk cId="3702001333" sldId="259"/>
            <ac:spMk id="5" creationId="{5D58D9C1-F6B2-A469-7650-7E93C70387AA}"/>
          </ac:spMkLst>
        </pc:spChg>
        <pc:spChg chg="add del">
          <ac:chgData name="Soundararajan Natarajan" userId="S::soundararajan@tekmediasoft.net::94d80a5a-fbf6-490c-9ec1-6df4736fe2a1" providerId="AD" clId="Web-{56FCD8BC-A9A0-A81E-F273-9E05822F9383}" dt="2025-01-27T03:49:37.375" v="154"/>
          <ac:spMkLst>
            <pc:docMk/>
            <pc:sldMk cId="3702001333" sldId="259"/>
            <ac:spMk id="6" creationId="{BB2AB9F8-3D06-F979-140C-6EC172C0A299}"/>
          </ac:spMkLst>
        </pc:spChg>
        <pc:spChg chg="add mod">
          <ac:chgData name="Soundararajan Natarajan" userId="S::soundararajan@tekmediasoft.net::94d80a5a-fbf6-490c-9ec1-6df4736fe2a1" providerId="AD" clId="Web-{56FCD8BC-A9A0-A81E-F273-9E05822F9383}" dt="2025-01-27T03:50:18.204" v="166" actId="1076"/>
          <ac:spMkLst>
            <pc:docMk/>
            <pc:sldMk cId="3702001333" sldId="259"/>
            <ac:spMk id="7" creationId="{A219A432-D52D-0F5C-B3AC-670A7A641187}"/>
          </ac:spMkLst>
        </pc:spChg>
      </pc:sldChg>
      <pc:sldChg chg="addSp delSp modSp del mod modClrScheme chgLayout">
        <pc:chgData name="Soundararajan Natarajan" userId="S::soundararajan@tekmediasoft.net::94d80a5a-fbf6-490c-9ec1-6df4736fe2a1" providerId="AD" clId="Web-{56FCD8BC-A9A0-A81E-F273-9E05822F9383}" dt="2025-01-27T03:50:23.094" v="167"/>
        <pc:sldMkLst>
          <pc:docMk/>
          <pc:sldMk cId="477958842" sldId="260"/>
        </pc:sldMkLst>
        <pc:spChg chg="del mod ord">
          <ac:chgData name="Soundararajan Natarajan" userId="S::soundararajan@tekmediasoft.net::94d80a5a-fbf6-490c-9ec1-6df4736fe2a1" providerId="AD" clId="Web-{56FCD8BC-A9A0-A81E-F273-9E05822F9383}" dt="2025-01-27T03:48:41.421" v="144"/>
          <ac:spMkLst>
            <pc:docMk/>
            <pc:sldMk cId="477958842" sldId="260"/>
            <ac:spMk id="3" creationId="{7D80C107-EA06-C633-B939-D6AA67BAB5A1}"/>
          </ac:spMkLst>
        </pc:spChg>
        <pc:spChg chg="add mod">
          <ac:chgData name="Soundararajan Natarajan" userId="S::soundararajan@tekmediasoft.net::94d80a5a-fbf6-490c-9ec1-6df4736fe2a1" providerId="AD" clId="Web-{56FCD8BC-A9A0-A81E-F273-9E05822F9383}" dt="2025-01-27T03:48:41.421" v="144"/>
          <ac:spMkLst>
            <pc:docMk/>
            <pc:sldMk cId="477958842" sldId="260"/>
            <ac:spMk id="4" creationId="{C5CECAE1-5B9E-9BAA-F1B4-2D1DEC4C8A2A}"/>
          </ac:spMkLst>
        </pc:spChg>
      </pc:sldChg>
      <pc:sldChg chg="modSp mod modClrScheme chgLayout">
        <pc:chgData name="Soundararajan Natarajan" userId="S::soundararajan@tekmediasoft.net::94d80a5a-fbf6-490c-9ec1-6df4736fe2a1" providerId="AD" clId="Web-{56FCD8BC-A9A0-A81E-F273-9E05822F9383}" dt="2025-01-27T03:43:28.416" v="70" actId="14100"/>
        <pc:sldMkLst>
          <pc:docMk/>
          <pc:sldMk cId="893129787" sldId="261"/>
        </pc:sldMkLst>
        <pc:spChg chg="mod ord">
          <ac:chgData name="Soundararajan Natarajan" userId="S::soundararajan@tekmediasoft.net::94d80a5a-fbf6-490c-9ec1-6df4736fe2a1" providerId="AD" clId="Web-{56FCD8BC-A9A0-A81E-F273-9E05822F9383}" dt="2025-01-27T03:43:28.416" v="70" actId="14100"/>
          <ac:spMkLst>
            <pc:docMk/>
            <pc:sldMk cId="893129787" sldId="261"/>
            <ac:spMk id="3" creationId="{0A7D850A-F2C8-0D94-DFD4-B21E355959F7}"/>
          </ac:spMkLst>
        </pc:spChg>
      </pc:sldChg>
      <pc:sldChg chg="addSp delSp modSp mod modClrScheme chgLayout">
        <pc:chgData name="Soundararajan Natarajan" userId="S::soundararajan@tekmediasoft.net::94d80a5a-fbf6-490c-9ec1-6df4736fe2a1" providerId="AD" clId="Web-{56FCD8BC-A9A0-A81E-F273-9E05822F9383}" dt="2025-01-27T03:51:59.236" v="192" actId="20577"/>
        <pc:sldMkLst>
          <pc:docMk/>
          <pc:sldMk cId="762411249" sldId="262"/>
        </pc:sldMkLst>
        <pc:spChg chg="add del mod">
          <ac:chgData name="Soundararajan Natarajan" userId="S::soundararajan@tekmediasoft.net::94d80a5a-fbf6-490c-9ec1-6df4736fe2a1" providerId="AD" clId="Web-{56FCD8BC-A9A0-A81E-F273-9E05822F9383}" dt="2025-01-27T03:50:54.860" v="172"/>
          <ac:spMkLst>
            <pc:docMk/>
            <pc:sldMk cId="762411249" sldId="262"/>
            <ac:spMk id="2" creationId="{85A128EB-7FEF-53D8-5C98-CD3115EE70B7}"/>
          </ac:spMkLst>
        </pc:spChg>
        <pc:spChg chg="mod ord">
          <ac:chgData name="Soundararajan Natarajan" userId="S::soundararajan@tekmediasoft.net::94d80a5a-fbf6-490c-9ec1-6df4736fe2a1" providerId="AD" clId="Web-{56FCD8BC-A9A0-A81E-F273-9E05822F9383}" dt="2025-01-27T03:44:06.729" v="73" actId="14100"/>
          <ac:spMkLst>
            <pc:docMk/>
            <pc:sldMk cId="762411249" sldId="262"/>
            <ac:spMk id="3" creationId="{E2157494-2624-858B-B461-72B0AF03BEF2}"/>
          </ac:spMkLst>
        </pc:spChg>
        <pc:spChg chg="add mod">
          <ac:chgData name="Soundararajan Natarajan" userId="S::soundararajan@tekmediasoft.net::94d80a5a-fbf6-490c-9ec1-6df4736fe2a1" providerId="AD" clId="Web-{56FCD8BC-A9A0-A81E-F273-9E05822F9383}" dt="2025-01-27T03:51:59.236" v="192" actId="20577"/>
          <ac:spMkLst>
            <pc:docMk/>
            <pc:sldMk cId="762411249" sldId="262"/>
            <ac:spMk id="4" creationId="{235DFE1C-CBD9-764D-A527-3EA249031FB1}"/>
          </ac:spMkLst>
        </pc:spChg>
      </pc:sldChg>
      <pc:sldChg chg="modSp mod modClrScheme chgLayout">
        <pc:chgData name="Soundararajan Natarajan" userId="S::soundararajan@tekmediasoft.net::94d80a5a-fbf6-490c-9ec1-6df4736fe2a1" providerId="AD" clId="Web-{56FCD8BC-A9A0-A81E-F273-9E05822F9383}" dt="2025-01-27T03:42:16.024" v="61"/>
        <pc:sldMkLst>
          <pc:docMk/>
          <pc:sldMk cId="3029820677" sldId="263"/>
        </pc:sldMkLst>
        <pc:spChg chg="mod ord">
          <ac:chgData name="Soundararajan Natarajan" userId="S::soundararajan@tekmediasoft.net::94d80a5a-fbf6-490c-9ec1-6df4736fe2a1" providerId="AD" clId="Web-{56FCD8BC-A9A0-A81E-F273-9E05822F9383}" dt="2025-01-27T03:42:16.024" v="61"/>
          <ac:spMkLst>
            <pc:docMk/>
            <pc:sldMk cId="3029820677" sldId="263"/>
            <ac:spMk id="3" creationId="{F1DC8930-8AC3-D6A5-8DC9-B74020150C80}"/>
          </ac:spMkLst>
        </pc:spChg>
      </pc:sldChg>
      <pc:sldChg chg="modSp mod modClrScheme chgLayout">
        <pc:chgData name="Soundararajan Natarajan" userId="S::soundararajan@tekmediasoft.net::94d80a5a-fbf6-490c-9ec1-6df4736fe2a1" providerId="AD" clId="Web-{56FCD8BC-A9A0-A81E-F273-9E05822F9383}" dt="2025-01-27T03:42:16.024" v="61"/>
        <pc:sldMkLst>
          <pc:docMk/>
          <pc:sldMk cId="4200754854" sldId="264"/>
        </pc:sldMkLst>
        <pc:spChg chg="mod ord">
          <ac:chgData name="Soundararajan Natarajan" userId="S::soundararajan@tekmediasoft.net::94d80a5a-fbf6-490c-9ec1-6df4736fe2a1" providerId="AD" clId="Web-{56FCD8BC-A9A0-A81E-F273-9E05822F9383}" dt="2025-01-27T03:42:16.024" v="61"/>
          <ac:spMkLst>
            <pc:docMk/>
            <pc:sldMk cId="4200754854" sldId="264"/>
            <ac:spMk id="3" creationId="{B2EE7E34-F6E0-681C-9E57-9B581F7A42A6}"/>
          </ac:spMkLst>
        </pc:spChg>
      </pc:sldChg>
      <pc:sldChg chg="modSp mod modClrScheme chgLayout">
        <pc:chgData name="Soundararajan Natarajan" userId="S::soundararajan@tekmediasoft.net::94d80a5a-fbf6-490c-9ec1-6df4736fe2a1" providerId="AD" clId="Web-{56FCD8BC-A9A0-A81E-F273-9E05822F9383}" dt="2025-01-27T03:42:16.024" v="61"/>
        <pc:sldMkLst>
          <pc:docMk/>
          <pc:sldMk cId="2301660930" sldId="265"/>
        </pc:sldMkLst>
        <pc:spChg chg="mod ord">
          <ac:chgData name="Soundararajan Natarajan" userId="S::soundararajan@tekmediasoft.net::94d80a5a-fbf6-490c-9ec1-6df4736fe2a1" providerId="AD" clId="Web-{56FCD8BC-A9A0-A81E-F273-9E05822F9383}" dt="2025-01-27T03:42:16.024" v="61"/>
          <ac:spMkLst>
            <pc:docMk/>
            <pc:sldMk cId="2301660930" sldId="265"/>
            <ac:spMk id="3" creationId="{7C5BACB3-1E20-9569-EBBE-2CE451611178}"/>
          </ac:spMkLst>
        </pc:spChg>
      </pc:sldChg>
      <pc:sldChg chg="modSp mod modClrScheme chgLayout">
        <pc:chgData name="Soundararajan Natarajan" userId="S::soundararajan@tekmediasoft.net::94d80a5a-fbf6-490c-9ec1-6df4736fe2a1" providerId="AD" clId="Web-{56FCD8BC-A9A0-A81E-F273-9E05822F9383}" dt="2025-01-27T03:46:14.247" v="99" actId="14100"/>
        <pc:sldMkLst>
          <pc:docMk/>
          <pc:sldMk cId="2406086897" sldId="266"/>
        </pc:sldMkLst>
        <pc:spChg chg="mod ord">
          <ac:chgData name="Soundararajan Natarajan" userId="S::soundararajan@tekmediasoft.net::94d80a5a-fbf6-490c-9ec1-6df4736fe2a1" providerId="AD" clId="Web-{56FCD8BC-A9A0-A81E-F273-9E05822F9383}" dt="2025-01-27T03:46:14.247" v="99" actId="14100"/>
          <ac:spMkLst>
            <pc:docMk/>
            <pc:sldMk cId="2406086897" sldId="266"/>
            <ac:spMk id="3" creationId="{8A6D494A-CB9F-A85D-93C9-FBE4893B6420}"/>
          </ac:spMkLst>
        </pc:spChg>
      </pc:sldChg>
      <pc:sldChg chg="modSp mod modClrScheme chgLayout">
        <pc:chgData name="Soundararajan Natarajan" userId="S::soundararajan@tekmediasoft.net::94d80a5a-fbf6-490c-9ec1-6df4736fe2a1" providerId="AD" clId="Web-{56FCD8BC-A9A0-A81E-F273-9E05822F9383}" dt="2025-01-27T03:45:19.324" v="82" actId="14100"/>
        <pc:sldMkLst>
          <pc:docMk/>
          <pc:sldMk cId="3795365993" sldId="267"/>
        </pc:sldMkLst>
        <pc:spChg chg="mod ord">
          <ac:chgData name="Soundararajan Natarajan" userId="S::soundararajan@tekmediasoft.net::94d80a5a-fbf6-490c-9ec1-6df4736fe2a1" providerId="AD" clId="Web-{56FCD8BC-A9A0-A81E-F273-9E05822F9383}" dt="2025-01-27T03:45:19.324" v="82" actId="14100"/>
          <ac:spMkLst>
            <pc:docMk/>
            <pc:sldMk cId="3795365993" sldId="267"/>
            <ac:spMk id="3" creationId="{58BC8662-4A14-D122-1607-D1CF8A212F2C}"/>
          </ac:spMkLst>
        </pc:spChg>
      </pc:sldChg>
      <pc:sldChg chg="modSp mod modClrScheme chgLayout">
        <pc:chgData name="Soundararajan Natarajan" userId="S::soundararajan@tekmediasoft.net::94d80a5a-fbf6-490c-9ec1-6df4736fe2a1" providerId="AD" clId="Web-{56FCD8BC-A9A0-A81E-F273-9E05822F9383}" dt="2025-01-27T03:45:26.730" v="83" actId="14100"/>
        <pc:sldMkLst>
          <pc:docMk/>
          <pc:sldMk cId="1382263082" sldId="268"/>
        </pc:sldMkLst>
        <pc:spChg chg="mod ord">
          <ac:chgData name="Soundararajan Natarajan" userId="S::soundararajan@tekmediasoft.net::94d80a5a-fbf6-490c-9ec1-6df4736fe2a1" providerId="AD" clId="Web-{56FCD8BC-A9A0-A81E-F273-9E05822F9383}" dt="2025-01-27T03:45:26.730" v="83" actId="14100"/>
          <ac:spMkLst>
            <pc:docMk/>
            <pc:sldMk cId="1382263082" sldId="268"/>
            <ac:spMk id="3" creationId="{06D0C989-D057-0B3A-0912-54D80B31FEB3}"/>
          </ac:spMkLst>
        </pc:spChg>
      </pc:sldChg>
      <pc:sldChg chg="modSp mod modClrScheme chgLayout">
        <pc:chgData name="Soundararajan Natarajan" userId="S::soundararajan@tekmediasoft.net::94d80a5a-fbf6-490c-9ec1-6df4736fe2a1" providerId="AD" clId="Web-{56FCD8BC-A9A0-A81E-F273-9E05822F9383}" dt="2025-01-27T03:45:51.199" v="97" actId="1076"/>
        <pc:sldMkLst>
          <pc:docMk/>
          <pc:sldMk cId="3852007928" sldId="269"/>
        </pc:sldMkLst>
        <pc:spChg chg="mod ord">
          <ac:chgData name="Soundararajan Natarajan" userId="S::soundararajan@tekmediasoft.net::94d80a5a-fbf6-490c-9ec1-6df4736fe2a1" providerId="AD" clId="Web-{56FCD8BC-A9A0-A81E-F273-9E05822F9383}" dt="2025-01-27T03:45:51.199" v="97" actId="1076"/>
          <ac:spMkLst>
            <pc:docMk/>
            <pc:sldMk cId="3852007928" sldId="269"/>
            <ac:spMk id="2" creationId="{A45F8E8F-2A98-BBD2-89FA-9584725C1F1B}"/>
          </ac:spMkLst>
        </pc:spChg>
      </pc:sldChg>
      <pc:sldChg chg="new del">
        <pc:chgData name="Soundararajan Natarajan" userId="S::soundararajan@tekmediasoft.net::94d80a5a-fbf6-490c-9ec1-6df4736fe2a1" providerId="AD" clId="Web-{56FCD8BC-A9A0-A81E-F273-9E05822F9383}" dt="2025-01-27T03:50:53.454" v="171"/>
        <pc:sldMkLst>
          <pc:docMk/>
          <pc:sldMk cId="260443790" sldId="270"/>
        </pc:sldMkLst>
      </pc:sldChg>
      <pc:sldMasterChg chg="del delSldLayout">
        <pc:chgData name="Soundararajan Natarajan" userId="S::soundararajan@tekmediasoft.net::94d80a5a-fbf6-490c-9ec1-6df4736fe2a1" providerId="AD" clId="Web-{56FCD8BC-A9A0-A81E-F273-9E05822F9383}" dt="2025-01-27T03:42:16.024" v="61"/>
        <pc:sldMasterMkLst>
          <pc:docMk/>
          <pc:sldMasterMk cId="1172819624" sldId="2147483648"/>
        </pc:sldMasterMkLst>
        <pc:sldLayoutChg chg="del">
          <pc:chgData name="Soundararajan Natarajan" userId="S::soundararajan@tekmediasoft.net::94d80a5a-fbf6-490c-9ec1-6df4736fe2a1" providerId="AD" clId="Web-{56FCD8BC-A9A0-A81E-F273-9E05822F9383}" dt="2025-01-27T03:42:16.024" v="61"/>
          <pc:sldLayoutMkLst>
            <pc:docMk/>
            <pc:sldMasterMk cId="1172819624" sldId="2147483648"/>
            <pc:sldLayoutMk cId="530351951" sldId="2147483649"/>
          </pc:sldLayoutMkLst>
        </pc:sldLayoutChg>
        <pc:sldLayoutChg chg="del">
          <pc:chgData name="Soundararajan Natarajan" userId="S::soundararajan@tekmediasoft.net::94d80a5a-fbf6-490c-9ec1-6df4736fe2a1" providerId="AD" clId="Web-{56FCD8BC-A9A0-A81E-F273-9E05822F9383}" dt="2025-01-27T03:42:16.024" v="61"/>
          <pc:sldLayoutMkLst>
            <pc:docMk/>
            <pc:sldMasterMk cId="1172819624" sldId="2147483648"/>
            <pc:sldLayoutMk cId="3715019049" sldId="2147483650"/>
          </pc:sldLayoutMkLst>
        </pc:sldLayoutChg>
        <pc:sldLayoutChg chg="del">
          <pc:chgData name="Soundararajan Natarajan" userId="S::soundararajan@tekmediasoft.net::94d80a5a-fbf6-490c-9ec1-6df4736fe2a1" providerId="AD" clId="Web-{56FCD8BC-A9A0-A81E-F273-9E05822F9383}" dt="2025-01-27T03:42:16.024" v="61"/>
          <pc:sldLayoutMkLst>
            <pc:docMk/>
            <pc:sldMasterMk cId="1172819624" sldId="2147483648"/>
            <pc:sldLayoutMk cId="3973027543" sldId="2147483651"/>
          </pc:sldLayoutMkLst>
        </pc:sldLayoutChg>
        <pc:sldLayoutChg chg="del">
          <pc:chgData name="Soundararajan Natarajan" userId="S::soundararajan@tekmediasoft.net::94d80a5a-fbf6-490c-9ec1-6df4736fe2a1" providerId="AD" clId="Web-{56FCD8BC-A9A0-A81E-F273-9E05822F9383}" dt="2025-01-27T03:42:16.024" v="61"/>
          <pc:sldLayoutMkLst>
            <pc:docMk/>
            <pc:sldMasterMk cId="1172819624" sldId="2147483648"/>
            <pc:sldLayoutMk cId="1185178093" sldId="2147483652"/>
          </pc:sldLayoutMkLst>
        </pc:sldLayoutChg>
        <pc:sldLayoutChg chg="del">
          <pc:chgData name="Soundararajan Natarajan" userId="S::soundararajan@tekmediasoft.net::94d80a5a-fbf6-490c-9ec1-6df4736fe2a1" providerId="AD" clId="Web-{56FCD8BC-A9A0-A81E-F273-9E05822F9383}" dt="2025-01-27T03:42:16.024" v="61"/>
          <pc:sldLayoutMkLst>
            <pc:docMk/>
            <pc:sldMasterMk cId="1172819624" sldId="2147483648"/>
            <pc:sldLayoutMk cId="2316478421" sldId="2147483653"/>
          </pc:sldLayoutMkLst>
        </pc:sldLayoutChg>
        <pc:sldLayoutChg chg="del">
          <pc:chgData name="Soundararajan Natarajan" userId="S::soundararajan@tekmediasoft.net::94d80a5a-fbf6-490c-9ec1-6df4736fe2a1" providerId="AD" clId="Web-{56FCD8BC-A9A0-A81E-F273-9E05822F9383}" dt="2025-01-27T03:42:16.024" v="61"/>
          <pc:sldLayoutMkLst>
            <pc:docMk/>
            <pc:sldMasterMk cId="1172819624" sldId="2147483648"/>
            <pc:sldLayoutMk cId="968787462" sldId="2147483654"/>
          </pc:sldLayoutMkLst>
        </pc:sldLayoutChg>
        <pc:sldLayoutChg chg="del">
          <pc:chgData name="Soundararajan Natarajan" userId="S::soundararajan@tekmediasoft.net::94d80a5a-fbf6-490c-9ec1-6df4736fe2a1" providerId="AD" clId="Web-{56FCD8BC-A9A0-A81E-F273-9E05822F9383}" dt="2025-01-27T03:42:16.024" v="61"/>
          <pc:sldLayoutMkLst>
            <pc:docMk/>
            <pc:sldMasterMk cId="1172819624" sldId="2147483648"/>
            <pc:sldLayoutMk cId="1984630151" sldId="2147483655"/>
          </pc:sldLayoutMkLst>
        </pc:sldLayoutChg>
        <pc:sldLayoutChg chg="del">
          <pc:chgData name="Soundararajan Natarajan" userId="S::soundararajan@tekmediasoft.net::94d80a5a-fbf6-490c-9ec1-6df4736fe2a1" providerId="AD" clId="Web-{56FCD8BC-A9A0-A81E-F273-9E05822F9383}" dt="2025-01-27T03:42:16.024" v="61"/>
          <pc:sldLayoutMkLst>
            <pc:docMk/>
            <pc:sldMasterMk cId="1172819624" sldId="2147483648"/>
            <pc:sldLayoutMk cId="600473333" sldId="2147483656"/>
          </pc:sldLayoutMkLst>
        </pc:sldLayoutChg>
        <pc:sldLayoutChg chg="del">
          <pc:chgData name="Soundararajan Natarajan" userId="S::soundararajan@tekmediasoft.net::94d80a5a-fbf6-490c-9ec1-6df4736fe2a1" providerId="AD" clId="Web-{56FCD8BC-A9A0-A81E-F273-9E05822F9383}" dt="2025-01-27T03:42:16.024" v="61"/>
          <pc:sldLayoutMkLst>
            <pc:docMk/>
            <pc:sldMasterMk cId="1172819624" sldId="2147483648"/>
            <pc:sldLayoutMk cId="2434296625" sldId="2147483657"/>
          </pc:sldLayoutMkLst>
        </pc:sldLayoutChg>
        <pc:sldLayoutChg chg="del">
          <pc:chgData name="Soundararajan Natarajan" userId="S::soundararajan@tekmediasoft.net::94d80a5a-fbf6-490c-9ec1-6df4736fe2a1" providerId="AD" clId="Web-{56FCD8BC-A9A0-A81E-F273-9E05822F9383}" dt="2025-01-27T03:42:16.024" v="61"/>
          <pc:sldLayoutMkLst>
            <pc:docMk/>
            <pc:sldMasterMk cId="1172819624" sldId="2147483648"/>
            <pc:sldLayoutMk cId="273348747" sldId="2147483658"/>
          </pc:sldLayoutMkLst>
        </pc:sldLayoutChg>
        <pc:sldLayoutChg chg="del">
          <pc:chgData name="Soundararajan Natarajan" userId="S::soundararajan@tekmediasoft.net::94d80a5a-fbf6-490c-9ec1-6df4736fe2a1" providerId="AD" clId="Web-{56FCD8BC-A9A0-A81E-F273-9E05822F9383}" dt="2025-01-27T03:42:16.024" v="61"/>
          <pc:sldLayoutMkLst>
            <pc:docMk/>
            <pc:sldMasterMk cId="1172819624" sldId="2147483648"/>
            <pc:sldLayoutMk cId="3626629850" sldId="2147483659"/>
          </pc:sldLayoutMkLst>
        </pc:sldLayoutChg>
      </pc:sldMasterChg>
      <pc:sldMasterChg chg="add addSldLayout modSldLayout">
        <pc:chgData name="Soundararajan Natarajan" userId="S::soundararajan@tekmediasoft.net::94d80a5a-fbf6-490c-9ec1-6df4736fe2a1" providerId="AD" clId="Web-{56FCD8BC-A9A0-A81E-F273-9E05822F9383}" dt="2025-01-27T03:42:16.024" v="61"/>
        <pc:sldMasterMkLst>
          <pc:docMk/>
          <pc:sldMasterMk cId="1576501774" sldId="2147483660"/>
        </pc:sldMasterMkLst>
        <pc:sldLayoutChg chg="add mod replId">
          <pc:chgData name="Soundararajan Natarajan" userId="S::soundararajan@tekmediasoft.net::94d80a5a-fbf6-490c-9ec1-6df4736fe2a1" providerId="AD" clId="Web-{56FCD8BC-A9A0-A81E-F273-9E05822F9383}" dt="2025-01-27T03:42:16.024" v="61"/>
          <pc:sldLayoutMkLst>
            <pc:docMk/>
            <pc:sldMasterMk cId="1576501774" sldId="2147483660"/>
            <pc:sldLayoutMk cId="3239208229" sldId="2147483661"/>
          </pc:sldLayoutMkLst>
        </pc:sldLayoutChg>
        <pc:sldLayoutChg chg="add mod replId">
          <pc:chgData name="Soundararajan Natarajan" userId="S::soundararajan@tekmediasoft.net::94d80a5a-fbf6-490c-9ec1-6df4736fe2a1" providerId="AD" clId="Web-{56FCD8BC-A9A0-A81E-F273-9E05822F9383}" dt="2025-01-27T03:42:16.024" v="61"/>
          <pc:sldLayoutMkLst>
            <pc:docMk/>
            <pc:sldMasterMk cId="1576501774" sldId="2147483660"/>
            <pc:sldLayoutMk cId="4014366720" sldId="2147483662"/>
          </pc:sldLayoutMkLst>
        </pc:sldLayoutChg>
        <pc:sldLayoutChg chg="add mod replId">
          <pc:chgData name="Soundararajan Natarajan" userId="S::soundararajan@tekmediasoft.net::94d80a5a-fbf6-490c-9ec1-6df4736fe2a1" providerId="AD" clId="Web-{56FCD8BC-A9A0-A81E-F273-9E05822F9383}" dt="2025-01-27T03:42:16.024" v="61"/>
          <pc:sldLayoutMkLst>
            <pc:docMk/>
            <pc:sldMasterMk cId="1576501774" sldId="2147483660"/>
            <pc:sldLayoutMk cId="1970812291" sldId="2147483663"/>
          </pc:sldLayoutMkLst>
        </pc:sldLayoutChg>
        <pc:sldLayoutChg chg="add mod replId">
          <pc:chgData name="Soundararajan Natarajan" userId="S::soundararajan@tekmediasoft.net::94d80a5a-fbf6-490c-9ec1-6df4736fe2a1" providerId="AD" clId="Web-{56FCD8BC-A9A0-A81E-F273-9E05822F9383}" dt="2025-01-27T03:42:16.024" v="61"/>
          <pc:sldLayoutMkLst>
            <pc:docMk/>
            <pc:sldMasterMk cId="1576501774" sldId="2147483660"/>
            <pc:sldLayoutMk cId="1821740802" sldId="2147483664"/>
          </pc:sldLayoutMkLst>
        </pc:sldLayoutChg>
        <pc:sldLayoutChg chg="add mod replId">
          <pc:chgData name="Soundararajan Natarajan" userId="S::soundararajan@tekmediasoft.net::94d80a5a-fbf6-490c-9ec1-6df4736fe2a1" providerId="AD" clId="Web-{56FCD8BC-A9A0-A81E-F273-9E05822F9383}" dt="2025-01-27T03:42:16.024" v="61"/>
          <pc:sldLayoutMkLst>
            <pc:docMk/>
            <pc:sldMasterMk cId="1576501774" sldId="2147483660"/>
            <pc:sldLayoutMk cId="3051942496" sldId="2147483665"/>
          </pc:sldLayoutMkLst>
        </pc:sldLayoutChg>
        <pc:sldLayoutChg chg="add mod replId">
          <pc:chgData name="Soundararajan Natarajan" userId="S::soundararajan@tekmediasoft.net::94d80a5a-fbf6-490c-9ec1-6df4736fe2a1" providerId="AD" clId="Web-{56FCD8BC-A9A0-A81E-F273-9E05822F9383}" dt="2025-01-27T03:42:16.024" v="61"/>
          <pc:sldLayoutMkLst>
            <pc:docMk/>
            <pc:sldMasterMk cId="1576501774" sldId="2147483660"/>
            <pc:sldLayoutMk cId="243677140" sldId="2147483666"/>
          </pc:sldLayoutMkLst>
        </pc:sldLayoutChg>
        <pc:sldLayoutChg chg="add mod replId">
          <pc:chgData name="Soundararajan Natarajan" userId="S::soundararajan@tekmediasoft.net::94d80a5a-fbf6-490c-9ec1-6df4736fe2a1" providerId="AD" clId="Web-{56FCD8BC-A9A0-A81E-F273-9E05822F9383}" dt="2025-01-27T03:42:16.024" v="61"/>
          <pc:sldLayoutMkLst>
            <pc:docMk/>
            <pc:sldMasterMk cId="1576501774" sldId="2147483660"/>
            <pc:sldLayoutMk cId="1943286953" sldId="2147483667"/>
          </pc:sldLayoutMkLst>
        </pc:sldLayoutChg>
        <pc:sldLayoutChg chg="add mod replId">
          <pc:chgData name="Soundararajan Natarajan" userId="S::soundararajan@tekmediasoft.net::94d80a5a-fbf6-490c-9ec1-6df4736fe2a1" providerId="AD" clId="Web-{56FCD8BC-A9A0-A81E-F273-9E05822F9383}" dt="2025-01-27T03:42:16.024" v="61"/>
          <pc:sldLayoutMkLst>
            <pc:docMk/>
            <pc:sldMasterMk cId="1576501774" sldId="2147483660"/>
            <pc:sldLayoutMk cId="2143536861" sldId="2147483668"/>
          </pc:sldLayoutMkLst>
        </pc:sldLayoutChg>
        <pc:sldLayoutChg chg="add mod replId">
          <pc:chgData name="Soundararajan Natarajan" userId="S::soundararajan@tekmediasoft.net::94d80a5a-fbf6-490c-9ec1-6df4736fe2a1" providerId="AD" clId="Web-{56FCD8BC-A9A0-A81E-F273-9E05822F9383}" dt="2025-01-27T03:42:16.024" v="61"/>
          <pc:sldLayoutMkLst>
            <pc:docMk/>
            <pc:sldMasterMk cId="1576501774" sldId="2147483660"/>
            <pc:sldLayoutMk cId="3977867594" sldId="2147483669"/>
          </pc:sldLayoutMkLst>
        </pc:sldLayoutChg>
        <pc:sldLayoutChg chg="add mod replId">
          <pc:chgData name="Soundararajan Natarajan" userId="S::soundararajan@tekmediasoft.net::94d80a5a-fbf6-490c-9ec1-6df4736fe2a1" providerId="AD" clId="Web-{56FCD8BC-A9A0-A81E-F273-9E05822F9383}" dt="2025-01-27T03:42:16.024" v="61"/>
          <pc:sldLayoutMkLst>
            <pc:docMk/>
            <pc:sldMasterMk cId="1576501774" sldId="2147483660"/>
            <pc:sldLayoutMk cId="3881128227" sldId="2147483670"/>
          </pc:sldLayoutMkLst>
        </pc:sldLayoutChg>
        <pc:sldLayoutChg chg="add mod replId">
          <pc:chgData name="Soundararajan Natarajan" userId="S::soundararajan@tekmediasoft.net::94d80a5a-fbf6-490c-9ec1-6df4736fe2a1" providerId="AD" clId="Web-{56FCD8BC-A9A0-A81E-F273-9E05822F9383}" dt="2025-01-27T03:42:16.024" v="61"/>
          <pc:sldLayoutMkLst>
            <pc:docMk/>
            <pc:sldMasterMk cId="1576501774" sldId="2147483660"/>
            <pc:sldLayoutMk cId="1589768700" sldId="214748367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C4270120-CDFC-48DE-A6EA-6DEEDD0E436A}" type="datetimeFigureOut">
              <a:rPr lang="en-US" dirty="0"/>
              <a:t>1/26/2025</a:t>
            </a:fld>
            <a:endParaRPr lang="en-US" dirty="0"/>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196A61CA-0502-4EE4-9724-96EA822543E5}" type="slidenum">
              <a:rPr lang="en-US" dirty="0"/>
              <a:t>‹#›</a:t>
            </a:fld>
            <a:endParaRPr lang="en-US" dirty="0"/>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208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2A1F5BA7-0A17-4D30-9B66-E29324151C73}" type="datetimeFigureOut">
              <a:rPr lang="en-US" dirty="0"/>
              <a:t>1/26/2025</a:t>
            </a:fld>
            <a:endParaRPr lang="en-US" dirty="0"/>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881128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76BEBB1B-D40A-4DB9-B3DE-BAAE675B83CD}" type="datetimeFigureOut">
              <a:rPr lang="en-US" dirty="0"/>
              <a:t>1/26/2025</a:t>
            </a:fld>
            <a:endParaRPr lang="en-US" dirty="0"/>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589768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A3C9FAAF-C467-4C93-8ECD-39AF5A14D498}" type="datetimeFigureOut">
              <a:rPr lang="en-US" dirty="0"/>
              <a:t>1/26/2025</a:t>
            </a:fld>
            <a:endParaRPr lang="en-US" dirty="0"/>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401436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E37E480-B2BA-4553-A144-61E7F75833ED}" type="datetimeFigureOut">
              <a:rPr lang="en-US" dirty="0"/>
              <a:t>1/26/2025</a:t>
            </a:fld>
            <a:endParaRPr lang="en-US" dirty="0"/>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97081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90E682A-6B53-4B08-AE4D-4C5E659103CC}" type="datetimeFigureOut">
              <a:rPr lang="en-US" dirty="0"/>
              <a:t>1/26/2025</a:t>
            </a:fld>
            <a:endParaRPr lang="en-US" dirty="0"/>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821740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7C69F0F6-BEBB-4894-ABB2-75C5CBE0DDB9}" type="datetimeFigureOut">
              <a:rPr lang="en-US" dirty="0"/>
              <a:t>1/26/2025</a:t>
            </a:fld>
            <a:endParaRPr lang="en-US" dirty="0"/>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196A61CA-0502-4EE4-9724-96EA822543E5}" type="slidenum">
              <a:rPr lang="en-US" dirty="0"/>
              <a:t>‹#›</a:t>
            </a:fld>
            <a:endParaRPr lang="en-US" dirty="0"/>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942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8B3E9E5F-17D9-4A30-9DA3-64E46A6DF111}" type="datetimeFigureOut">
              <a:rPr lang="en-US" dirty="0"/>
              <a:t>1/26/2025</a:t>
            </a:fld>
            <a:endParaRPr lang="en-US" dirty="0"/>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243677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033AC5F0-3BC3-4718-BCCA-24B5655EC864}" type="datetimeFigureOut">
              <a:rPr lang="en-US" dirty="0"/>
              <a:t>1/26/2025</a:t>
            </a:fld>
            <a:endParaRPr lang="en-US" dirty="0"/>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943286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9EB8BD81-465B-40F2-9A54-9DF3B12AF598}" type="datetimeFigureOut">
              <a:rPr lang="en-US" dirty="0"/>
              <a:t>1/26/2025</a:t>
            </a:fld>
            <a:endParaRPr lang="en-US" dirty="0"/>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2143536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noChangeAspect="1"/>
          </p:cNvSpPr>
          <p:nvPr>
            <p:ph type="pic" idx="1"/>
          </p:nvPr>
        </p:nvSpPr>
        <p:spPr>
          <a:xfrm>
            <a:off x="5334001" y="762000"/>
            <a:ext cx="5333999" cy="5334000"/>
          </a:xfrm>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F04B3CEF-64EF-4C43-9530-8E9CBFD2CAD1}" type="datetimeFigureOut">
              <a:rPr lang="en-US" dirty="0"/>
              <a:t>1/26/2025</a:t>
            </a:fld>
            <a:endParaRPr lang="en-US" dirty="0"/>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977867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B70A3DFD-A535-46B2-84C1-61DC8B16A904}" type="datetimeFigureOut">
              <a:rPr lang="en-US" dirty="0"/>
              <a:t>1/26/2025</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196A61CA-0502-4EE4-9724-96EA822543E5}" type="slidenum">
              <a:rPr lang="en-US" dirty="0"/>
              <a:t>‹#›</a:t>
            </a:fld>
            <a:endParaRPr lang="en-US" dirty="0"/>
          </a:p>
        </p:txBody>
      </p:sp>
    </p:spTree>
    <p:extLst>
      <p:ext uri="{BB962C8B-B14F-4D97-AF65-F5344CB8AC3E}">
        <p14:creationId xmlns:p14="http://schemas.microsoft.com/office/powerpoint/2010/main" val="15765017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0">
          <p15:clr>
            <a:srgbClr val="F26B43"/>
          </p15:clr>
        </p15:guide>
        <p15:guide id="2" pos="3840">
          <p15:clr>
            <a:srgbClr val="F26B43"/>
          </p15:clr>
        </p15:guide>
        <p15:guide id="3" pos="7200">
          <p15:clr>
            <a:srgbClr val="F26B43"/>
          </p15:clr>
        </p15:guide>
        <p15:guide id="4" pos="6720">
          <p15:clr>
            <a:srgbClr val="F26B43"/>
          </p15:clr>
        </p15:guide>
        <p15:guide id="16" pos="480">
          <p15:clr>
            <a:srgbClr val="F26B43"/>
          </p15:clr>
        </p15:guide>
        <p15:guide id="23" orient="horz"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8D59-325B-344F-D281-61246FFDC035}"/>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62995E1-AB00-5217-443A-7A69C51FF78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70561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6D494A-CB9F-A85D-93C9-FBE4893B6420}"/>
              </a:ext>
            </a:extLst>
          </p:cNvPr>
          <p:cNvSpPr>
            <a:spLocks noGrp="1"/>
          </p:cNvSpPr>
          <p:nvPr>
            <p:ph idx="1"/>
          </p:nvPr>
        </p:nvSpPr>
        <p:spPr>
          <a:xfrm>
            <a:off x="838200" y="265633"/>
            <a:ext cx="10515600" cy="6346758"/>
          </a:xfrm>
        </p:spPr>
        <p:txBody>
          <a:bodyPr>
            <a:normAutofit/>
          </a:bodyPr>
          <a:lstStyle/>
          <a:p>
            <a:endParaRPr lang="en-US" dirty="0"/>
          </a:p>
          <a:p>
            <a:pPr marL="0" indent="0">
              <a:buNone/>
            </a:pPr>
            <a:r>
              <a:rPr lang="en-US" b="1" dirty="0"/>
              <a:t>Problem Statement: </a:t>
            </a:r>
            <a:r>
              <a:rPr lang="en-US" dirty="0"/>
              <a:t>Manual garbage collection is time-consuming and labor-intensive, often leading to inefficient waste management in areas such as schools, offices, or parks. There is a need for an automated solution to collect and dispose of garbage along predefined paths.</a:t>
            </a:r>
          </a:p>
          <a:p>
            <a:endParaRPr lang="en-US" dirty="0"/>
          </a:p>
          <a:p>
            <a:pPr marL="0" indent="0">
              <a:buNone/>
            </a:pPr>
            <a:r>
              <a:rPr lang="en-US" b="1" dirty="0"/>
              <a:t>Components Used:</a:t>
            </a:r>
          </a:p>
          <a:p>
            <a:pPr marL="0" indent="0">
              <a:buNone/>
            </a:pPr>
            <a:r>
              <a:rPr lang="en-US" b="1" dirty="0"/>
              <a:t>    Microcontroller:</a:t>
            </a:r>
          </a:p>
          <a:p>
            <a:r>
              <a:rPr lang="en-US" dirty="0"/>
              <a:t>Arduino Uno or any similar microcontroller (e.g., Raspberry Pi if advanced processing is needed).</a:t>
            </a:r>
          </a:p>
          <a:p>
            <a:r>
              <a:rPr lang="en-US" dirty="0"/>
              <a:t>Controls all components and processes sensor data.</a:t>
            </a:r>
          </a:p>
          <a:p>
            <a:endParaRPr lang="en-US" dirty="0"/>
          </a:p>
          <a:p>
            <a:pPr marL="0" indent="0">
              <a:buNone/>
            </a:pPr>
            <a:r>
              <a:rPr lang="en-US" b="1" dirty="0"/>
              <a:t>    IR Sensors:</a:t>
            </a:r>
          </a:p>
          <a:p>
            <a:r>
              <a:rPr lang="en-US" dirty="0"/>
              <a:t>Used for line detection to follow the predefined path.</a:t>
            </a:r>
          </a:p>
          <a:p>
            <a:r>
              <a:rPr lang="en-US" dirty="0"/>
              <a:t>Typically, 2-4 IR sensors are used for effective path navigation.</a:t>
            </a:r>
          </a:p>
          <a:p>
            <a:endParaRPr lang="en-US" dirty="0"/>
          </a:p>
        </p:txBody>
      </p:sp>
    </p:spTree>
    <p:extLst>
      <p:ext uri="{BB962C8B-B14F-4D97-AF65-F5344CB8AC3E}">
        <p14:creationId xmlns:p14="http://schemas.microsoft.com/office/powerpoint/2010/main" val="2406086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BC8662-4A14-D122-1607-D1CF8A212F2C}"/>
              </a:ext>
            </a:extLst>
          </p:cNvPr>
          <p:cNvSpPr>
            <a:spLocks noGrp="1"/>
          </p:cNvSpPr>
          <p:nvPr>
            <p:ph idx="1"/>
          </p:nvPr>
        </p:nvSpPr>
        <p:spPr>
          <a:xfrm>
            <a:off x="768927" y="113440"/>
            <a:ext cx="10515600" cy="5380693"/>
          </a:xfrm>
        </p:spPr>
        <p:txBody>
          <a:bodyPr>
            <a:noAutofit/>
          </a:bodyPr>
          <a:lstStyle/>
          <a:p>
            <a:pPr marL="0" indent="0">
              <a:buNone/>
            </a:pPr>
            <a:r>
              <a:rPr lang="en-US" sz="2400" b="1" dirty="0"/>
              <a:t>   Ultrasonic Sensor:</a:t>
            </a:r>
          </a:p>
          <a:p>
            <a:r>
              <a:rPr lang="en-US" sz="2400" dirty="0"/>
              <a:t>Detects obstacles or nearby trash.</a:t>
            </a:r>
          </a:p>
          <a:p>
            <a:r>
              <a:rPr lang="en-US" sz="2400" dirty="0"/>
              <a:t>Examples: HC-SR04.</a:t>
            </a:r>
          </a:p>
          <a:p>
            <a:pPr marL="0" indent="0">
              <a:buNone/>
            </a:pPr>
            <a:r>
              <a:rPr lang="en-US" sz="2400" b="1" dirty="0"/>
              <a:t>   Chassis:</a:t>
            </a:r>
          </a:p>
          <a:p>
            <a:r>
              <a:rPr lang="en-US" sz="2400" dirty="0"/>
              <a:t>A sturdy base to mount all components, typically a robot kit chassis with slots for sensors and wheels.</a:t>
            </a:r>
          </a:p>
          <a:p>
            <a:r>
              <a:rPr lang="en-US" sz="2400" dirty="0"/>
              <a:t>Motors:</a:t>
            </a:r>
          </a:p>
          <a:p>
            <a:pPr marL="0" indent="0">
              <a:buNone/>
            </a:pPr>
            <a:r>
              <a:rPr lang="en-US" sz="2400" b="1" dirty="0"/>
              <a:t>   DC Motors: To drive the wheels.</a:t>
            </a:r>
          </a:p>
          <a:p>
            <a:r>
              <a:rPr lang="en-US" sz="2400" dirty="0"/>
              <a:t>Servo Motor (Optional): For moving an arm or lid to handle trash.</a:t>
            </a:r>
          </a:p>
          <a:p>
            <a:pPr marL="0" indent="0">
              <a:buNone/>
            </a:pPr>
            <a:r>
              <a:rPr lang="en-US" sz="2400" b="1" dirty="0"/>
              <a:t>   Motor Driver Module:</a:t>
            </a:r>
          </a:p>
          <a:p>
            <a:r>
              <a:rPr lang="en-US" sz="2400" dirty="0"/>
              <a:t>L298N or L293D to control the speed and direction of the DC motors.</a:t>
            </a:r>
          </a:p>
          <a:p>
            <a:endParaRPr lang="en-IN" sz="2400" dirty="0"/>
          </a:p>
        </p:txBody>
      </p:sp>
    </p:spTree>
    <p:extLst>
      <p:ext uri="{BB962C8B-B14F-4D97-AF65-F5344CB8AC3E}">
        <p14:creationId xmlns:p14="http://schemas.microsoft.com/office/powerpoint/2010/main" val="3795365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D0C989-D057-0B3A-0912-54D80B31FEB3}"/>
              </a:ext>
            </a:extLst>
          </p:cNvPr>
          <p:cNvSpPr>
            <a:spLocks noGrp="1"/>
          </p:cNvSpPr>
          <p:nvPr>
            <p:ph idx="1"/>
          </p:nvPr>
        </p:nvSpPr>
        <p:spPr>
          <a:xfrm>
            <a:off x="838200" y="705853"/>
            <a:ext cx="10515600" cy="4699214"/>
          </a:xfrm>
        </p:spPr>
        <p:txBody>
          <a:bodyPr>
            <a:normAutofit fontScale="85000" lnSpcReduction="10000"/>
          </a:bodyPr>
          <a:lstStyle/>
          <a:p>
            <a:pPr marL="0" indent="0">
              <a:buNone/>
            </a:pPr>
            <a:r>
              <a:rPr lang="en-US" sz="2400" b="1" dirty="0"/>
              <a:t>   Key Outcomes:</a:t>
            </a:r>
            <a:endParaRPr lang="en-US" sz="2400" dirty="0"/>
          </a:p>
          <a:p>
            <a:r>
              <a:rPr lang="en-US" sz="2400" dirty="0"/>
              <a:t>Automated Waste Collection:</a:t>
            </a:r>
          </a:p>
          <a:p>
            <a:r>
              <a:rPr lang="en-US" sz="2400" dirty="0"/>
              <a:t>Efficiently follows predefined paths to collect trash, reducing manual labor.</a:t>
            </a:r>
          </a:p>
          <a:p>
            <a:pPr marL="0" indent="0">
              <a:buNone/>
            </a:pPr>
            <a:r>
              <a:rPr lang="en-US" sz="2400" b="1" dirty="0"/>
              <a:t>   Obstacle Avoidance:</a:t>
            </a:r>
          </a:p>
          <a:p>
            <a:r>
              <a:rPr lang="en-US" sz="2400" dirty="0"/>
              <a:t>Detects and avoids obstacles using ultrasonic sensors, ensuring smooth navigation.</a:t>
            </a:r>
          </a:p>
          <a:p>
            <a:pPr marL="0" indent="0">
              <a:buNone/>
            </a:pPr>
            <a:r>
              <a:rPr lang="en-US" sz="2400" b="1" dirty="0"/>
              <a:t>   Trash Detection:</a:t>
            </a:r>
          </a:p>
          <a:p>
            <a:r>
              <a:rPr lang="en-US" sz="2400" dirty="0"/>
              <a:t>Identifies trash near the path and stops for collection or triggers an optional arm mechanism.</a:t>
            </a:r>
          </a:p>
          <a:p>
            <a:pPr marL="0" indent="0">
              <a:buNone/>
            </a:pPr>
            <a:r>
              <a:rPr lang="en-US" sz="2400" b="1" dirty="0"/>
              <a:t>   Enhanced Efficiency:</a:t>
            </a:r>
          </a:p>
          <a:p>
            <a:r>
              <a:rPr lang="en-US" sz="2400" dirty="0"/>
              <a:t>Streamlines waste management in large spaces, improving overall cleanliness and hygiene.</a:t>
            </a:r>
            <a:endParaRPr lang="en-IN" sz="2400" dirty="0"/>
          </a:p>
        </p:txBody>
      </p:sp>
    </p:spTree>
    <p:extLst>
      <p:ext uri="{BB962C8B-B14F-4D97-AF65-F5344CB8AC3E}">
        <p14:creationId xmlns:p14="http://schemas.microsoft.com/office/powerpoint/2010/main" val="1382263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F8E8F-2A98-BBD2-89FA-9584725C1F1B}"/>
              </a:ext>
            </a:extLst>
          </p:cNvPr>
          <p:cNvSpPr>
            <a:spLocks noGrp="1"/>
          </p:cNvSpPr>
          <p:nvPr>
            <p:ph type="title"/>
          </p:nvPr>
        </p:nvSpPr>
        <p:spPr>
          <a:xfrm>
            <a:off x="831850" y="2729037"/>
            <a:ext cx="10515600" cy="1908533"/>
          </a:xfrm>
        </p:spPr>
        <p:txBody>
          <a:bodyPr/>
          <a:lstStyle/>
          <a:p>
            <a:pPr algn="ctr"/>
            <a:r>
              <a:rPr lang="en-US" dirty="0">
                <a:latin typeface="Calibri"/>
                <a:ea typeface="Calibri"/>
                <a:cs typeface="Calibri"/>
              </a:rPr>
              <a:t>Thank you!</a:t>
            </a:r>
            <a:endParaRPr lang="en-US" b="1" dirty="0">
              <a:latin typeface="Calibri"/>
              <a:ea typeface="Calibri"/>
              <a:cs typeface="Calibri"/>
            </a:endParaRPr>
          </a:p>
        </p:txBody>
      </p:sp>
    </p:spTree>
    <p:extLst>
      <p:ext uri="{BB962C8B-B14F-4D97-AF65-F5344CB8AC3E}">
        <p14:creationId xmlns:p14="http://schemas.microsoft.com/office/powerpoint/2010/main" val="3852007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1467C-4487-732A-B28B-C7C3BF497D3A}"/>
              </a:ext>
            </a:extLst>
          </p:cNvPr>
          <p:cNvSpPr>
            <a:spLocks noGrp="1"/>
          </p:cNvSpPr>
          <p:nvPr>
            <p:ph idx="1"/>
          </p:nvPr>
        </p:nvSpPr>
        <p:spPr>
          <a:xfrm>
            <a:off x="838200" y="791696"/>
            <a:ext cx="10515600" cy="4544099"/>
          </a:xfrm>
        </p:spPr>
        <p:txBody>
          <a:bodyPr>
            <a:normAutofit fontScale="77500" lnSpcReduction="20000"/>
          </a:bodyPr>
          <a:lstStyle/>
          <a:p>
            <a:pPr marL="0" indent="0">
              <a:buNone/>
            </a:pPr>
            <a:r>
              <a:rPr lang="en-US" sz="2400" b="1" dirty="0"/>
              <a:t>Problem</a:t>
            </a:r>
            <a:r>
              <a:rPr lang="en-US" sz="2400" dirty="0"/>
              <a:t>: Compressing large amounts of files while maintaining efficiency and speed.</a:t>
            </a:r>
          </a:p>
          <a:p>
            <a:pPr marL="0" indent="0">
              <a:buNone/>
            </a:pPr>
            <a:r>
              <a:rPr lang="en-US" sz="2400" b="1" dirty="0"/>
              <a:t>Solution</a:t>
            </a:r>
            <a:r>
              <a:rPr lang="en-US" sz="2400" dirty="0"/>
              <a:t>: Instead of using a single compression method like tar, try combining tar with </a:t>
            </a:r>
            <a:r>
              <a:rPr lang="en-US" sz="2400" dirty="0" err="1"/>
              <a:t>gzip</a:t>
            </a:r>
            <a:r>
              <a:rPr lang="en-US" sz="2400" dirty="0"/>
              <a:t> or bzip2 for a balance between compression speed and file size</a:t>
            </a:r>
          </a:p>
          <a:p>
            <a:endParaRPr lang="en-US" sz="2400" dirty="0"/>
          </a:p>
          <a:p>
            <a:pPr marL="0" indent="0">
              <a:buNone/>
            </a:pPr>
            <a:r>
              <a:rPr lang="en-US" sz="2400" b="1" dirty="0"/>
              <a:t>Problem:</a:t>
            </a:r>
            <a:r>
              <a:rPr lang="en-US" sz="2400" dirty="0"/>
              <a:t> Transferring multiple files securely between servers, especially when working with a lot of data.</a:t>
            </a:r>
          </a:p>
          <a:p>
            <a:pPr marL="0" indent="0">
              <a:buNone/>
            </a:pPr>
            <a:r>
              <a:rPr lang="en-US" sz="2400" b="1" dirty="0"/>
              <a:t>Solution:</a:t>
            </a:r>
            <a:r>
              <a:rPr lang="en-US" sz="2400" dirty="0"/>
              <a:t> Use </a:t>
            </a:r>
            <a:r>
              <a:rPr lang="en-US" sz="2400" dirty="0" err="1"/>
              <a:t>rsync</a:t>
            </a:r>
            <a:r>
              <a:rPr lang="en-US" sz="2400" dirty="0"/>
              <a:t> for incremental file transfer, which ensures that only the changed or missing files are transferred.</a:t>
            </a:r>
          </a:p>
          <a:p>
            <a:endParaRPr lang="en-US" sz="2400" dirty="0"/>
          </a:p>
          <a:p>
            <a:pPr marL="0" indent="0">
              <a:buNone/>
            </a:pPr>
            <a:r>
              <a:rPr lang="en-US" sz="2400" b="1" dirty="0"/>
              <a:t>Problem:</a:t>
            </a:r>
            <a:r>
              <a:rPr lang="en-US" sz="2400" dirty="0"/>
              <a:t> Your /</a:t>
            </a:r>
            <a:r>
              <a:rPr lang="en-US" sz="2400" dirty="0" err="1"/>
              <a:t>tmp</a:t>
            </a:r>
            <a:r>
              <a:rPr lang="en-US" sz="2400" dirty="0"/>
              <a:t> directory fills up with unnecessary files over time.</a:t>
            </a:r>
          </a:p>
          <a:p>
            <a:pPr marL="0" indent="0">
              <a:buNone/>
            </a:pPr>
            <a:r>
              <a:rPr lang="en-US" sz="2400" b="1" dirty="0"/>
              <a:t>Solution:</a:t>
            </a:r>
            <a:r>
              <a:rPr lang="en-US" sz="2400" dirty="0"/>
              <a:t> Schedule a </a:t>
            </a:r>
            <a:r>
              <a:rPr lang="en-US" sz="2400" dirty="0" err="1"/>
              <a:t>cron</a:t>
            </a:r>
            <a:r>
              <a:rPr lang="en-US" sz="2400" dirty="0"/>
              <a:t> job to delete files older than 7 days in the /</a:t>
            </a:r>
            <a:r>
              <a:rPr lang="en-US" sz="2400" dirty="0" err="1"/>
              <a:t>tmp</a:t>
            </a:r>
            <a:r>
              <a:rPr lang="en-US" sz="2400" dirty="0"/>
              <a:t> directory.</a:t>
            </a:r>
            <a:endParaRPr lang="en-IN" sz="2400" dirty="0"/>
          </a:p>
        </p:txBody>
      </p:sp>
      <p:sp>
        <p:nvSpPr>
          <p:cNvPr id="2" name="TextBox 1">
            <a:extLst>
              <a:ext uri="{FF2B5EF4-FFF2-40B4-BE49-F238E27FC236}">
                <a16:creationId xmlns:a16="http://schemas.microsoft.com/office/drawing/2014/main" id="{788340A0-3C96-3F35-3579-4A08687413A0}"/>
              </a:ext>
            </a:extLst>
          </p:cNvPr>
          <p:cNvSpPr txBox="1"/>
          <p:nvPr/>
        </p:nvSpPr>
        <p:spPr>
          <a:xfrm>
            <a:off x="958713" y="186522"/>
            <a:ext cx="975103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t>LINUX</a:t>
            </a:r>
            <a:endParaRPr lang="en-US" dirty="0"/>
          </a:p>
          <a:p>
            <a:pPr algn="ctr"/>
            <a:endParaRPr lang="en-US" sz="2400" b="1" dirty="0"/>
          </a:p>
        </p:txBody>
      </p:sp>
    </p:spTree>
    <p:extLst>
      <p:ext uri="{BB962C8B-B14F-4D97-AF65-F5344CB8AC3E}">
        <p14:creationId xmlns:p14="http://schemas.microsoft.com/office/powerpoint/2010/main" val="13390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04C637-8417-79EF-4EF3-6E2ADB97BAD9}"/>
              </a:ext>
            </a:extLst>
          </p:cNvPr>
          <p:cNvSpPr>
            <a:spLocks noGrp="1"/>
          </p:cNvSpPr>
          <p:nvPr>
            <p:ph idx="1"/>
          </p:nvPr>
        </p:nvSpPr>
        <p:spPr>
          <a:xfrm>
            <a:off x="838200" y="1004090"/>
            <a:ext cx="10515600" cy="5291626"/>
          </a:xfrm>
        </p:spPr>
        <p:txBody>
          <a:bodyPr>
            <a:normAutofit fontScale="77500" lnSpcReduction="20000"/>
          </a:bodyPr>
          <a:lstStyle/>
          <a:p>
            <a:pPr marL="0" indent="0">
              <a:buNone/>
            </a:pPr>
            <a:r>
              <a:rPr lang="en-US" sz="2400" b="1" dirty="0"/>
              <a:t>Problem: </a:t>
            </a:r>
            <a:r>
              <a:rPr lang="en-US" sz="2400" dirty="0"/>
              <a:t>Staged the Wrong File for Commit. For example You accidentally staged file2.txt instead of file1.txt for commit.</a:t>
            </a:r>
          </a:p>
          <a:p>
            <a:pPr marL="0" indent="0">
              <a:buNone/>
            </a:pPr>
            <a:r>
              <a:rPr lang="en-US" sz="2400" b="1" dirty="0"/>
              <a:t>Solution:  </a:t>
            </a:r>
            <a:r>
              <a:rPr lang="en-US" sz="2400" dirty="0"/>
              <a:t>git restore --staged file2.txt</a:t>
            </a:r>
          </a:p>
          <a:p>
            <a:pPr marL="0" indent="0">
              <a:buNone/>
            </a:pPr>
            <a:r>
              <a:rPr lang="en-US" sz="2400" dirty="0"/>
              <a:t>                      git add file1.txt</a:t>
            </a:r>
          </a:p>
          <a:p>
            <a:pPr marL="0" indent="0">
              <a:buNone/>
            </a:pPr>
            <a:r>
              <a:rPr lang="en-US" sz="2400" b="1" dirty="0"/>
              <a:t>Problem: </a:t>
            </a:r>
            <a:r>
              <a:rPr lang="en-US" sz="2400" dirty="0"/>
              <a:t>Push Rejected Due to Divergence. You try to push your local changes to GitHub, but Git rejects your push because the remote repository has some new commits.</a:t>
            </a:r>
          </a:p>
          <a:p>
            <a:pPr marL="0" indent="0">
              <a:buNone/>
            </a:pPr>
            <a:r>
              <a:rPr lang="en-US" sz="2400" b="1" dirty="0"/>
              <a:t>Solution: </a:t>
            </a:r>
            <a:r>
              <a:rPr lang="en-US" sz="2400" dirty="0"/>
              <a:t>git pull origin main --rebase</a:t>
            </a:r>
          </a:p>
          <a:p>
            <a:pPr marL="0" indent="0">
              <a:buNone/>
            </a:pPr>
            <a:r>
              <a:rPr lang="en-US" sz="2400" dirty="0"/>
              <a:t>                     git push origin main</a:t>
            </a:r>
            <a:endParaRPr lang="en-US" sz="2400" b="1" dirty="0"/>
          </a:p>
          <a:p>
            <a:pPr marL="0" indent="0">
              <a:buNone/>
            </a:pPr>
            <a:r>
              <a:rPr lang="en-US" sz="2400" b="1" dirty="0"/>
              <a:t>Problem: </a:t>
            </a:r>
            <a:r>
              <a:rPr lang="en-US" sz="2400" dirty="0"/>
              <a:t>Lost Changes After a git reset --hard. You used git reset --hard HEAD~1 to remove the last commit and reset your working directory, but you forgot you had local changes that were not committed and they were lost.</a:t>
            </a:r>
          </a:p>
          <a:p>
            <a:pPr marL="0" indent="0">
              <a:buNone/>
            </a:pPr>
            <a:r>
              <a:rPr lang="en-US" sz="2400" b="1" dirty="0"/>
              <a:t>Solution: </a:t>
            </a:r>
            <a:r>
              <a:rPr lang="en-US" sz="2400" dirty="0"/>
              <a:t>If the changes are recent, you might be able to recover them using git </a:t>
            </a:r>
            <a:r>
              <a:rPr lang="en-US" sz="2400" dirty="0" err="1"/>
              <a:t>reflog</a:t>
            </a:r>
            <a:r>
              <a:rPr lang="en-US" sz="2400" dirty="0"/>
              <a:t> and git checkout &lt;commit-hash&gt;</a:t>
            </a:r>
          </a:p>
          <a:p>
            <a:pPr marL="0" indent="0">
              <a:buNone/>
            </a:pPr>
            <a:endParaRPr lang="en-IN" sz="2400" dirty="0"/>
          </a:p>
        </p:txBody>
      </p:sp>
      <p:sp>
        <p:nvSpPr>
          <p:cNvPr id="4" name="TextBox 3">
            <a:extLst>
              <a:ext uri="{FF2B5EF4-FFF2-40B4-BE49-F238E27FC236}">
                <a16:creationId xmlns:a16="http://schemas.microsoft.com/office/drawing/2014/main" id="{992DA771-5F4E-4723-798D-D171AEA44CD9}"/>
              </a:ext>
            </a:extLst>
          </p:cNvPr>
          <p:cNvSpPr txBox="1"/>
          <p:nvPr/>
        </p:nvSpPr>
        <p:spPr>
          <a:xfrm>
            <a:off x="841168" y="158337"/>
            <a:ext cx="1051164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t>GIT</a:t>
            </a:r>
          </a:p>
        </p:txBody>
      </p:sp>
    </p:spTree>
    <p:extLst>
      <p:ext uri="{BB962C8B-B14F-4D97-AF65-F5344CB8AC3E}">
        <p14:creationId xmlns:p14="http://schemas.microsoft.com/office/powerpoint/2010/main" val="656575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127374-3184-3D80-7940-6F796478C481}"/>
              </a:ext>
            </a:extLst>
          </p:cNvPr>
          <p:cNvSpPr>
            <a:spLocks noGrp="1"/>
          </p:cNvSpPr>
          <p:nvPr>
            <p:ph idx="1"/>
          </p:nvPr>
        </p:nvSpPr>
        <p:spPr>
          <a:xfrm>
            <a:off x="838200" y="721895"/>
            <a:ext cx="10515600" cy="2110186"/>
          </a:xfrm>
        </p:spPr>
        <p:txBody>
          <a:bodyPr vert="horz" lIns="91440" tIns="45720" rIns="91440" bIns="45720" rtlCol="0" anchor="t">
            <a:normAutofit fontScale="70000" lnSpcReduction="20000"/>
          </a:bodyPr>
          <a:lstStyle/>
          <a:p>
            <a:pPr marL="0" indent="0">
              <a:buNone/>
            </a:pPr>
            <a:endParaRPr lang="en-US" sz="2400" b="1" dirty="0"/>
          </a:p>
          <a:p>
            <a:pPr marL="0" indent="0">
              <a:buNone/>
            </a:pPr>
            <a:r>
              <a:rPr lang="en-US" sz="2400" b="1" dirty="0"/>
              <a:t>Problem: </a:t>
            </a:r>
            <a:r>
              <a:rPr lang="en-US" sz="2400" dirty="0"/>
              <a:t>Container Data Gets Lost After Stopping the Container</a:t>
            </a:r>
            <a:endParaRPr lang="en-US"/>
          </a:p>
          <a:p>
            <a:pPr marL="0" indent="0">
              <a:buNone/>
            </a:pPr>
            <a:r>
              <a:rPr lang="en-US" sz="2400" dirty="0"/>
              <a:t>You stop and remove a container, but the data inside the container is lost: docker stop &lt;</a:t>
            </a:r>
            <a:r>
              <a:rPr lang="en-US" sz="2400" err="1"/>
              <a:t>container_id</a:t>
            </a:r>
            <a:r>
              <a:rPr lang="en-US" sz="2400" dirty="0"/>
              <a:t>&gt;</a:t>
            </a:r>
          </a:p>
          <a:p>
            <a:pPr marL="0" indent="0">
              <a:buNone/>
            </a:pPr>
            <a:r>
              <a:rPr lang="en-US" sz="2400" dirty="0"/>
              <a:t>                 docker rm &lt;</a:t>
            </a:r>
            <a:r>
              <a:rPr lang="en-US" sz="2400" dirty="0" err="1"/>
              <a:t>container_id</a:t>
            </a:r>
            <a:r>
              <a:rPr lang="en-US" sz="2400" dirty="0"/>
              <a:t>&gt;</a:t>
            </a:r>
          </a:p>
          <a:p>
            <a:pPr marL="0" indent="0">
              <a:buNone/>
            </a:pPr>
            <a:r>
              <a:rPr lang="en-US" sz="2400" b="1" dirty="0"/>
              <a:t>Solution: </a:t>
            </a:r>
            <a:r>
              <a:rPr lang="en-US" sz="2400" dirty="0"/>
              <a:t>Use Docker volumes to persist data</a:t>
            </a:r>
          </a:p>
          <a:p>
            <a:pPr marL="0" indent="0">
              <a:buNone/>
            </a:pPr>
            <a:endParaRPr lang="en-US" sz="2400" dirty="0"/>
          </a:p>
          <a:p>
            <a:pPr marL="0" indent="0" algn="ctr">
              <a:buNone/>
            </a:pPr>
            <a:endParaRPr lang="en-US" sz="2400" dirty="0"/>
          </a:p>
        </p:txBody>
      </p:sp>
      <p:sp>
        <p:nvSpPr>
          <p:cNvPr id="2" name="TextBox 1">
            <a:extLst>
              <a:ext uri="{FF2B5EF4-FFF2-40B4-BE49-F238E27FC236}">
                <a16:creationId xmlns:a16="http://schemas.microsoft.com/office/drawing/2014/main" id="{8AB9D642-0A65-5A35-C905-547863924609}"/>
              </a:ext>
            </a:extLst>
          </p:cNvPr>
          <p:cNvSpPr txBox="1"/>
          <p:nvPr/>
        </p:nvSpPr>
        <p:spPr>
          <a:xfrm>
            <a:off x="841167" y="98960"/>
            <a:ext cx="1050966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t>Docker</a:t>
            </a:r>
          </a:p>
        </p:txBody>
      </p:sp>
      <p:sp>
        <p:nvSpPr>
          <p:cNvPr id="4" name="Content Placeholder 2">
            <a:extLst>
              <a:ext uri="{FF2B5EF4-FFF2-40B4-BE49-F238E27FC236}">
                <a16:creationId xmlns:a16="http://schemas.microsoft.com/office/drawing/2014/main" id="{7D80C107-EA06-C633-B939-D6AA67BAB5A1}"/>
              </a:ext>
            </a:extLst>
          </p:cNvPr>
          <p:cNvSpPr>
            <a:spLocks noGrp="1"/>
          </p:cNvSpPr>
          <p:nvPr/>
        </p:nvSpPr>
        <p:spPr>
          <a:xfrm>
            <a:off x="838200" y="3432073"/>
            <a:ext cx="10515600" cy="2961563"/>
          </a:xfrm>
          <a:prstGeom prst="rect">
            <a:avLst/>
          </a:prstGeom>
        </p:spPr>
        <p:txBody>
          <a:bodyPr vert="horz" lIns="91440" tIns="45720" rIns="91440" bIns="45720" rtlCol="0">
            <a:normAutofit fontScale="70000" lnSpcReduction="20000"/>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dirty="0"/>
              <a:t>Problem: </a:t>
            </a:r>
            <a:r>
              <a:rPr lang="en-US" sz="2400" dirty="0"/>
              <a:t>"Connection Refused" or "404 Not Found"</a:t>
            </a:r>
          </a:p>
          <a:p>
            <a:pPr marL="0" indent="0" algn="just">
              <a:buNone/>
            </a:pPr>
            <a:r>
              <a:rPr lang="en-US" sz="2400" dirty="0"/>
              <a:t>External services sending webhooks cannot access your local machine's localhost directly, because localhost refers to the local network interface on your own machine. External servers don't have access to your local machine, which results in connection failures.</a:t>
            </a:r>
          </a:p>
          <a:p>
            <a:pPr marL="0" indent="0" algn="just">
              <a:buNone/>
            </a:pPr>
            <a:endParaRPr lang="en-US" sz="2400" dirty="0"/>
          </a:p>
          <a:p>
            <a:pPr marL="0" indent="0" algn="just">
              <a:buNone/>
            </a:pPr>
            <a:r>
              <a:rPr lang="en-US" sz="2400" b="1" dirty="0"/>
              <a:t>Solution: </a:t>
            </a:r>
            <a:r>
              <a:rPr lang="en-US" sz="2400" dirty="0"/>
              <a:t>Use </a:t>
            </a:r>
            <a:r>
              <a:rPr lang="en-US" sz="2400" dirty="0" err="1"/>
              <a:t>ngrok</a:t>
            </a:r>
            <a:r>
              <a:rPr lang="en-US" sz="2400" dirty="0"/>
              <a:t> or a similar service to expose your local server to the internet with a public URL (e.g., http://your-ngrok-subdomain.ngrok.io), then update the webhook URL to point to the </a:t>
            </a:r>
            <a:r>
              <a:rPr lang="en-US" sz="2400" dirty="0" err="1"/>
              <a:t>ngrok</a:t>
            </a:r>
            <a:r>
              <a:rPr lang="en-US" sz="2400" dirty="0"/>
              <a:t> public URL instead of localhost.</a:t>
            </a:r>
            <a:endParaRPr lang="en-IN" sz="2400" dirty="0"/>
          </a:p>
        </p:txBody>
      </p:sp>
      <p:sp>
        <p:nvSpPr>
          <p:cNvPr id="7" name="TextBox 6">
            <a:extLst>
              <a:ext uri="{FF2B5EF4-FFF2-40B4-BE49-F238E27FC236}">
                <a16:creationId xmlns:a16="http://schemas.microsoft.com/office/drawing/2014/main" id="{A219A432-D52D-0F5C-B3AC-670A7A641187}"/>
              </a:ext>
            </a:extLst>
          </p:cNvPr>
          <p:cNvSpPr txBox="1"/>
          <p:nvPr/>
        </p:nvSpPr>
        <p:spPr>
          <a:xfrm>
            <a:off x="979714" y="2830285"/>
            <a:ext cx="1022465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t>Jenkins</a:t>
            </a:r>
          </a:p>
        </p:txBody>
      </p:sp>
    </p:spTree>
    <p:extLst>
      <p:ext uri="{BB962C8B-B14F-4D97-AF65-F5344CB8AC3E}">
        <p14:creationId xmlns:p14="http://schemas.microsoft.com/office/powerpoint/2010/main" val="3702001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7D850A-F2C8-0D94-DFD4-B21E355959F7}"/>
              </a:ext>
            </a:extLst>
          </p:cNvPr>
          <p:cNvSpPr>
            <a:spLocks noGrp="1"/>
          </p:cNvSpPr>
          <p:nvPr>
            <p:ph idx="1"/>
          </p:nvPr>
        </p:nvSpPr>
        <p:spPr>
          <a:xfrm>
            <a:off x="838200" y="753979"/>
            <a:ext cx="10515600" cy="4502647"/>
          </a:xfrm>
        </p:spPr>
        <p:txBody>
          <a:bodyPr>
            <a:normAutofit fontScale="92500" lnSpcReduction="10000"/>
          </a:bodyPr>
          <a:lstStyle/>
          <a:p>
            <a:pPr marL="0" indent="0">
              <a:buNone/>
            </a:pPr>
            <a:endParaRPr lang="en-IN" sz="2400" b="1" dirty="0"/>
          </a:p>
          <a:p>
            <a:pPr marL="0" indent="0">
              <a:buNone/>
            </a:pPr>
            <a:r>
              <a:rPr lang="en-IN" sz="2400" b="1" dirty="0"/>
              <a:t>Problem: </a:t>
            </a:r>
            <a:r>
              <a:rPr lang="en-IN" sz="2400" dirty="0"/>
              <a:t>Cannot connect to the Docker daemon at unix:///var/run/docker.sock. Is the docker daemon running?. The Jenkins job does not have permission to access the Docker daemon.</a:t>
            </a:r>
          </a:p>
          <a:p>
            <a:pPr marL="0" indent="0">
              <a:buNone/>
            </a:pPr>
            <a:endParaRPr lang="en-IN" sz="2400" b="1" dirty="0"/>
          </a:p>
          <a:p>
            <a:pPr marL="0" indent="0">
              <a:buNone/>
            </a:pPr>
            <a:r>
              <a:rPr lang="en-IN" sz="2400" b="1" dirty="0"/>
              <a:t>Solution: </a:t>
            </a:r>
            <a:r>
              <a:rPr lang="en-IN" sz="2400" dirty="0"/>
              <a:t>Ensure Jenkins has permission to access the Docker daemon. Add the Jenkins user to the Docker group:</a:t>
            </a:r>
          </a:p>
          <a:p>
            <a:pPr marL="0" indent="0">
              <a:buNone/>
            </a:pPr>
            <a:r>
              <a:rPr lang="en-IN" sz="2400" dirty="0"/>
              <a:t>    </a:t>
            </a:r>
            <a:r>
              <a:rPr lang="en-IN" sz="2400" dirty="0" err="1"/>
              <a:t>sudo</a:t>
            </a:r>
            <a:r>
              <a:rPr lang="en-IN" sz="2400" dirty="0"/>
              <a:t> </a:t>
            </a:r>
            <a:r>
              <a:rPr lang="en-IN" sz="2400" dirty="0" err="1"/>
              <a:t>usermod</a:t>
            </a:r>
            <a:r>
              <a:rPr lang="en-IN" sz="2400" dirty="0"/>
              <a:t> -</a:t>
            </a:r>
            <a:r>
              <a:rPr lang="en-IN" sz="2400" dirty="0" err="1"/>
              <a:t>aG</a:t>
            </a:r>
            <a:r>
              <a:rPr lang="en-IN" sz="2400" dirty="0"/>
              <a:t> docker Jenkins</a:t>
            </a:r>
          </a:p>
          <a:p>
            <a:pPr marL="0" indent="0">
              <a:buNone/>
            </a:pPr>
            <a:r>
              <a:rPr lang="en-IN" sz="2400" dirty="0"/>
              <a:t>    </a:t>
            </a:r>
            <a:r>
              <a:rPr lang="en-US" sz="2400" dirty="0"/>
              <a:t>Restart Jenkins and the Docker daemon to ensure the changes take effect.</a:t>
            </a:r>
            <a:endParaRPr lang="en-IN" sz="2400" dirty="0"/>
          </a:p>
        </p:txBody>
      </p:sp>
    </p:spTree>
    <p:extLst>
      <p:ext uri="{BB962C8B-B14F-4D97-AF65-F5344CB8AC3E}">
        <p14:creationId xmlns:p14="http://schemas.microsoft.com/office/powerpoint/2010/main" val="893129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157494-2624-858B-B461-72B0AF03BEF2}"/>
              </a:ext>
            </a:extLst>
          </p:cNvPr>
          <p:cNvSpPr>
            <a:spLocks noGrp="1"/>
          </p:cNvSpPr>
          <p:nvPr>
            <p:ph idx="1"/>
          </p:nvPr>
        </p:nvSpPr>
        <p:spPr>
          <a:xfrm>
            <a:off x="838200" y="770021"/>
            <a:ext cx="10515600" cy="5070475"/>
          </a:xfrm>
        </p:spPr>
        <p:txBody>
          <a:bodyPr>
            <a:normAutofit fontScale="77500" lnSpcReduction="20000"/>
          </a:bodyPr>
          <a:lstStyle/>
          <a:p>
            <a:pPr marL="0" indent="0">
              <a:buNone/>
            </a:pPr>
            <a:r>
              <a:rPr lang="en-US" sz="2400" b="1" dirty="0"/>
              <a:t>    Problem Statement: </a:t>
            </a:r>
            <a:r>
              <a:rPr lang="en-US" sz="2400" dirty="0"/>
              <a:t>Build a user-friendly, secure eCommerce platform that allows customers to easily browse products, make purchases, and track orders. The system should ensure smooth performance, support secure payments, and offer responsive design across devices.</a:t>
            </a:r>
          </a:p>
          <a:p>
            <a:pPr marL="0" indent="0">
              <a:buNone/>
            </a:pPr>
            <a:r>
              <a:rPr lang="en-US" sz="2400" b="1" dirty="0"/>
              <a:t>    </a:t>
            </a:r>
            <a:r>
              <a:rPr lang="en-US" sz="2400" b="1" dirty="0" err="1"/>
              <a:t>TechStacks</a:t>
            </a:r>
            <a:r>
              <a:rPr lang="en-US" sz="2400" b="1" dirty="0"/>
              <a:t>: </a:t>
            </a:r>
            <a:r>
              <a:rPr lang="en-US" sz="2400" dirty="0"/>
              <a:t>Tech Stack: Frontend - React.js, Backend - Django, Database - MYSQL, Authentication - JWT, Payment Integration - </a:t>
            </a:r>
            <a:r>
              <a:rPr lang="en-US" sz="2400" dirty="0" err="1"/>
              <a:t>Paypal</a:t>
            </a:r>
            <a:endParaRPr lang="en-US" sz="2400" dirty="0"/>
          </a:p>
          <a:p>
            <a:pPr marL="0" indent="0">
              <a:buNone/>
            </a:pPr>
            <a:r>
              <a:rPr lang="en-US" sz="2400" b="1" dirty="0"/>
              <a:t>    </a:t>
            </a:r>
            <a:r>
              <a:rPr lang="en-US" sz="2400" b="1" dirty="0" err="1"/>
              <a:t>Keyoutcomes</a:t>
            </a:r>
            <a:r>
              <a:rPr lang="en-US" sz="2400" b="1" dirty="0"/>
              <a:t>:  </a:t>
            </a:r>
          </a:p>
          <a:p>
            <a:r>
              <a:rPr lang="en-US" sz="2400" dirty="0"/>
              <a:t>                   By using React.js, you can create dynamic, responsive pages with a smooth user interface (UI), making shopping easier for customers.</a:t>
            </a:r>
          </a:p>
          <a:p>
            <a:r>
              <a:rPr lang="en-US" sz="2400" dirty="0"/>
              <a:t>	      By implementing JWT for authentication, you provide a secure way to manage user sessions while maintaining scalability.</a:t>
            </a:r>
          </a:p>
          <a:p>
            <a:r>
              <a:rPr lang="en-US" sz="2400" dirty="0"/>
              <a:t>	      With Django, you can create a robust admin panel that makes it easy for admins to manage products, track orders, and handle customer inquiries.</a:t>
            </a:r>
          </a:p>
          <a:p>
            <a:r>
              <a:rPr lang="en-US" sz="2400" dirty="0"/>
              <a:t>	      By integrating payment gateways PayPal, you ensure secure transactions for customers.</a:t>
            </a:r>
            <a:endParaRPr lang="en-IN" sz="2400" dirty="0"/>
          </a:p>
        </p:txBody>
      </p:sp>
      <p:sp>
        <p:nvSpPr>
          <p:cNvPr id="4" name="TextBox 3">
            <a:extLst>
              <a:ext uri="{FF2B5EF4-FFF2-40B4-BE49-F238E27FC236}">
                <a16:creationId xmlns:a16="http://schemas.microsoft.com/office/drawing/2014/main" id="{235DFE1C-CBD9-764D-A527-3EA249031FB1}"/>
              </a:ext>
            </a:extLst>
          </p:cNvPr>
          <p:cNvSpPr txBox="1"/>
          <p:nvPr/>
        </p:nvSpPr>
        <p:spPr>
          <a:xfrm>
            <a:off x="1197428" y="168233"/>
            <a:ext cx="1030184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t>Projects</a:t>
            </a:r>
          </a:p>
        </p:txBody>
      </p:sp>
    </p:spTree>
    <p:extLst>
      <p:ext uri="{BB962C8B-B14F-4D97-AF65-F5344CB8AC3E}">
        <p14:creationId xmlns:p14="http://schemas.microsoft.com/office/powerpoint/2010/main" val="762411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DC8930-8AC3-D6A5-8DC9-B74020150C80}"/>
              </a:ext>
            </a:extLst>
          </p:cNvPr>
          <p:cNvSpPr>
            <a:spLocks noGrp="1"/>
          </p:cNvSpPr>
          <p:nvPr>
            <p:ph idx="1"/>
          </p:nvPr>
        </p:nvSpPr>
        <p:spPr>
          <a:xfrm>
            <a:off x="838200" y="626997"/>
            <a:ext cx="10515600" cy="5599447"/>
          </a:xfrm>
        </p:spPr>
        <p:txBody>
          <a:bodyPr vert="horz" lIns="91440" tIns="45720" rIns="91440" bIns="45720" rtlCol="0" anchor="t">
            <a:normAutofit/>
          </a:bodyPr>
          <a:lstStyle/>
          <a:p>
            <a:pPr marL="0" indent="0">
              <a:buNone/>
            </a:pPr>
            <a:r>
              <a:rPr lang="en-US" sz="2400" b="1" dirty="0"/>
              <a:t>         </a:t>
            </a:r>
          </a:p>
          <a:p>
            <a:pPr marL="0" indent="0">
              <a:buNone/>
            </a:pPr>
            <a:r>
              <a:rPr lang="en-US" sz="2400" b="1" dirty="0"/>
              <a:t> Problem Statement: </a:t>
            </a:r>
            <a:r>
              <a:rPr lang="en-US" sz="2400" dirty="0"/>
              <a:t>The challenge in healthcare lies in the inefficiency of digitizing handwritten prescriptions and the risk of medical errors due to illegible or misinterpreted information. Patients also lack effective tools to track their disease history, manage prescriptions, and stay informed about their treatment progress. This project aims to address these issues by developing an AI-powered chatbot that utilizes OCR and NLP techniques to process handwritten prescriptions, securely store patient data, and provide personalized health summaries. The solution will help patients better manage their medical conditions while ensuring compliance with data privacy and security standards.</a:t>
            </a:r>
          </a:p>
          <a:p>
            <a:pPr marL="0" indent="0">
              <a:buNone/>
            </a:pPr>
            <a:endParaRPr lang="en-IN" sz="2400" dirty="0"/>
          </a:p>
        </p:txBody>
      </p:sp>
    </p:spTree>
    <p:extLst>
      <p:ext uri="{BB962C8B-B14F-4D97-AF65-F5344CB8AC3E}">
        <p14:creationId xmlns:p14="http://schemas.microsoft.com/office/powerpoint/2010/main" val="3029820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EE7E34-F6E0-681C-9E57-9B581F7A42A6}"/>
              </a:ext>
            </a:extLst>
          </p:cNvPr>
          <p:cNvSpPr>
            <a:spLocks noGrp="1"/>
          </p:cNvSpPr>
          <p:nvPr>
            <p:ph idx="1"/>
          </p:nvPr>
        </p:nvSpPr>
        <p:spPr>
          <a:xfrm>
            <a:off x="838200" y="721895"/>
            <a:ext cx="10515600" cy="5455068"/>
          </a:xfrm>
        </p:spPr>
        <p:txBody>
          <a:bodyPr vert="horz" lIns="91440" tIns="45720" rIns="91440" bIns="45720" rtlCol="0" anchor="t">
            <a:normAutofit fontScale="77500" lnSpcReduction="20000"/>
          </a:bodyPr>
          <a:lstStyle/>
          <a:p>
            <a:pPr marL="0" indent="0">
              <a:buNone/>
            </a:pPr>
            <a:r>
              <a:rPr lang="en-IN" sz="3100" b="1" dirty="0" err="1"/>
              <a:t>Techstacks</a:t>
            </a:r>
            <a:r>
              <a:rPr lang="en-IN" sz="3100" b="1" dirty="0"/>
              <a:t>: </a:t>
            </a:r>
            <a:r>
              <a:rPr lang="en-IN" sz="3100" dirty="0"/>
              <a:t>Backend (REST API): Flask</a:t>
            </a:r>
          </a:p>
          <a:p>
            <a:pPr marL="0" indent="0">
              <a:buNone/>
            </a:pPr>
            <a:r>
              <a:rPr lang="en-IN" b="1" dirty="0"/>
              <a:t>        Mobile App: </a:t>
            </a:r>
            <a:r>
              <a:rPr lang="en-IN" dirty="0"/>
              <a:t>Flutter (recommended for cross-platform)</a:t>
            </a:r>
            <a:endParaRPr lang="en-IN"/>
          </a:p>
          <a:p>
            <a:pPr marL="0" indent="0">
              <a:buNone/>
            </a:pPr>
            <a:r>
              <a:rPr lang="en-IN" dirty="0"/>
              <a:t>	            SQL Database: PostgreSQL</a:t>
            </a:r>
          </a:p>
          <a:p>
            <a:pPr marL="0" indent="0">
              <a:buNone/>
            </a:pPr>
            <a:r>
              <a:rPr lang="en-IN" dirty="0"/>
              <a:t>	           Vector Database: </a:t>
            </a:r>
            <a:r>
              <a:rPr lang="en-IN" err="1"/>
              <a:t>ChromaDB</a:t>
            </a:r>
            <a:r>
              <a:rPr lang="en-IN" dirty="0"/>
              <a:t> (great for handling embeddings and AI-related queries)</a:t>
            </a:r>
          </a:p>
          <a:p>
            <a:pPr marL="0" indent="0">
              <a:buNone/>
            </a:pPr>
            <a:r>
              <a:rPr lang="en-IN" dirty="0"/>
              <a:t>	           Encryption: AES-256 (advanced and secure for encrypting sensitive data)</a:t>
            </a:r>
          </a:p>
          <a:p>
            <a:pPr marL="0" indent="0">
              <a:buNone/>
            </a:pPr>
            <a:r>
              <a:rPr lang="en-IN" dirty="0"/>
              <a:t>	           Authentication: JWT</a:t>
            </a:r>
          </a:p>
          <a:p>
            <a:pPr marL="0" indent="0">
              <a:buNone/>
            </a:pPr>
            <a:r>
              <a:rPr lang="en-IN" b="1" dirty="0"/>
              <a:t>   </a:t>
            </a:r>
            <a:r>
              <a:rPr lang="en-IN" b="1" dirty="0" err="1"/>
              <a:t>Keyoutcomes</a:t>
            </a:r>
            <a:r>
              <a:rPr lang="en-IN" b="1" dirty="0"/>
              <a:t>:</a:t>
            </a:r>
          </a:p>
          <a:p>
            <a:r>
              <a:rPr lang="en-IN" dirty="0"/>
              <a:t>Digitization of Handwritten Prescriptions:</a:t>
            </a:r>
          </a:p>
          <a:p>
            <a:r>
              <a:rPr lang="en-IN" dirty="0"/>
              <a:t>Leverages OCR and NLP to convert handwritten medical documents into structured digital data.</a:t>
            </a:r>
          </a:p>
          <a:p>
            <a:r>
              <a:rPr lang="en-IN" dirty="0"/>
              <a:t>Extracts critical details such as medications, dosages, and treatment plans.</a:t>
            </a:r>
          </a:p>
          <a:p>
            <a:r>
              <a:rPr lang="en-IN" dirty="0"/>
              <a:t>Predictive Diagnostics:</a:t>
            </a:r>
          </a:p>
          <a:p>
            <a:r>
              <a:rPr lang="en-IN" dirty="0"/>
              <a:t>Uses machine learning to </a:t>
            </a:r>
            <a:r>
              <a:rPr lang="en-IN" dirty="0" err="1"/>
              <a:t>analyze</a:t>
            </a:r>
            <a:r>
              <a:rPr lang="en-IN" dirty="0"/>
              <a:t> patient records.</a:t>
            </a:r>
          </a:p>
          <a:p>
            <a:r>
              <a:rPr lang="en-IN" dirty="0"/>
              <a:t>Identifies potential health risks and provides preventive care suggestions.</a:t>
            </a:r>
          </a:p>
        </p:txBody>
      </p:sp>
    </p:spTree>
    <p:extLst>
      <p:ext uri="{BB962C8B-B14F-4D97-AF65-F5344CB8AC3E}">
        <p14:creationId xmlns:p14="http://schemas.microsoft.com/office/powerpoint/2010/main" val="4200754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5BACB3-1E20-9569-EBBE-2CE451611178}"/>
              </a:ext>
            </a:extLst>
          </p:cNvPr>
          <p:cNvSpPr>
            <a:spLocks noGrp="1"/>
          </p:cNvSpPr>
          <p:nvPr>
            <p:ph idx="1"/>
          </p:nvPr>
        </p:nvSpPr>
        <p:spPr>
          <a:xfrm>
            <a:off x="838200" y="641684"/>
            <a:ext cx="10515600" cy="5535279"/>
          </a:xfrm>
        </p:spPr>
        <p:txBody>
          <a:bodyPr>
            <a:normAutofit/>
          </a:bodyPr>
          <a:lstStyle/>
          <a:p>
            <a:pPr marL="0" indent="0">
              <a:buNone/>
            </a:pPr>
            <a:r>
              <a:rPr lang="en-US" sz="2400" b="1" dirty="0"/>
              <a:t>Improved Accessibility:</a:t>
            </a:r>
          </a:p>
          <a:p>
            <a:r>
              <a:rPr lang="en-US" sz="2400" dirty="0"/>
              <a:t>Designed to be user-friendly for diverse users, including the elderly and those with low literacy levels.</a:t>
            </a:r>
          </a:p>
          <a:p>
            <a:r>
              <a:rPr lang="en-US" sz="2400" dirty="0"/>
              <a:t>Enhanced Data Privacy and Security:</a:t>
            </a:r>
          </a:p>
          <a:p>
            <a:r>
              <a:rPr lang="en-US" sz="2400" dirty="0"/>
              <a:t>Implements robust encryption (e.g., AES-256) to secure patient data.</a:t>
            </a:r>
          </a:p>
          <a:p>
            <a:r>
              <a:rPr lang="en-US" sz="2400" dirty="0"/>
              <a:t>Ensures compliance with healthcare regulations (e.g., HIPAA, GDPR).</a:t>
            </a:r>
          </a:p>
          <a:p>
            <a:pPr marL="0" indent="0">
              <a:buNone/>
            </a:pPr>
            <a:endParaRPr lang="en-US" sz="2400" dirty="0"/>
          </a:p>
          <a:p>
            <a:pPr marL="0" indent="0">
              <a:buNone/>
            </a:pPr>
            <a:r>
              <a:rPr lang="en-US" sz="2400" b="1" dirty="0"/>
              <a:t>Reduced Medical Errors:</a:t>
            </a:r>
          </a:p>
          <a:p>
            <a:r>
              <a:rPr lang="en-US" sz="2400" dirty="0"/>
              <a:t>Minimizes errors caused by misinterpretation of handwritten prescriptions.</a:t>
            </a:r>
          </a:p>
          <a:p>
            <a:r>
              <a:rPr lang="en-US" sz="2400" dirty="0"/>
              <a:t>Provides accurate digitized data for healthcare professionals.</a:t>
            </a:r>
            <a:endParaRPr lang="en-IN" sz="2400" dirty="0"/>
          </a:p>
        </p:txBody>
      </p:sp>
    </p:spTree>
    <p:extLst>
      <p:ext uri="{BB962C8B-B14F-4D97-AF65-F5344CB8AC3E}">
        <p14:creationId xmlns:p14="http://schemas.microsoft.com/office/powerpoint/2010/main" val="2301660930"/>
      </p:ext>
    </p:extLst>
  </p:cSld>
  <p:clrMapOvr>
    <a:masterClrMapping/>
  </p:clrMapOvr>
</p:sld>
</file>

<file path=ppt/theme/theme1.xml><?xml version="1.0" encoding="utf-8"?>
<a:theme xmlns:a="http://schemas.openxmlformats.org/drawingml/2006/main" name="PortalVTI">
  <a:themeElements>
    <a:clrScheme name="PortalVTI">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PortalVTI">
      <a:majorFont>
        <a:latin typeface="Trade Gothic Next Cond"/>
        <a:ea typeface=""/>
        <a:cs typeface=""/>
      </a:majorFont>
      <a:minorFont>
        <a:latin typeface="Trade Gothic Next Light"/>
        <a:ea typeface=""/>
        <a:cs typeface=""/>
      </a:minorFont>
    </a:fontScheme>
    <a:fmtScheme name="Portal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E3A4BB4D-5227-4A6D-99D3-DBAB0FE4C68F}" vid="{BE515EFD-5A7A-4BFE-BE06-A21DB8499CD2}"/>
    </a:ext>
  </a:extLst>
</a:theme>
</file>

<file path=docProps/app.xml><?xml version="1.0" encoding="utf-8"?>
<Properties xmlns="http://schemas.openxmlformats.org/officeDocument/2006/extended-properties" xmlns:vt="http://schemas.openxmlformats.org/officeDocument/2006/docPropsVTypes">
  <TotalTime>39</TotalTime>
  <Words>1258</Words>
  <Application>Microsoft Office PowerPoint</Application>
  <PresentationFormat>Widescreen</PresentationFormat>
  <Paragraphs>95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PortalVTI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Musthaq Ahamad M 21BIT203</dc:creator>
  <cp:lastModifiedBy>Musthaq Ahamad M 21BIT203</cp:lastModifiedBy>
  <cp:revision>95</cp:revision>
  <dcterms:created xsi:type="dcterms:W3CDTF">2025-01-26T19:07:36Z</dcterms:created>
  <dcterms:modified xsi:type="dcterms:W3CDTF">2025-01-27T03:52:44Z</dcterms:modified>
</cp:coreProperties>
</file>