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1.xml" ContentType="application/vnd.openxmlformats-officedocument.presentationml.tags+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4.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theme/theme5.xml" ContentType="application/vnd.openxmlformats-officedocument.theme+xml"/>
  <Override PartName="/ppt/tags/tag4.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4"/>
    <p:sldMasterId id="2147483660" r:id="rId5"/>
    <p:sldMasterId id="2147483726" r:id="rId6"/>
    <p:sldMasterId id="2147483742" r:id="rId7"/>
    <p:sldMasterId id="2147483788" r:id="rId8"/>
  </p:sldMasterIdLst>
  <p:notesMasterIdLst>
    <p:notesMasterId r:id="rId10"/>
  </p:notesMasterIdLst>
  <p:handoutMasterIdLst>
    <p:handoutMasterId r:id="rId11"/>
  </p:handoutMasterIdLst>
  <p:sldIdLst>
    <p:sldId id="214747740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pp Assessments" id="{56DC7BE7-D818-41DF-B449-6885DC79BD96}">
          <p14:sldIdLst>
            <p14:sldId id="214747740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E92B20A-43DA-2B6E-64E6-A109DDF4D329}" name="Rajavel Sekaran" initials="RS" userId="S::rajavel.sekaran@rackspace.com::e798b76a-1a28-4941-8fad-2173d61c9eaf" providerId="AD"/>
  <p188:author id="{EC4B3017-A661-4289-6641-3EFB98887F96}" name="Abhijeet Khadilkar" initials="" userId="S::ak@spearhead.so::34abaf64-d3f1-4e5f-bf89-b4d35545deee" providerId="AD"/>
  <p188:author id="{5CE3E31B-2B7D-ADCD-21B8-461B8A3B1E09}" name="siva@spearhead.so" initials="si" userId="S::urn:spo:guest#siva@spearhead.so::" providerId="AD"/>
  <p188:author id="{2110A451-0E0E-1454-8946-ECB66EB36069}" name="Aditya Deshmukh" initials="AD" userId="S::aditya@spearhead.so::6b370fa6-2303-4ad4-b6b7-6fa1a53f4564" providerId="AD"/>
  <p188:author id="{82D5D666-D314-81C8-DA35-DD0B40A28874}" name="Siva Dharmaraj" initials="SD" userId="S::siva@spearhead.so::ce979a9e-0634-46b5-9df4-bc712b75e0f5" providerId="AD"/>
  <p188:author id="{3A1FC26D-E751-3B42-A6E2-CF4A3CAE5C01}" name="Sergii Kozlov" initials="SK" userId="S::sergii.kozlov@rackspace.com::b034d25d-f7f3-4de0-b39c-e7548ee5f7d1" providerId="AD"/>
  <p188:author id="{9D0C5071-FB79-F8B1-3A36-3B9586EBE181}" name="Shefali Victors" initials="SV" userId="S::shefali.victors@rackspace.com::107f0092-1157-4cf6-bb37-aefdc4ad3f45" providerId="AD"/>
  <p188:author id="{98D00778-16A8-E563-5B95-5EB54A607B6F}" name="Abhijeet Khadilkar" initials="AK" userId="S::abhijeet.khadikar@rackspace.com::ee5576c3-2f9c-47f4-9fef-fada6bdeea0e" providerId="AD"/>
  <p188:author id="{72E8D199-8396-959D-E052-BAB638FEE880}" name="Sergii Kozlov" initials="" userId="S::Sergii.Kozlov@rackspace.com::b034d25d-f7f3-4de0-b39c-e7548ee5f7d1" providerId="AD"/>
  <p188:author id="{7AE57F9A-9B2E-9A38-7967-7259B88422C1}" name="Will Andrews" initials="WA" userId="S::will@spearhead.so::d1a5e211-24b4-40a2-8b8a-128343c27d79" providerId="AD"/>
  <p188:author id="{625FD9AE-88F2-0A68-2675-E9EF0A4D7F77}" name="aditya@spearhead.so" initials="ad" userId="S::urn:spo:guest#aditya@spearhead.so::" providerId="AD"/>
  <p188:author id="{D04928B4-92EB-CE5C-8DE5-DFAE5117D484}" name="Michael Bordash" initials="" userId="S::michael.bordash@rackspace.com::9d7f9d0b-38b8-4b17-9647-8c59bba25ac6" providerId="AD"/>
  <p188:author id="{280BDDD5-3266-08FB-996D-83F08A9A9ABA}" name="Tim Bergen" initials="TB" userId="S::timothy.bergen@rackspace.com::282a942c-ced4-48b5-be9f-2ce3aabfb51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677"/>
    <a:srgbClr val="00B0F0"/>
    <a:srgbClr val="7030A0"/>
    <a:srgbClr val="1E82CB"/>
    <a:srgbClr val="E4780C"/>
    <a:srgbClr val="D9F6FA"/>
    <a:srgbClr val="8061BC"/>
    <a:srgbClr val="15A796"/>
    <a:srgbClr val="C72887"/>
    <a:srgbClr val="7D7F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A870CA-6818-4848-86E0-1350CB6A75C3}" v="23" dt="2025-03-20T13:10:42.315"/>
    <p1510:client id="{EF3CE4A7-6C61-55EB-33FA-C44D1104CE96}" v="6" dt="2025-03-20T00:43:19.315"/>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viewProps" Target="view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mail, Ebrahim Bari" userId="S::ebrahim.ismail@optum.com::3216fec9-2426-46ab-904b-b88e81601be4" providerId="AD" clId="Web-{EF3CE4A7-6C61-55EB-33FA-C44D1104CE96}"/>
    <pc:docChg chg="modSld">
      <pc:chgData name="Ismail, Ebrahim Bari" userId="S::ebrahim.ismail@optum.com::3216fec9-2426-46ab-904b-b88e81601be4" providerId="AD" clId="Web-{EF3CE4A7-6C61-55EB-33FA-C44D1104CE96}" dt="2025-03-20T00:43:18.753" v="1" actId="20577"/>
      <pc:docMkLst>
        <pc:docMk/>
      </pc:docMkLst>
      <pc:sldChg chg="modSp">
        <pc:chgData name="Ismail, Ebrahim Bari" userId="S::ebrahim.ismail@optum.com::3216fec9-2426-46ab-904b-b88e81601be4" providerId="AD" clId="Web-{EF3CE4A7-6C61-55EB-33FA-C44D1104CE96}" dt="2025-03-20T00:43:18.753" v="1" actId="20577"/>
        <pc:sldMkLst>
          <pc:docMk/>
          <pc:sldMk cId="193486105" sldId="2147477401"/>
        </pc:sldMkLst>
        <pc:spChg chg="mod">
          <ac:chgData name="Ismail, Ebrahim Bari" userId="S::ebrahim.ismail@optum.com::3216fec9-2426-46ab-904b-b88e81601be4" providerId="AD" clId="Web-{EF3CE4A7-6C61-55EB-33FA-C44D1104CE96}" dt="2025-03-20T00:43:18.753" v="1" actId="20577"/>
          <ac:spMkLst>
            <pc:docMk/>
            <pc:sldMk cId="193486105" sldId="2147477401"/>
            <ac:spMk id="11" creationId="{17F7F0F5-01D6-1537-F55D-33C432389E46}"/>
          </ac:spMkLst>
        </pc:spChg>
      </pc:sldChg>
    </pc:docChg>
  </pc:docChgLst>
  <pc:docChgLst>
    <pc:chgData name="Kryder, Will" userId="cb1821d0-7cb3-4e6f-a410-9c4ac9aed16f" providerId="ADAL" clId="{D5A870CA-6818-4848-86E0-1350CB6A75C3}"/>
    <pc:docChg chg="modSld">
      <pc:chgData name="Kryder, Will" userId="cb1821d0-7cb3-4e6f-a410-9c4ac9aed16f" providerId="ADAL" clId="{D5A870CA-6818-4848-86E0-1350CB6A75C3}" dt="2025-03-20T13:10:42.315" v="22" actId="20577"/>
      <pc:docMkLst>
        <pc:docMk/>
      </pc:docMkLst>
      <pc:sldChg chg="modSp mod">
        <pc:chgData name="Kryder, Will" userId="cb1821d0-7cb3-4e6f-a410-9c4ac9aed16f" providerId="ADAL" clId="{D5A870CA-6818-4848-86E0-1350CB6A75C3}" dt="2025-03-20T13:10:42.315" v="22" actId="20577"/>
        <pc:sldMkLst>
          <pc:docMk/>
          <pc:sldMk cId="193486105" sldId="2147477401"/>
        </pc:sldMkLst>
        <pc:spChg chg="mod">
          <ac:chgData name="Kryder, Will" userId="cb1821d0-7cb3-4e6f-a410-9c4ac9aed16f" providerId="ADAL" clId="{D5A870CA-6818-4848-86E0-1350CB6A75C3}" dt="2025-03-20T13:10:42.315" v="22" actId="20577"/>
          <ac:spMkLst>
            <pc:docMk/>
            <pc:sldMk cId="193486105" sldId="2147477401"/>
            <ac:spMk id="2" creationId="{78F8F216-4C12-4B0C-CBB5-80C68851833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CBD64C-0FCC-CBFF-C800-7F90341710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C856815-9039-476F-4401-EB7969E6BB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91B9DB-F8BD-4DF5-9AF1-8FF33DA412E1}" type="datetimeFigureOut">
              <a:rPr lang="en-US" smtClean="0"/>
              <a:t>3/20/2025</a:t>
            </a:fld>
            <a:endParaRPr lang="en-US"/>
          </a:p>
        </p:txBody>
      </p:sp>
      <p:sp>
        <p:nvSpPr>
          <p:cNvPr id="4" name="Footer Placeholder 3">
            <a:extLst>
              <a:ext uri="{FF2B5EF4-FFF2-40B4-BE49-F238E27FC236}">
                <a16:creationId xmlns:a16="http://schemas.microsoft.com/office/drawing/2014/main" id="{71ABCB07-6187-2613-BC40-1367456827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4D37E6D-D409-83BB-BA26-3B01165D6A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FA146B0-5BA2-4C62-AE94-7F2BE99EB6D4}" type="slidenum">
              <a:rPr lang="en-US" smtClean="0"/>
              <a:t>‹#›</a:t>
            </a:fld>
            <a:endParaRPr lang="en-US"/>
          </a:p>
        </p:txBody>
      </p:sp>
    </p:spTree>
    <p:extLst>
      <p:ext uri="{BB962C8B-B14F-4D97-AF65-F5344CB8AC3E}">
        <p14:creationId xmlns:p14="http://schemas.microsoft.com/office/powerpoint/2010/main" val="489224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D7DD25-A92B-EB41-8DFF-3FC30B01B92D}" type="datetimeFigureOut">
              <a:rPr lang="en-NL" smtClean="0"/>
              <a:t>03/20/2025</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444131-32F3-5A48-A9BC-D41E22D7776E}" type="slidenum">
              <a:rPr lang="en-NL" smtClean="0"/>
              <a:t>‹#›</a:t>
            </a:fld>
            <a:endParaRPr lang="en-NL"/>
          </a:p>
        </p:txBody>
      </p:sp>
    </p:spTree>
    <p:extLst>
      <p:ext uri="{BB962C8B-B14F-4D97-AF65-F5344CB8AC3E}">
        <p14:creationId xmlns:p14="http://schemas.microsoft.com/office/powerpoint/2010/main" val="421629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Details on Scoring</a:t>
            </a:r>
          </a:p>
          <a:p>
            <a:r>
              <a:rPr lang="en-US"/>
              <a:t>Overall:  Dependent on solution for GCP connectivity to on prem for BH Shared Gateway</a:t>
            </a:r>
          </a:p>
          <a:p>
            <a:r>
              <a:rPr lang="en-US"/>
              <a:t>Data Management: </a:t>
            </a:r>
            <a:r>
              <a:rPr lang="en-US" err="1"/>
              <a:t>Replatforming</a:t>
            </a:r>
            <a:r>
              <a:rPr lang="en-US"/>
              <a:t> to GCP Cloud SQL, required connectivity to on prem</a:t>
            </a:r>
          </a:p>
          <a:p>
            <a:r>
              <a:rPr lang="en-US"/>
              <a:t>Security &amp; Compliance</a:t>
            </a:r>
          </a:p>
          <a:p>
            <a:r>
              <a:rPr lang="en-US"/>
              <a:t>Business Continuity: Missing DR plan</a:t>
            </a:r>
          </a:p>
          <a:p>
            <a:r>
              <a:rPr lang="en-US"/>
              <a:t>Cloud Readiness: Use of UCP v1 may require an upgrade soon.</a:t>
            </a:r>
          </a:p>
          <a:p>
            <a:r>
              <a:rPr lang="en-US"/>
              <a:t>Cost Management: N/A</a:t>
            </a:r>
          </a:p>
          <a:p>
            <a:r>
              <a:rPr lang="en-US"/>
              <a:t>Migration Process: Migration plan exists, but with some gaps</a:t>
            </a:r>
          </a:p>
        </p:txBody>
      </p:sp>
      <p:sp>
        <p:nvSpPr>
          <p:cNvPr id="4" name="Slide Number Placeholder 3"/>
          <p:cNvSpPr>
            <a:spLocks noGrp="1"/>
          </p:cNvSpPr>
          <p:nvPr>
            <p:ph type="sldNum" sz="quarter" idx="5"/>
          </p:nvPr>
        </p:nvSpPr>
        <p:spPr/>
        <p:txBody>
          <a:bodyPr/>
          <a:lstStyle/>
          <a:p>
            <a:fld id="{59444131-32F3-5A48-A9BC-D41E22D7776E}" type="slidenum">
              <a:rPr lang="en-NL" smtClean="0"/>
              <a:t>1</a:t>
            </a:fld>
            <a:endParaRPr lang="en-NL"/>
          </a:p>
        </p:txBody>
      </p:sp>
    </p:spTree>
    <p:extLst>
      <p:ext uri="{BB962C8B-B14F-4D97-AF65-F5344CB8AC3E}">
        <p14:creationId xmlns:p14="http://schemas.microsoft.com/office/powerpoint/2010/main" val="28900521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4.xml"/><Relationship Id="rId4" Type="http://schemas.openxmlformats.org/officeDocument/2006/relationships/image" Target="../media/image3.sv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Master" Target="../slideMasters/slideMaster4.xml"/><Relationship Id="rId6" Type="http://schemas.openxmlformats.org/officeDocument/2006/relationships/image" Target="../media/image5.png"/><Relationship Id="rId5" Type="http://schemas.openxmlformats.org/officeDocument/2006/relationships/image" Target="../media/image13.png"/><Relationship Id="rId4" Type="http://schemas.openxmlformats.org/officeDocument/2006/relationships/image" Target="../media/image12.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4.xml"/><Relationship Id="rId4" Type="http://schemas.openxmlformats.org/officeDocument/2006/relationships/image" Target="../media/image15.png"/></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Master" Target="../slideMasters/slideMaster4.xml"/><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struc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userDrawn="1"/>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a:solidFill>
                <a:schemeClr val="bg1"/>
              </a:solidFill>
            </a:endParaRPr>
          </a:p>
        </p:txBody>
      </p:sp>
      <p:pic>
        <p:nvPicPr>
          <p:cNvPr id="23" name="Optum logo" descr="Optum">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824247" y="523904"/>
            <a:ext cx="2438884" cy="706174"/>
          </a:xfrm>
          <a:prstGeom prst="rect">
            <a:avLst/>
          </a:prstGeom>
        </p:spPr>
      </p:pic>
      <p:sp>
        <p:nvSpPr>
          <p:cNvPr id="8" name="TextBox 7">
            <a:extLst>
              <a:ext uri="{FF2B5EF4-FFF2-40B4-BE49-F238E27FC236}">
                <a16:creationId xmlns:a16="http://schemas.microsoft.com/office/drawing/2014/main" id="{144308BD-A2EF-404E-BE32-E7DA086E8C83}"/>
              </a:ext>
            </a:extLst>
          </p:cNvPr>
          <p:cNvSpPr txBox="1"/>
          <p:nvPr userDrawn="1"/>
        </p:nvSpPr>
        <p:spPr bwMode="gray">
          <a:xfrm>
            <a:off x="824247" y="2404812"/>
            <a:ext cx="1758315" cy="1000274"/>
          </a:xfrm>
          <a:prstGeom prst="rect">
            <a:avLst/>
          </a:prstGeom>
          <a:noFill/>
        </p:spPr>
        <p:txBody>
          <a:bodyPr wrap="square" lIns="0" tIns="0" rIns="0" bIns="0" rtlCol="0">
            <a:spAutoFit/>
          </a:bodyPr>
          <a:lstStyle/>
          <a:p>
            <a:pPr algn="l">
              <a:spcBef>
                <a:spcPts val="714"/>
              </a:spcBef>
            </a:pPr>
            <a:r>
              <a:rPr lang="en-US" sz="6500" b="1">
                <a:solidFill>
                  <a:schemeClr val="accent6"/>
                </a:solidFill>
              </a:rPr>
              <a:t>16:9</a:t>
            </a:r>
          </a:p>
        </p:txBody>
      </p:sp>
      <p:sp>
        <p:nvSpPr>
          <p:cNvPr id="22" name="TextBox 21">
            <a:extLst>
              <a:ext uri="{FF2B5EF4-FFF2-40B4-BE49-F238E27FC236}">
                <a16:creationId xmlns:a16="http://schemas.microsoft.com/office/drawing/2014/main" id="{3E57223A-B05B-4614-AAEA-675CF58D9E9B}"/>
              </a:ext>
            </a:extLst>
          </p:cNvPr>
          <p:cNvSpPr txBox="1"/>
          <p:nvPr userDrawn="1"/>
        </p:nvSpPr>
        <p:spPr bwMode="gray">
          <a:xfrm>
            <a:off x="824247" y="3177094"/>
            <a:ext cx="2436843" cy="615553"/>
          </a:xfrm>
          <a:prstGeom prst="rect">
            <a:avLst/>
          </a:prstGeom>
          <a:noFill/>
        </p:spPr>
        <p:txBody>
          <a:bodyPr wrap="square" lIns="0" tIns="0" rIns="0" bIns="0" rtlCol="0">
            <a:spAutoFit/>
          </a:bodyPr>
          <a:lstStyle/>
          <a:p>
            <a:pPr algn="l">
              <a:spcBef>
                <a:spcPts val="0"/>
              </a:spcBef>
            </a:pPr>
            <a:r>
              <a:rPr lang="en-US" sz="4000" b="0">
                <a:solidFill>
                  <a:schemeClr val="accent6"/>
                </a:solidFill>
              </a:rPr>
              <a:t>on-screen</a:t>
            </a:r>
          </a:p>
        </p:txBody>
      </p:sp>
      <p:sp>
        <p:nvSpPr>
          <p:cNvPr id="10" name="TextBox 9">
            <a:extLst>
              <a:ext uri="{FF2B5EF4-FFF2-40B4-BE49-F238E27FC236}">
                <a16:creationId xmlns:a16="http://schemas.microsoft.com/office/drawing/2014/main" id="{FD38DA28-EF8F-43D1-AD7F-CCB3640760DD}"/>
              </a:ext>
            </a:extLst>
          </p:cNvPr>
          <p:cNvSpPr txBox="1"/>
          <p:nvPr userDrawn="1"/>
        </p:nvSpPr>
        <p:spPr bwMode="gray">
          <a:xfrm>
            <a:off x="822196" y="4177368"/>
            <a:ext cx="3584240" cy="200055"/>
          </a:xfrm>
          <a:prstGeom prst="rect">
            <a:avLst/>
          </a:prstGeom>
          <a:noFill/>
        </p:spPr>
        <p:txBody>
          <a:bodyPr wrap="square" lIns="0" tIns="0" rIns="0" bIns="0" rtlCol="0">
            <a:spAutoFit/>
          </a:bodyPr>
          <a:lstStyle/>
          <a:p>
            <a:pPr algn="l">
              <a:spcBef>
                <a:spcPts val="714"/>
              </a:spcBef>
            </a:pPr>
            <a:r>
              <a:rPr lang="en-US" sz="1300" noProof="0">
                <a:solidFill>
                  <a:schemeClr val="tx1"/>
                </a:solidFill>
              </a:rPr>
              <a:t>Released January 2024</a:t>
            </a:r>
          </a:p>
        </p:txBody>
      </p:sp>
      <p:pic>
        <p:nvPicPr>
          <p:cNvPr id="12" name="Picture 11" descr="Star icon">
            <a:extLst>
              <a:ext uri="{FF2B5EF4-FFF2-40B4-BE49-F238E27FC236}">
                <a16:creationId xmlns:a16="http://schemas.microsoft.com/office/drawing/2014/main" id="{82FEFB7F-0CFC-4989-B627-4D0D34B303E2}"/>
              </a:ext>
              <a:ext uri="{C183D7F6-B498-43B3-948B-1728B52AA6E4}">
                <adec:decorative xmlns:adec="http://schemas.microsoft.com/office/drawing/2017/decorative" val="0"/>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bwMode="gray">
          <a:xfrm>
            <a:off x="827390" y="4941778"/>
            <a:ext cx="587679" cy="587679"/>
          </a:xfrm>
          <a:prstGeom prst="rect">
            <a:avLst/>
          </a:prstGeom>
        </p:spPr>
      </p:pic>
      <p:sp>
        <p:nvSpPr>
          <p:cNvPr id="11" name="TextBox 10">
            <a:extLst>
              <a:ext uri="{FF2B5EF4-FFF2-40B4-BE49-F238E27FC236}">
                <a16:creationId xmlns:a16="http://schemas.microsoft.com/office/drawing/2014/main" id="{9145794E-DC8C-4B31-A9C2-C6C3CF44B391}"/>
              </a:ext>
            </a:extLst>
          </p:cNvPr>
          <p:cNvSpPr txBox="1"/>
          <p:nvPr userDrawn="1"/>
        </p:nvSpPr>
        <p:spPr bwMode="gray">
          <a:xfrm>
            <a:off x="822196" y="5589173"/>
            <a:ext cx="2834865" cy="507831"/>
          </a:xfrm>
          <a:prstGeom prst="rect">
            <a:avLst/>
          </a:prstGeom>
          <a:noFill/>
        </p:spPr>
        <p:txBody>
          <a:bodyPr wrap="square" lIns="0" tIns="0" rIns="0" bIns="0" rtlCol="0">
            <a:spAutoFit/>
          </a:bodyPr>
          <a:lstStyle/>
          <a:p>
            <a:pPr>
              <a:spcBef>
                <a:spcPts val="600"/>
              </a:spcBef>
            </a:pPr>
            <a:r>
              <a:rPr lang="en-US" sz="1100" b="1">
                <a:solidFill>
                  <a:schemeClr val="accent6"/>
                </a:solidFill>
              </a:rPr>
              <a:t>Reminder: </a:t>
            </a:r>
            <a:r>
              <a:rPr lang="en-US" sz="1100">
                <a:solidFill>
                  <a:schemeClr val="tx1"/>
                </a:solidFill>
              </a:rPr>
              <a:t>Download a new template from</a:t>
            </a:r>
            <a:br>
              <a:rPr lang="en-US" sz="1100">
                <a:solidFill>
                  <a:schemeClr val="tx1"/>
                </a:solidFill>
              </a:rPr>
            </a:br>
            <a:r>
              <a:rPr lang="en-US" sz="1100">
                <a:solidFill>
                  <a:schemeClr val="tx1"/>
                </a:solidFill>
              </a:rPr>
              <a:t>Optum Brand Center </a:t>
            </a:r>
            <a:r>
              <a:rPr lang="en-US" sz="1100" b="1">
                <a:solidFill>
                  <a:schemeClr val="tx1"/>
                </a:solidFill>
              </a:rPr>
              <a:t>each time</a:t>
            </a:r>
            <a:r>
              <a:rPr lang="en-US" sz="1100">
                <a:solidFill>
                  <a:schemeClr val="tx1"/>
                </a:solidFill>
              </a:rPr>
              <a:t> a document is started. Templates continuously evolve.</a:t>
            </a:r>
          </a:p>
        </p:txBody>
      </p:sp>
      <p:pic>
        <p:nvPicPr>
          <p:cNvPr id="18" name="Picture 17">
            <a:extLst>
              <a:ext uri="{FF2B5EF4-FFF2-40B4-BE49-F238E27FC236}">
                <a16:creationId xmlns:a16="http://schemas.microsoft.com/office/drawing/2014/main" id="{0B9B688F-3869-4ECE-BE40-DE3ADDF3F073}"/>
              </a:ext>
              <a:ext uri="{C183D7F6-B498-43B3-948B-1728B52AA6E4}">
                <adec:decorative xmlns:adec="http://schemas.microsoft.com/office/drawing/2017/decorative" val="1"/>
              </a:ext>
            </a:extLst>
          </p:cNvPr>
          <p:cNvPicPr>
            <a:picLocks noChangeAspect="1"/>
          </p:cNvPicPr>
          <p:nvPr userDrawn="1"/>
        </p:nvPicPr>
        <p:blipFill>
          <a:blip r:embed="rId5" cstate="email">
            <a:extLst>
              <a:ext uri="{28A0092B-C50C-407E-A947-70E740481C1C}">
                <a14:useLocalDpi xmlns:a14="http://schemas.microsoft.com/office/drawing/2010/main"/>
              </a:ext>
            </a:extLst>
          </a:blip>
          <a:srcRect/>
          <a:stretch/>
        </p:blipFill>
        <p:spPr bwMode="gray">
          <a:xfrm>
            <a:off x="5122888" y="4245508"/>
            <a:ext cx="3298775" cy="1857119"/>
          </a:xfrm>
          <a:prstGeom prst="rect">
            <a:avLst/>
          </a:prstGeom>
          <a:ln w="6350">
            <a:solidFill>
              <a:schemeClr val="accent2"/>
            </a:solidFill>
          </a:ln>
        </p:spPr>
      </p:pic>
      <p:pic>
        <p:nvPicPr>
          <p:cNvPr id="4" name="Picture 3">
            <a:extLst>
              <a:ext uri="{FF2B5EF4-FFF2-40B4-BE49-F238E27FC236}">
                <a16:creationId xmlns:a16="http://schemas.microsoft.com/office/drawing/2014/main" id="{11A66DFB-0BA7-42B4-63AA-F29DED25E097}"/>
              </a:ext>
              <a:ext uri="{C183D7F6-B498-43B3-948B-1728B52AA6E4}">
                <adec:decorative xmlns:adec="http://schemas.microsoft.com/office/drawing/2017/decorative" val="1"/>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8421497" y="4243004"/>
            <a:ext cx="3310128" cy="1859623"/>
          </a:xfrm>
          <a:prstGeom prst="rect">
            <a:avLst/>
          </a:prstGeom>
          <a:ln w="6350">
            <a:solidFill>
              <a:schemeClr val="accent2"/>
            </a:solidFill>
          </a:ln>
        </p:spPr>
      </p:pic>
      <p:pic>
        <p:nvPicPr>
          <p:cNvPr id="3" name="Picture 2">
            <a:extLst>
              <a:ext uri="{FF2B5EF4-FFF2-40B4-BE49-F238E27FC236}">
                <a16:creationId xmlns:a16="http://schemas.microsoft.com/office/drawing/2014/main" id="{EB8C1BEC-5C50-EC82-6813-2CCF2BF25A5A}"/>
              </a:ext>
              <a:ext uri="{C183D7F6-B498-43B3-948B-1728B52AA6E4}">
                <adec:decorative xmlns:adec="http://schemas.microsoft.com/office/drawing/2017/decorative" val="1"/>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121966" y="525529"/>
            <a:ext cx="6609660" cy="3725696"/>
          </a:xfrm>
          <a:prstGeom prst="rect">
            <a:avLst/>
          </a:prstGeom>
          <a:ln w="6350">
            <a:solidFill>
              <a:schemeClr val="accent2"/>
            </a:solidFill>
          </a:ln>
        </p:spPr>
      </p:pic>
    </p:spTree>
    <p:extLst>
      <p:ext uri="{BB962C8B-B14F-4D97-AF65-F5344CB8AC3E}">
        <p14:creationId xmlns:p14="http://schemas.microsoft.com/office/powerpoint/2010/main" val="2008066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ver 08">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93E2B6F-B0F8-598A-12EC-0815E7654FD0}"/>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9696FBF0-1B42-325E-9531-A33DF9031814}"/>
              </a:ext>
            </a:extLst>
          </p:cNvPr>
          <p:cNvSpPr>
            <a:spLocks noGrp="1"/>
          </p:cNvSpPr>
          <p:nvPr>
            <p:ph type="dt" sz="half" idx="16"/>
          </p:nvPr>
        </p:nvSpPr>
        <p:spPr/>
        <p:txBody>
          <a:bodyPr/>
          <a:lstStyle/>
          <a:p>
            <a:fld id="{31D07194-3FCF-4B6D-B722-EDAE00F746E4}" type="datetime1">
              <a:rPr lang="en-US" smtClean="0"/>
              <a:t>3/20/2025</a:t>
            </a:fld>
            <a:endParaRPr lang="en-US"/>
          </a:p>
        </p:txBody>
      </p:sp>
      <p:sp>
        <p:nvSpPr>
          <p:cNvPr id="4" name="Footer Placeholder 3">
            <a:extLst>
              <a:ext uri="{FF2B5EF4-FFF2-40B4-BE49-F238E27FC236}">
                <a16:creationId xmlns:a16="http://schemas.microsoft.com/office/drawing/2014/main" id="{E529C78D-F523-2F5F-AF8F-9D18AFD1F748}"/>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2483F371-F5E3-E66E-2FC2-36252A822E65}"/>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72347065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type="secHead" preserve="1">
  <p:cSld name="Section Header - 3D Pattern">
    <p:bg>
      <p:bgRef idx="1001">
        <a:schemeClr val="bg1"/>
      </p:bgRef>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8B21494-F854-5E7F-90A1-59534F70F49F}"/>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2000" cy="6858000"/>
          </a:xfrm>
          <a:prstGeom prst="rect">
            <a:avLst/>
          </a:prstGeom>
        </p:spPr>
      </p:pic>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469812" y="2810560"/>
            <a:ext cx="8604338" cy="1523494"/>
          </a:xfrm>
        </p:spPr>
        <p:txBody>
          <a:bodyPr anchor="b"/>
          <a:lstStyle>
            <a:lvl1pPr algn="l">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469812" y="4615025"/>
            <a:ext cx="8604338" cy="332399"/>
          </a:xfrm>
        </p:spPr>
        <p:txBody>
          <a:bodyPr wrap="square">
            <a:spAutoFit/>
          </a:bodyPr>
          <a:lstStyle>
            <a:lvl1pPr marL="0" indent="0" algn="l">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pic>
        <p:nvPicPr>
          <p:cNvPr id="7" name="Optum logo" descr="Optum">
            <a:extLst>
              <a:ext uri="{FF2B5EF4-FFF2-40B4-BE49-F238E27FC236}">
                <a16:creationId xmlns:a16="http://schemas.microsoft.com/office/drawing/2014/main" id="{F96E566F-75FF-6E62-CF79-F9438EEDCF8F}"/>
              </a:ext>
              <a:ext uri="{C183D7F6-B498-43B3-948B-1728B52AA6E4}">
                <adec:decorative xmlns:adec="http://schemas.microsoft.com/office/drawing/2017/decorative" val="0"/>
              </a:ext>
            </a:extLst>
          </p:cNvPr>
          <p:cNvPicPr>
            <a:picLocks noRot="1" noChangeAspect="1" noMove="1" noResize="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61961" y="6343650"/>
            <a:ext cx="773055" cy="223837"/>
          </a:xfrm>
          <a:prstGeom prst="rect">
            <a:avLst/>
          </a:prstGeom>
        </p:spPr>
      </p:pic>
      <p:sp>
        <p:nvSpPr>
          <p:cNvPr id="8" name="Page number">
            <a:extLst>
              <a:ext uri="{FF2B5EF4-FFF2-40B4-BE49-F238E27FC236}">
                <a16:creationId xmlns:a16="http://schemas.microsoft.com/office/drawing/2014/main" id="{BA5DDE68-10CC-2627-5C8D-7C20A9ADA30A}"/>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9" name="Copyright">
            <a:extLst>
              <a:ext uri="{FF2B5EF4-FFF2-40B4-BE49-F238E27FC236}">
                <a16:creationId xmlns:a16="http://schemas.microsoft.com/office/drawing/2014/main" id="{2CBA3746-88E4-7FA3-5D41-3401A98E72FF}"/>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a:solidFill>
                  <a:schemeClr val="tx1"/>
                </a:solidFill>
              </a:rPr>
              <a:t>© 2025 Optum, Inc. All rights reserved.</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3/20/2025</a:t>
            </a:fld>
            <a:endParaRPr lang="en-US"/>
          </a:p>
        </p:txBody>
      </p:sp>
    </p:spTree>
    <p:extLst>
      <p:ext uri="{BB962C8B-B14F-4D97-AF65-F5344CB8AC3E}">
        <p14:creationId xmlns:p14="http://schemas.microsoft.com/office/powerpoint/2010/main" val="186037919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5716">
          <p15:clr>
            <a:srgbClr val="FBAE40"/>
          </p15:clr>
        </p15:guide>
        <p15:guide id="3" orient="horz" pos="2733">
          <p15:clr>
            <a:srgbClr val="FBAE40"/>
          </p15:clr>
        </p15:guide>
        <p15:guide id="4" orient="horz" pos="2900">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  *  ">
    <p:bg bwMode="gray">
      <p:bgRef idx="1001">
        <a:schemeClr val="bg1"/>
      </p:bgRef>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F95C5A8-FAFE-4EA7-1617-7FDC41A7C405}"/>
              </a:ext>
              <a:ext uri="{C183D7F6-B498-43B3-948B-1728B52AA6E4}">
                <adec:decorative xmlns:adec="http://schemas.microsoft.com/office/drawing/2017/decorative" val="1"/>
              </a:ext>
            </a:extLst>
          </p:cNvPr>
          <p:cNvCxnSpPr/>
          <p:nvPr userDrawn="1"/>
        </p:nvCxnSpPr>
        <p:spPr bwMode="gray">
          <a:xfrm>
            <a:off x="6096000" y="682647"/>
            <a:ext cx="0" cy="5492706"/>
          </a:xfrm>
          <a:prstGeom prst="line">
            <a:avLst/>
          </a:prstGeom>
          <a:ln w="381000" cap="rnd">
            <a:solidFill>
              <a:srgbClr val="7030A0"/>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0939138"/>
      </p:ext>
    </p:extLst>
  </p:cSld>
  <p:clrMapOvr>
    <a:overrideClrMapping bg1="lt1" tx1="dk1" bg2="lt2" tx2="dk2" accent1="accent1" accent2="accent2" accent3="accent3" accent4="accent4" accent5="accent5" accent6="accent6" hlink="hlink" folHlink="folHlink"/>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Cover - Orange Pattern">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1E0AC6D-E833-ABCF-B8E2-232E02FD80C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2000" cy="3413760"/>
          </a:xfrm>
          <a:prstGeom prst="rect">
            <a:avLst/>
          </a:prstGeom>
        </p:spPr>
      </p:pic>
      <p:sp>
        <p:nvSpPr>
          <p:cNvPr id="3"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SpPr/>
          <p:nvPr/>
        </p:nvSpPr>
        <p:spPr bwMode="gray">
          <a:xfrm>
            <a:off x="457200" y="833151"/>
            <a:ext cx="1917863" cy="555945"/>
          </a:xfrm>
          <a:custGeom>
            <a:avLst/>
            <a:gdLst>
              <a:gd name="connsiteX0" fmla="*/ 1425659 w 1917863"/>
              <a:gd name="connsiteY0" fmla="*/ 429711 h 555945"/>
              <a:gd name="connsiteX1" fmla="*/ 1425659 w 1917863"/>
              <a:gd name="connsiteY1" fmla="*/ 104401 h 555945"/>
              <a:gd name="connsiteX2" fmla="*/ 1528841 w 1917863"/>
              <a:gd name="connsiteY2" fmla="*/ 104401 h 555945"/>
              <a:gd name="connsiteX3" fmla="*/ 1529437 w 1917863"/>
              <a:gd name="connsiteY3" fmla="*/ 143246 h 555945"/>
              <a:gd name="connsiteX4" fmla="*/ 1615634 w 1917863"/>
              <a:gd name="connsiteY4" fmla="*/ 99552 h 555945"/>
              <a:gd name="connsiteX5" fmla="*/ 1708494 w 1917863"/>
              <a:gd name="connsiteY5" fmla="*/ 152348 h 555945"/>
              <a:gd name="connsiteX6" fmla="*/ 1808019 w 1917863"/>
              <a:gd name="connsiteY6" fmla="*/ 99552 h 555945"/>
              <a:gd name="connsiteX7" fmla="*/ 1917864 w 1917863"/>
              <a:gd name="connsiteY7" fmla="*/ 220341 h 555945"/>
              <a:gd name="connsiteX8" fmla="*/ 1917864 w 1917863"/>
              <a:gd name="connsiteY8" fmla="*/ 429738 h 555945"/>
              <a:gd name="connsiteX9" fmla="*/ 1812868 w 1917863"/>
              <a:gd name="connsiteY9" fmla="*/ 429738 h 555945"/>
              <a:gd name="connsiteX10" fmla="*/ 1812868 w 1917863"/>
              <a:gd name="connsiteY10" fmla="*/ 236107 h 555945"/>
              <a:gd name="connsiteX11" fmla="*/ 1768550 w 1917863"/>
              <a:gd name="connsiteY11" fmla="*/ 185721 h 555945"/>
              <a:gd name="connsiteX12" fmla="*/ 1724233 w 1917863"/>
              <a:gd name="connsiteY12" fmla="*/ 236107 h 555945"/>
              <a:gd name="connsiteX13" fmla="*/ 1724233 w 1917863"/>
              <a:gd name="connsiteY13" fmla="*/ 429711 h 555945"/>
              <a:gd name="connsiteX14" fmla="*/ 1619236 w 1917863"/>
              <a:gd name="connsiteY14" fmla="*/ 429711 h 555945"/>
              <a:gd name="connsiteX15" fmla="*/ 1619236 w 1917863"/>
              <a:gd name="connsiteY15" fmla="*/ 236107 h 555945"/>
              <a:gd name="connsiteX16" fmla="*/ 1574919 w 1917863"/>
              <a:gd name="connsiteY16" fmla="*/ 185721 h 555945"/>
              <a:gd name="connsiteX17" fmla="*/ 1530602 w 1917863"/>
              <a:gd name="connsiteY17" fmla="*/ 236107 h 555945"/>
              <a:gd name="connsiteX18" fmla="*/ 1530602 w 1917863"/>
              <a:gd name="connsiteY18" fmla="*/ 429711 h 555945"/>
              <a:gd name="connsiteX19" fmla="*/ 1425659 w 1917863"/>
              <a:gd name="connsiteY19" fmla="*/ 429711 h 555945"/>
              <a:gd name="connsiteX20" fmla="*/ 1390471 w 1917863"/>
              <a:gd name="connsiteY20" fmla="*/ 305888 h 555945"/>
              <a:gd name="connsiteX21" fmla="*/ 1238746 w 1917863"/>
              <a:gd name="connsiteY21" fmla="*/ 436998 h 555945"/>
              <a:gd name="connsiteX22" fmla="*/ 1087022 w 1917863"/>
              <a:gd name="connsiteY22" fmla="*/ 305888 h 555945"/>
              <a:gd name="connsiteX23" fmla="*/ 1087022 w 1917863"/>
              <a:gd name="connsiteY23" fmla="*/ 104401 h 555945"/>
              <a:gd name="connsiteX24" fmla="*/ 1192641 w 1917863"/>
              <a:gd name="connsiteY24" fmla="*/ 104401 h 555945"/>
              <a:gd name="connsiteX25" fmla="*/ 1192641 w 1917863"/>
              <a:gd name="connsiteY25" fmla="*/ 302881 h 555945"/>
              <a:gd name="connsiteX26" fmla="*/ 1238773 w 1917863"/>
              <a:gd name="connsiteY26" fmla="*/ 349609 h 555945"/>
              <a:gd name="connsiteX27" fmla="*/ 1284906 w 1917863"/>
              <a:gd name="connsiteY27" fmla="*/ 302881 h 555945"/>
              <a:gd name="connsiteX28" fmla="*/ 1284906 w 1917863"/>
              <a:gd name="connsiteY28" fmla="*/ 104401 h 555945"/>
              <a:gd name="connsiteX29" fmla="*/ 1390525 w 1917863"/>
              <a:gd name="connsiteY29" fmla="*/ 104401 h 555945"/>
              <a:gd name="connsiteX30" fmla="*/ 1390525 w 1917863"/>
              <a:gd name="connsiteY30" fmla="*/ 305888 h 555945"/>
              <a:gd name="connsiteX31" fmla="*/ 1058470 w 1917863"/>
              <a:gd name="connsiteY31" fmla="*/ 188159 h 555945"/>
              <a:gd name="connsiteX32" fmla="*/ 1058470 w 1917863"/>
              <a:gd name="connsiteY32" fmla="*/ 104401 h 555945"/>
              <a:gd name="connsiteX33" fmla="*/ 971677 w 1917863"/>
              <a:gd name="connsiteY33" fmla="*/ 104401 h 555945"/>
              <a:gd name="connsiteX34" fmla="*/ 971677 w 1917863"/>
              <a:gd name="connsiteY34" fmla="*/ 21238 h 555945"/>
              <a:gd name="connsiteX35" fmla="*/ 866681 w 1917863"/>
              <a:gd name="connsiteY35" fmla="*/ 21238 h 555945"/>
              <a:gd name="connsiteX36" fmla="*/ 866681 w 1917863"/>
              <a:gd name="connsiteY36" fmla="*/ 313175 h 555945"/>
              <a:gd name="connsiteX37" fmla="*/ 991696 w 1917863"/>
              <a:gd name="connsiteY37" fmla="*/ 434560 h 555945"/>
              <a:gd name="connsiteX38" fmla="*/ 1058470 w 1917863"/>
              <a:gd name="connsiteY38" fmla="*/ 423643 h 555945"/>
              <a:gd name="connsiteX39" fmla="*/ 1058470 w 1917863"/>
              <a:gd name="connsiteY39" fmla="*/ 340480 h 555945"/>
              <a:gd name="connsiteX40" fmla="*/ 1018406 w 1917863"/>
              <a:gd name="connsiteY40" fmla="*/ 347144 h 555945"/>
              <a:gd name="connsiteX41" fmla="*/ 971677 w 1917863"/>
              <a:gd name="connsiteY41" fmla="*/ 304669 h 555945"/>
              <a:gd name="connsiteX42" fmla="*/ 971677 w 1917863"/>
              <a:gd name="connsiteY42" fmla="*/ 188159 h 555945"/>
              <a:gd name="connsiteX43" fmla="*/ 1058470 w 1917863"/>
              <a:gd name="connsiteY43" fmla="*/ 188159 h 555945"/>
              <a:gd name="connsiteX44" fmla="*/ 733783 w 1917863"/>
              <a:gd name="connsiteY44" fmla="*/ 267042 h 555945"/>
              <a:gd name="connsiteX45" fmla="*/ 657907 w 1917863"/>
              <a:gd name="connsiteY45" fmla="*/ 348363 h 555945"/>
              <a:gd name="connsiteX46" fmla="*/ 581435 w 1917863"/>
              <a:gd name="connsiteY46" fmla="*/ 267042 h 555945"/>
              <a:gd name="connsiteX47" fmla="*/ 657907 w 1917863"/>
              <a:gd name="connsiteY47" fmla="*/ 186317 h 555945"/>
              <a:gd name="connsiteX48" fmla="*/ 733783 w 1917863"/>
              <a:gd name="connsiteY48" fmla="*/ 267042 h 555945"/>
              <a:gd name="connsiteX49" fmla="*/ 581435 w 1917863"/>
              <a:gd name="connsiteY49" fmla="*/ 555945 h 555945"/>
              <a:gd name="connsiteX50" fmla="*/ 581435 w 1917863"/>
              <a:gd name="connsiteY50" fmla="*/ 395714 h 555945"/>
              <a:gd name="connsiteX51" fmla="*/ 682179 w 1917863"/>
              <a:gd name="connsiteY51" fmla="*/ 435156 h 555945"/>
              <a:gd name="connsiteX52" fmla="*/ 839375 w 1917863"/>
              <a:gd name="connsiteY52" fmla="*/ 267042 h 555945"/>
              <a:gd name="connsiteX53" fmla="*/ 682179 w 1917863"/>
              <a:gd name="connsiteY53" fmla="*/ 99525 h 555945"/>
              <a:gd name="connsiteX54" fmla="*/ 578401 w 1917863"/>
              <a:gd name="connsiteY54" fmla="*/ 142000 h 555945"/>
              <a:gd name="connsiteX55" fmla="*/ 577805 w 1917863"/>
              <a:gd name="connsiteY55" fmla="*/ 104373 h 555945"/>
              <a:gd name="connsiteX56" fmla="*/ 475843 w 1917863"/>
              <a:gd name="connsiteY56" fmla="*/ 104373 h 555945"/>
              <a:gd name="connsiteX57" fmla="*/ 475843 w 1917863"/>
              <a:gd name="connsiteY57" fmla="*/ 555945 h 555945"/>
              <a:gd name="connsiteX58" fmla="*/ 581435 w 1917863"/>
              <a:gd name="connsiteY58" fmla="*/ 555945 h 555945"/>
              <a:gd name="connsiteX59" fmla="*/ 332597 w 1917863"/>
              <a:gd name="connsiteY59" fmla="*/ 217280 h 555945"/>
              <a:gd name="connsiteX60" fmla="*/ 222129 w 1917863"/>
              <a:gd name="connsiteY60" fmla="*/ 333816 h 555945"/>
              <a:gd name="connsiteX61" fmla="*/ 111660 w 1917863"/>
              <a:gd name="connsiteY61" fmla="*/ 217280 h 555945"/>
              <a:gd name="connsiteX62" fmla="*/ 222129 w 1917863"/>
              <a:gd name="connsiteY62" fmla="*/ 100744 h 555945"/>
              <a:gd name="connsiteX63" fmla="*/ 332597 w 1917863"/>
              <a:gd name="connsiteY63" fmla="*/ 217280 h 555945"/>
              <a:gd name="connsiteX64" fmla="*/ 222129 w 1917863"/>
              <a:gd name="connsiteY64" fmla="*/ 0 h 555945"/>
              <a:gd name="connsiteX65" fmla="*/ 0 w 1917863"/>
              <a:gd name="connsiteY65" fmla="*/ 217280 h 555945"/>
              <a:gd name="connsiteX66" fmla="*/ 222129 w 1917863"/>
              <a:gd name="connsiteY66" fmla="*/ 434560 h 555945"/>
              <a:gd name="connsiteX67" fmla="*/ 444257 w 1917863"/>
              <a:gd name="connsiteY67" fmla="*/ 217280 h 555945"/>
              <a:gd name="connsiteX68" fmla="*/ 222129 w 1917863"/>
              <a:gd name="connsiteY68" fmla="*/ 0 h 555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917863" h="555945">
                <a:moveTo>
                  <a:pt x="1425659" y="429711"/>
                </a:moveTo>
                <a:lnTo>
                  <a:pt x="1425659" y="104401"/>
                </a:lnTo>
                <a:lnTo>
                  <a:pt x="1528841" y="104401"/>
                </a:lnTo>
                <a:lnTo>
                  <a:pt x="1529437" y="143246"/>
                </a:lnTo>
                <a:cubicBezTo>
                  <a:pt x="1550078" y="113502"/>
                  <a:pt x="1580418" y="99552"/>
                  <a:pt x="1615634" y="99552"/>
                </a:cubicBezTo>
                <a:cubicBezTo>
                  <a:pt x="1659951" y="99552"/>
                  <a:pt x="1691509" y="120193"/>
                  <a:pt x="1708494" y="152348"/>
                </a:cubicBezTo>
                <a:cubicBezTo>
                  <a:pt x="1729136" y="117132"/>
                  <a:pt x="1767981" y="99552"/>
                  <a:pt x="1808019" y="99552"/>
                </a:cubicBezTo>
                <a:cubicBezTo>
                  <a:pt x="1879019" y="99552"/>
                  <a:pt x="1917864" y="152971"/>
                  <a:pt x="1917864" y="220341"/>
                </a:cubicBezTo>
                <a:lnTo>
                  <a:pt x="1917864" y="429738"/>
                </a:lnTo>
                <a:lnTo>
                  <a:pt x="1812868" y="429738"/>
                </a:lnTo>
                <a:lnTo>
                  <a:pt x="1812868" y="236107"/>
                </a:lnTo>
                <a:cubicBezTo>
                  <a:pt x="1812868" y="204548"/>
                  <a:pt x="1792849" y="185721"/>
                  <a:pt x="1768550" y="185721"/>
                </a:cubicBezTo>
                <a:cubicBezTo>
                  <a:pt x="1744252" y="185721"/>
                  <a:pt x="1724233" y="204548"/>
                  <a:pt x="1724233" y="236107"/>
                </a:cubicBezTo>
                <a:lnTo>
                  <a:pt x="1724233" y="429711"/>
                </a:lnTo>
                <a:lnTo>
                  <a:pt x="1619236" y="429711"/>
                </a:lnTo>
                <a:lnTo>
                  <a:pt x="1619236" y="236107"/>
                </a:lnTo>
                <a:cubicBezTo>
                  <a:pt x="1619236" y="204548"/>
                  <a:pt x="1599218" y="185721"/>
                  <a:pt x="1574919" y="185721"/>
                </a:cubicBezTo>
                <a:cubicBezTo>
                  <a:pt x="1550647" y="185721"/>
                  <a:pt x="1530602" y="204548"/>
                  <a:pt x="1530602" y="236107"/>
                </a:cubicBezTo>
                <a:lnTo>
                  <a:pt x="1530602" y="429711"/>
                </a:lnTo>
                <a:lnTo>
                  <a:pt x="1425659" y="429711"/>
                </a:lnTo>
                <a:close/>
                <a:moveTo>
                  <a:pt x="1390471" y="305888"/>
                </a:moveTo>
                <a:cubicBezTo>
                  <a:pt x="1390471" y="389646"/>
                  <a:pt x="1323697" y="436998"/>
                  <a:pt x="1238746" y="436998"/>
                </a:cubicBezTo>
                <a:cubicBezTo>
                  <a:pt x="1153769" y="436998"/>
                  <a:pt x="1087022" y="389646"/>
                  <a:pt x="1087022" y="305888"/>
                </a:cubicBezTo>
                <a:lnTo>
                  <a:pt x="1087022" y="104401"/>
                </a:lnTo>
                <a:lnTo>
                  <a:pt x="1192641" y="104401"/>
                </a:lnTo>
                <a:lnTo>
                  <a:pt x="1192641" y="302881"/>
                </a:lnTo>
                <a:cubicBezTo>
                  <a:pt x="1192641" y="331405"/>
                  <a:pt x="1211468" y="349609"/>
                  <a:pt x="1238773" y="349609"/>
                </a:cubicBezTo>
                <a:cubicBezTo>
                  <a:pt x="1266079" y="349609"/>
                  <a:pt x="1284906" y="331405"/>
                  <a:pt x="1284906" y="302881"/>
                </a:cubicBezTo>
                <a:lnTo>
                  <a:pt x="1284906" y="104401"/>
                </a:lnTo>
                <a:lnTo>
                  <a:pt x="1390525" y="104401"/>
                </a:lnTo>
                <a:lnTo>
                  <a:pt x="1390525" y="305888"/>
                </a:lnTo>
                <a:close/>
                <a:moveTo>
                  <a:pt x="1058470" y="188159"/>
                </a:moveTo>
                <a:lnTo>
                  <a:pt x="1058470" y="104401"/>
                </a:lnTo>
                <a:lnTo>
                  <a:pt x="971677" y="104401"/>
                </a:lnTo>
                <a:lnTo>
                  <a:pt x="971677" y="21238"/>
                </a:lnTo>
                <a:lnTo>
                  <a:pt x="866681" y="21238"/>
                </a:lnTo>
                <a:lnTo>
                  <a:pt x="866681" y="313175"/>
                </a:lnTo>
                <a:cubicBezTo>
                  <a:pt x="866681" y="393899"/>
                  <a:pt x="914628" y="434560"/>
                  <a:pt x="991696" y="434560"/>
                </a:cubicBezTo>
                <a:cubicBezTo>
                  <a:pt x="1014153" y="434560"/>
                  <a:pt x="1037828" y="432122"/>
                  <a:pt x="1058470" y="423643"/>
                </a:cubicBezTo>
                <a:lnTo>
                  <a:pt x="1058470" y="340480"/>
                </a:lnTo>
                <a:cubicBezTo>
                  <a:pt x="1043300" y="345329"/>
                  <a:pt x="1029945" y="347144"/>
                  <a:pt x="1018406" y="347144"/>
                </a:cubicBezTo>
                <a:cubicBezTo>
                  <a:pt x="990477" y="347144"/>
                  <a:pt x="971677" y="334385"/>
                  <a:pt x="971677" y="304669"/>
                </a:cubicBezTo>
                <a:lnTo>
                  <a:pt x="971677" y="188159"/>
                </a:lnTo>
                <a:lnTo>
                  <a:pt x="1058470" y="188159"/>
                </a:lnTo>
                <a:close/>
                <a:moveTo>
                  <a:pt x="733783" y="267042"/>
                </a:moveTo>
                <a:cubicBezTo>
                  <a:pt x="733783" y="313770"/>
                  <a:pt x="699786" y="348363"/>
                  <a:pt x="657907" y="348363"/>
                </a:cubicBezTo>
                <a:cubicBezTo>
                  <a:pt x="615432" y="348363"/>
                  <a:pt x="581435" y="313770"/>
                  <a:pt x="581435" y="267042"/>
                </a:cubicBezTo>
                <a:cubicBezTo>
                  <a:pt x="581435" y="220910"/>
                  <a:pt x="615432" y="186317"/>
                  <a:pt x="657907" y="186317"/>
                </a:cubicBezTo>
                <a:cubicBezTo>
                  <a:pt x="699786" y="186317"/>
                  <a:pt x="733783" y="220937"/>
                  <a:pt x="733783" y="267042"/>
                </a:cubicBezTo>
                <a:close/>
                <a:moveTo>
                  <a:pt x="581435" y="555945"/>
                </a:moveTo>
                <a:lnTo>
                  <a:pt x="581435" y="395714"/>
                </a:lnTo>
                <a:cubicBezTo>
                  <a:pt x="608145" y="420609"/>
                  <a:pt x="643333" y="435156"/>
                  <a:pt x="682179" y="435156"/>
                </a:cubicBezTo>
                <a:cubicBezTo>
                  <a:pt x="770190" y="435156"/>
                  <a:pt x="839375" y="360499"/>
                  <a:pt x="839375" y="267042"/>
                </a:cubicBezTo>
                <a:cubicBezTo>
                  <a:pt x="839375" y="174182"/>
                  <a:pt x="770190" y="99525"/>
                  <a:pt x="682179" y="99525"/>
                </a:cubicBezTo>
                <a:cubicBezTo>
                  <a:pt x="641518" y="99525"/>
                  <a:pt x="605707" y="115317"/>
                  <a:pt x="578401" y="142000"/>
                </a:cubicBezTo>
                <a:lnTo>
                  <a:pt x="577805" y="104373"/>
                </a:lnTo>
                <a:lnTo>
                  <a:pt x="475843" y="104373"/>
                </a:lnTo>
                <a:lnTo>
                  <a:pt x="475843" y="555945"/>
                </a:lnTo>
                <a:lnTo>
                  <a:pt x="581435" y="555945"/>
                </a:lnTo>
                <a:close/>
                <a:moveTo>
                  <a:pt x="332597" y="217280"/>
                </a:moveTo>
                <a:cubicBezTo>
                  <a:pt x="332597" y="284054"/>
                  <a:pt x="283431" y="333816"/>
                  <a:pt x="222129" y="333816"/>
                </a:cubicBezTo>
                <a:cubicBezTo>
                  <a:pt x="160827" y="333816"/>
                  <a:pt x="111660" y="284054"/>
                  <a:pt x="111660" y="217280"/>
                </a:cubicBezTo>
                <a:cubicBezTo>
                  <a:pt x="111660" y="150506"/>
                  <a:pt x="160827" y="100744"/>
                  <a:pt x="222129" y="100744"/>
                </a:cubicBezTo>
                <a:cubicBezTo>
                  <a:pt x="283431" y="100744"/>
                  <a:pt x="332597" y="150533"/>
                  <a:pt x="332597" y="217280"/>
                </a:cubicBezTo>
                <a:close/>
                <a:moveTo>
                  <a:pt x="222129" y="0"/>
                </a:moveTo>
                <a:cubicBezTo>
                  <a:pt x="97710" y="0"/>
                  <a:pt x="0" y="96491"/>
                  <a:pt x="0" y="217280"/>
                </a:cubicBezTo>
                <a:cubicBezTo>
                  <a:pt x="0" y="338069"/>
                  <a:pt x="97710" y="434560"/>
                  <a:pt x="222129" y="434560"/>
                </a:cubicBezTo>
                <a:cubicBezTo>
                  <a:pt x="346548" y="434560"/>
                  <a:pt x="444257" y="338069"/>
                  <a:pt x="444257" y="217280"/>
                </a:cubicBezTo>
                <a:cubicBezTo>
                  <a:pt x="444257" y="96491"/>
                  <a:pt x="346548" y="0"/>
                  <a:pt x="222129" y="0"/>
                </a:cubicBezTo>
                <a:close/>
              </a:path>
            </a:pathLst>
          </a:custGeom>
          <a:solidFill>
            <a:schemeClr val="bg1"/>
          </a:solidFill>
          <a:ln w="2704"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57201" y="3898010"/>
            <a:ext cx="7315200" cy="1246495"/>
          </a:xfrm>
        </p:spPr>
        <p:txBody>
          <a:bodyPr anchor="b"/>
          <a:lstStyle>
            <a:lvl1pPr>
              <a:defRPr sz="4500"/>
            </a:lvl1pPr>
          </a:lstStyle>
          <a:p>
            <a:r>
              <a:rPr lang="en-US"/>
              <a:t>Insightful presentation title (max. 2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57201" y="5470851"/>
            <a:ext cx="7315200" cy="276999"/>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57200" y="6179542"/>
            <a:ext cx="54864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bwMode="gray"/>
        <p:txBody>
          <a:bodyPr/>
          <a:lstStyle/>
          <a:p>
            <a:fld id="{7F9D45FD-5E41-4099-8C3D-34BB181680CA}" type="datetime1">
              <a:rPr lang="en-US" smtClean="0"/>
              <a:t>3/20/2025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bwMode="gray"/>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bwMode="gray"/>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96715543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4898">
          <p15:clr>
            <a:srgbClr val="FBAE40"/>
          </p15:clr>
        </p15:guide>
        <p15:guide id="3" orient="horz" pos="3245">
          <p15:clr>
            <a:srgbClr val="FBAE40"/>
          </p15:clr>
        </p15:guide>
        <p15:guide id="4" orient="horz" pos="3440">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Section Header - Orange Pattern">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555FC67-8BE9-BFBF-5BCF-DFF1533546C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b="34206"/>
          <a:stretch/>
        </p:blipFill>
        <p:spPr bwMode="gray">
          <a:xfrm>
            <a:off x="0" y="0"/>
            <a:ext cx="12192000" cy="2246047"/>
          </a:xfrm>
          <a:prstGeom prst="rect">
            <a:avLst/>
          </a:prstGeom>
        </p:spPr>
      </p:pic>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8956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7000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3/20/2025</a:t>
            </a:fld>
            <a:endParaRPr lang="en-US"/>
          </a:p>
        </p:txBody>
      </p:sp>
    </p:spTree>
    <p:extLst>
      <p:ext uri="{BB962C8B-B14F-4D97-AF65-F5344CB8AC3E}">
        <p14:creationId xmlns:p14="http://schemas.microsoft.com/office/powerpoint/2010/main" val="401279772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788">
          <p15:clr>
            <a:srgbClr val="FBAE40"/>
          </p15:clr>
        </p15:guide>
        <p15:guide id="4" orient="horz" pos="2956">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Closing</a:t>
            </a:r>
          </a:p>
        </p:txBody>
      </p:sp>
      <p:cxnSp>
        <p:nvCxnSpPr>
          <p:cNvPr id="4" name="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016572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6" name="Optum logo" descr="Optum">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2025 Optum, Inc. All rights reserved. </a:t>
            </a:r>
          </a:p>
        </p:txBody>
      </p:sp>
    </p:spTree>
    <p:extLst>
      <p:ext uri="{BB962C8B-B14F-4D97-AF65-F5344CB8AC3E}">
        <p14:creationId xmlns:p14="http://schemas.microsoft.com/office/powerpoint/2010/main" val="28931731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B0B3D229-4274-4EDF-910A-B6C2E87EC949}"/>
              </a:ext>
            </a:extLst>
          </p:cNvPr>
          <p:cNvSpPr txBox="1"/>
          <p:nvPr userDrawn="1"/>
        </p:nvSpPr>
        <p:spPr bwMode="gray">
          <a:xfrm>
            <a:off x="742998" y="312763"/>
            <a:ext cx="9891327" cy="6232475"/>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Layouts not for use.</a:t>
            </a:r>
          </a:p>
        </p:txBody>
      </p:sp>
      <p:cxnSp>
        <p:nvCxnSpPr>
          <p:cNvPr id="4" name="Arrow">
            <a:extLst>
              <a:ext uri="{FF2B5EF4-FFF2-40B4-BE49-F238E27FC236}">
                <a16:creationId xmlns:a16="http://schemas.microsoft.com/office/drawing/2014/main" id="{F3C0B7D9-B70B-4C5C-87F9-2330B866F444}"/>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72736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F637101A-C75C-41F9-A59B-BB01DC6F1A81}"/>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57B99AAD-1C70-4066-97B8-7CB0AFCDBCB0}"/>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B7568664-50C7-4DB8-8C47-CFB226FB188C}"/>
              </a:ext>
            </a:extLst>
          </p:cNvPr>
          <p:cNvSpPr>
            <a:spLocks noGrp="1"/>
          </p:cNvSpPr>
          <p:nvPr>
            <p:ph type="ctrTitle" hasCustomPrompt="1"/>
          </p:nvPr>
        </p:nvSpPr>
        <p:spPr bwMode="gray">
          <a:xfrm>
            <a:off x="1524000" y="2886715"/>
            <a:ext cx="9144000" cy="623248"/>
          </a:xfrm>
        </p:spPr>
        <p:txBody>
          <a:bodyPr anchor="b"/>
          <a:lstStyle>
            <a:lvl1pPr algn="ctr">
              <a:defRPr sz="4500"/>
            </a:lvl1pPr>
          </a:lstStyle>
          <a:p>
            <a:r>
              <a:rPr lang="en-US"/>
              <a:t>Not for use. Microsoft default.</a:t>
            </a:r>
          </a:p>
        </p:txBody>
      </p:sp>
      <p:sp>
        <p:nvSpPr>
          <p:cNvPr id="3" name="Subtitle 2">
            <a:extLst>
              <a:ext uri="{FF2B5EF4-FFF2-40B4-BE49-F238E27FC236}">
                <a16:creationId xmlns:a16="http://schemas.microsoft.com/office/drawing/2014/main" id="{4EAF0C85-44B2-4CC0-932D-2F9ADF1FFD31}"/>
              </a:ext>
            </a:extLst>
          </p:cNvPr>
          <p:cNvSpPr>
            <a:spLocks noGrp="1"/>
          </p:cNvSpPr>
          <p:nvPr>
            <p:ph type="subTitle" idx="1" hasCustomPrompt="1"/>
          </p:nvPr>
        </p:nvSpPr>
        <p:spPr bwMode="gray">
          <a:xfrm>
            <a:off x="1524000" y="3602038"/>
            <a:ext cx="9144000" cy="1130600"/>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This layout is not intended for use within Optum presentations.</a:t>
            </a:r>
          </a:p>
        </p:txBody>
      </p:sp>
      <p:sp>
        <p:nvSpPr>
          <p:cNvPr id="5" name="Footer Placeholder 4">
            <a:extLst>
              <a:ext uri="{FF2B5EF4-FFF2-40B4-BE49-F238E27FC236}">
                <a16:creationId xmlns:a16="http://schemas.microsoft.com/office/drawing/2014/main" id="{6A126410-8F3C-4F0B-B7C5-2D48B3EF1A6A}"/>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D02FE67C-069E-48A9-B723-DEF10C50C01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a:extLst>
              <a:ext uri="{FF2B5EF4-FFF2-40B4-BE49-F238E27FC236}">
                <a16:creationId xmlns:a16="http://schemas.microsoft.com/office/drawing/2014/main" id="{372CD502-C58E-4BBA-9A0D-8801688B5209}"/>
              </a:ext>
            </a:extLst>
          </p:cNvPr>
          <p:cNvSpPr>
            <a:spLocks noGrp="1"/>
          </p:cNvSpPr>
          <p:nvPr>
            <p:ph type="dt" sz="half" idx="10"/>
          </p:nvPr>
        </p:nvSpPr>
        <p:spPr bwMode="gray"/>
        <p:txBody>
          <a:bodyPr/>
          <a:lstStyle/>
          <a:p>
            <a:fld id="{F162BC2A-6E37-4CC1-B6FC-7AA5CD4A505C}" type="datetime1">
              <a:rPr lang="en-US" smtClean="0"/>
              <a:t>3/20/2025</a:t>
            </a:fld>
            <a:endParaRPr lang="en-US"/>
          </a:p>
        </p:txBody>
      </p:sp>
    </p:spTree>
    <p:extLst>
      <p:ext uri="{BB962C8B-B14F-4D97-AF65-F5344CB8AC3E}">
        <p14:creationId xmlns:p14="http://schemas.microsoft.com/office/powerpoint/2010/main" val="1740436240"/>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Freeform: Shape 9" descr="A large &quot;x&quot; indicating that this layout is not approved for use.">
            <a:extLst>
              <a:ext uri="{FF2B5EF4-FFF2-40B4-BE49-F238E27FC236}">
                <a16:creationId xmlns:a16="http://schemas.microsoft.com/office/drawing/2014/main" id="{B6B42EE6-B915-4BF1-8B9C-7DD5ACE2DD69}"/>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8" name="TextBox 7">
            <a:extLst>
              <a:ext uri="{FF2B5EF4-FFF2-40B4-BE49-F238E27FC236}">
                <a16:creationId xmlns:a16="http://schemas.microsoft.com/office/drawing/2014/main" id="{CD70083E-4733-4C8E-B27B-09B287FF1688}"/>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3A8B14AA-3234-4FFB-B4D3-512ED6FA45CB}"/>
              </a:ext>
            </a:extLst>
          </p:cNvPr>
          <p:cNvSpPr>
            <a:spLocks noGrp="1"/>
          </p:cNvSpPr>
          <p:nvPr>
            <p:ph type="title" hasCustomPrompt="1"/>
          </p:nvPr>
        </p:nvSpPr>
        <p:spPr bwMode="gray">
          <a:xfrm>
            <a:off x="457199" y="555639"/>
            <a:ext cx="11274425" cy="304699"/>
          </a:xfrm>
        </p:spPr>
        <p:txBody>
          <a:bodyPr/>
          <a:lstStyle>
            <a:lvl1pPr>
              <a:defRPr/>
            </a:lvl1pPr>
          </a:lstStyle>
          <a:p>
            <a:r>
              <a:rPr lang="en-US"/>
              <a:t>Not for use. This is a Microsoft default.</a:t>
            </a:r>
          </a:p>
        </p:txBody>
      </p:sp>
      <p:sp>
        <p:nvSpPr>
          <p:cNvPr id="3" name="Content Placeholder 2">
            <a:extLst>
              <a:ext uri="{FF2B5EF4-FFF2-40B4-BE49-F238E27FC236}">
                <a16:creationId xmlns:a16="http://schemas.microsoft.com/office/drawing/2014/main" id="{4ABCB17D-A7A6-41F6-83CB-566500CE0480}"/>
              </a:ext>
            </a:extLst>
          </p:cNvPr>
          <p:cNvSpPr>
            <a:spLocks noGrp="1"/>
          </p:cNvSpPr>
          <p:nvPr>
            <p:ph sz="half" idx="1" hasCustomPrompt="1"/>
          </p:nvPr>
        </p:nvSpPr>
        <p:spPr bwMode="gray">
          <a:xfrm>
            <a:off x="838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EF25F9-31AF-45D7-90BD-D4D634628BC9}"/>
              </a:ext>
            </a:extLst>
          </p:cNvPr>
          <p:cNvSpPr>
            <a:spLocks noGrp="1"/>
          </p:cNvSpPr>
          <p:nvPr>
            <p:ph sz="half" idx="2" hasCustomPrompt="1"/>
          </p:nvPr>
        </p:nvSpPr>
        <p:spPr bwMode="gray">
          <a:xfrm>
            <a:off x="6172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562DD608-68C8-4550-8B5B-0AD9AE479018}"/>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469831F6-C4D6-424D-B187-C11B57AE40D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Date Placeholder 4">
            <a:extLst>
              <a:ext uri="{FF2B5EF4-FFF2-40B4-BE49-F238E27FC236}">
                <a16:creationId xmlns:a16="http://schemas.microsoft.com/office/drawing/2014/main" id="{9A220815-B520-464A-809E-9A762EE28066}"/>
              </a:ext>
            </a:extLst>
          </p:cNvPr>
          <p:cNvSpPr>
            <a:spLocks noGrp="1"/>
          </p:cNvSpPr>
          <p:nvPr>
            <p:ph type="dt" sz="half" idx="10"/>
          </p:nvPr>
        </p:nvSpPr>
        <p:spPr bwMode="gray"/>
        <p:txBody>
          <a:bodyPr/>
          <a:lstStyle/>
          <a:p>
            <a:fld id="{905E7EE1-CC23-4392-A75F-0151249E6FE6}" type="datetime1">
              <a:rPr lang="en-US" smtClean="0"/>
              <a:t>3/20/2025</a:t>
            </a:fld>
            <a:endParaRPr lang="en-US"/>
          </a:p>
        </p:txBody>
      </p:sp>
    </p:spTree>
    <p:extLst>
      <p:ext uri="{BB962C8B-B14F-4D97-AF65-F5344CB8AC3E}">
        <p14:creationId xmlns:p14="http://schemas.microsoft.com/office/powerpoint/2010/main" val="205518509"/>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Freeform: Shape 11" descr="A large &quot;x&quot; indicating that this layout is not approved for use.">
            <a:extLst>
              <a:ext uri="{FF2B5EF4-FFF2-40B4-BE49-F238E27FC236}">
                <a16:creationId xmlns:a16="http://schemas.microsoft.com/office/drawing/2014/main" id="{1C70D576-33E1-4B49-8568-E8D97423AE77}"/>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10" name="TextBox 9">
            <a:extLst>
              <a:ext uri="{FF2B5EF4-FFF2-40B4-BE49-F238E27FC236}">
                <a16:creationId xmlns:a16="http://schemas.microsoft.com/office/drawing/2014/main" id="{E00E51F3-FA16-4CC6-97C6-6EECCB9AFCB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CFA8E2E3-6B30-46B0-B4B4-027D6D07175E}"/>
              </a:ext>
            </a:extLst>
          </p:cNvPr>
          <p:cNvSpPr>
            <a:spLocks noGrp="1"/>
          </p:cNvSpPr>
          <p:nvPr>
            <p:ph type="title" hasCustomPrompt="1"/>
          </p:nvPr>
        </p:nvSpPr>
        <p:spPr bwMode="gray">
          <a:xfrm>
            <a:off x="457199" y="555639"/>
            <a:ext cx="11274426" cy="304699"/>
          </a:xfrm>
        </p:spPr>
        <p:txBody>
          <a:bodyPr/>
          <a:lstStyle>
            <a:lvl1pPr>
              <a:defRPr/>
            </a:lvl1pPr>
          </a:lstStyle>
          <a:p>
            <a:r>
              <a:rPr lang="en-US"/>
              <a:t>Not for use. This is a Microsoft default.</a:t>
            </a:r>
          </a:p>
        </p:txBody>
      </p:sp>
      <p:sp>
        <p:nvSpPr>
          <p:cNvPr id="3" name="Text Placeholder 2">
            <a:extLst>
              <a:ext uri="{FF2B5EF4-FFF2-40B4-BE49-F238E27FC236}">
                <a16:creationId xmlns:a16="http://schemas.microsoft.com/office/drawing/2014/main" id="{FCE00B74-BF12-4966-8AA7-173AC3483119}"/>
              </a:ext>
            </a:extLst>
          </p:cNvPr>
          <p:cNvSpPr>
            <a:spLocks noGrp="1"/>
          </p:cNvSpPr>
          <p:nvPr>
            <p:ph type="body" idx="1"/>
          </p:nvPr>
        </p:nvSpPr>
        <p:spPr bwMode="gray">
          <a:xfrm>
            <a:off x="839787" y="1469346"/>
            <a:ext cx="5184132"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24F8A-D5E1-459D-8864-ECDE8305BEE3}"/>
              </a:ext>
            </a:extLst>
          </p:cNvPr>
          <p:cNvSpPr>
            <a:spLocks noGrp="1"/>
          </p:cNvSpPr>
          <p:nvPr>
            <p:ph sz="half" idx="2" hasCustomPrompt="1"/>
          </p:nvPr>
        </p:nvSpPr>
        <p:spPr bwMode="gray">
          <a:xfrm>
            <a:off x="839787" y="2293257"/>
            <a:ext cx="5184132" cy="352784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AA130C-8D3A-4BEE-B54E-02D7DF9EEB6D}"/>
              </a:ext>
            </a:extLst>
          </p:cNvPr>
          <p:cNvSpPr>
            <a:spLocks noGrp="1"/>
          </p:cNvSpPr>
          <p:nvPr>
            <p:ph type="body" sz="quarter" idx="3"/>
          </p:nvPr>
        </p:nvSpPr>
        <p:spPr bwMode="gray">
          <a:xfrm>
            <a:off x="6172200" y="1469346"/>
            <a:ext cx="5183188"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75553-3346-44A6-9C9C-B79A3C596C9C}"/>
              </a:ext>
            </a:extLst>
          </p:cNvPr>
          <p:cNvSpPr>
            <a:spLocks noGrp="1"/>
          </p:cNvSpPr>
          <p:nvPr>
            <p:ph sz="quarter" idx="4" hasCustomPrompt="1"/>
          </p:nvPr>
        </p:nvSpPr>
        <p:spPr bwMode="gray">
          <a:xfrm>
            <a:off x="6172200" y="2293258"/>
            <a:ext cx="5183188" cy="3527844"/>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208D5CB4-1D71-40A2-9087-19CAB8292F6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64858ABD-186B-4697-ADA0-B1768243BB6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Date Placeholder 6">
            <a:extLst>
              <a:ext uri="{FF2B5EF4-FFF2-40B4-BE49-F238E27FC236}">
                <a16:creationId xmlns:a16="http://schemas.microsoft.com/office/drawing/2014/main" id="{A31E6BBF-F3E7-49D2-A6BF-EC70F1823AB9}"/>
              </a:ext>
            </a:extLst>
          </p:cNvPr>
          <p:cNvSpPr>
            <a:spLocks noGrp="1"/>
          </p:cNvSpPr>
          <p:nvPr>
            <p:ph type="dt" sz="half" idx="10"/>
          </p:nvPr>
        </p:nvSpPr>
        <p:spPr bwMode="gray"/>
        <p:txBody>
          <a:bodyPr/>
          <a:lstStyle/>
          <a:p>
            <a:fld id="{C7E67C32-0E3A-477C-8FCF-E79CE5312C46}" type="datetime1">
              <a:rPr lang="en-US" smtClean="0"/>
              <a:t>3/20/2025</a:t>
            </a:fld>
            <a:endParaRPr lang="en-US"/>
          </a:p>
        </p:txBody>
      </p:sp>
    </p:spTree>
    <p:extLst>
      <p:ext uri="{BB962C8B-B14F-4D97-AF65-F5344CB8AC3E}">
        <p14:creationId xmlns:p14="http://schemas.microsoft.com/office/powerpoint/2010/main" val="2282178999"/>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Section headers</a:t>
            </a:r>
          </a:p>
        </p:txBody>
      </p:sp>
      <p:cxnSp>
        <p:nvCxnSpPr>
          <p:cNvPr id="4" name="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27029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descr="A large &quot;x&quot; indicating that this layout is not approved for use.">
            <a:extLst>
              <a:ext uri="{FF2B5EF4-FFF2-40B4-BE49-F238E27FC236}">
                <a16:creationId xmlns:a16="http://schemas.microsoft.com/office/drawing/2014/main" id="{5F25F3A1-BD13-41CE-9176-E8CD536BC4D9}"/>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2A212493-ED92-4B1B-901F-F8694A916BC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A12F8FED-F893-4202-9729-070B73F89088}"/>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4" name="Text Placeholder 3">
            <a:extLst>
              <a:ext uri="{FF2B5EF4-FFF2-40B4-BE49-F238E27FC236}">
                <a16:creationId xmlns:a16="http://schemas.microsoft.com/office/drawing/2014/main" id="{3CCF252D-B8C8-459E-A3CF-ADE2DCB40929}"/>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3" name="Content Placeholder 2">
            <a:extLst>
              <a:ext uri="{FF2B5EF4-FFF2-40B4-BE49-F238E27FC236}">
                <a16:creationId xmlns:a16="http://schemas.microsoft.com/office/drawing/2014/main" id="{FAAB0851-1B55-4EF9-9DB6-030D02FC7FC5}"/>
              </a:ext>
            </a:extLst>
          </p:cNvPr>
          <p:cNvSpPr>
            <a:spLocks noGrp="1"/>
          </p:cNvSpPr>
          <p:nvPr>
            <p:ph idx="1" hasCustomPrompt="1"/>
          </p:nvPr>
        </p:nvSpPr>
        <p:spPr bwMode="gray">
          <a:xfrm>
            <a:off x="5183188" y="959471"/>
            <a:ext cx="6172200" cy="4531785"/>
          </a:xfrm>
        </p:spPr>
        <p:txBody>
          <a:bodyPr/>
          <a:lstStyle>
            <a:lvl1pPr>
              <a:defRPr sz="18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1F63B6A4-E537-4167-B34F-EDFE426E1E8F}"/>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D8D5DB69-D84E-44DD-8501-317F2D6B91BC}"/>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Date Placeholder 4">
            <a:extLst>
              <a:ext uri="{FF2B5EF4-FFF2-40B4-BE49-F238E27FC236}">
                <a16:creationId xmlns:a16="http://schemas.microsoft.com/office/drawing/2014/main" id="{B5E4B62D-C99F-4CC3-9E19-1114B3E55C1F}"/>
              </a:ext>
            </a:extLst>
          </p:cNvPr>
          <p:cNvSpPr>
            <a:spLocks noGrp="1"/>
          </p:cNvSpPr>
          <p:nvPr>
            <p:ph type="dt" sz="half" idx="10"/>
          </p:nvPr>
        </p:nvSpPr>
        <p:spPr bwMode="gray"/>
        <p:txBody>
          <a:bodyPr/>
          <a:lstStyle/>
          <a:p>
            <a:fld id="{0756414A-3F0D-460A-95CF-C7910A70C1D4}" type="datetime1">
              <a:rPr lang="en-US" smtClean="0"/>
              <a:t>3/20/2025</a:t>
            </a:fld>
            <a:endParaRPr lang="en-US"/>
          </a:p>
        </p:txBody>
      </p:sp>
    </p:spTree>
    <p:extLst>
      <p:ext uri="{BB962C8B-B14F-4D97-AF65-F5344CB8AC3E}">
        <p14:creationId xmlns:p14="http://schemas.microsoft.com/office/powerpoint/2010/main" val="1424627588"/>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descr="A large &quot;x&quot; indicating that this layout is not approved for use.">
            <a:extLst>
              <a:ext uri="{FF2B5EF4-FFF2-40B4-BE49-F238E27FC236}">
                <a16:creationId xmlns:a16="http://schemas.microsoft.com/office/drawing/2014/main" id="{60799103-2F70-4C44-9BCC-51D14763EF0E}"/>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349FD152-129D-41A4-81CE-BC9A8DCD0B3A}"/>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3871F256-EE8B-4C42-8A9F-D709E45FC9CE}"/>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4" name="Text Placeholder 3">
            <a:extLst>
              <a:ext uri="{FF2B5EF4-FFF2-40B4-BE49-F238E27FC236}">
                <a16:creationId xmlns:a16="http://schemas.microsoft.com/office/drawing/2014/main" id="{F2DB0F51-CDD0-41D4-A559-624A4917070B}"/>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3" name="Picture Placeholder 2">
            <a:extLst>
              <a:ext uri="{FF2B5EF4-FFF2-40B4-BE49-F238E27FC236}">
                <a16:creationId xmlns:a16="http://schemas.microsoft.com/office/drawing/2014/main" id="{F9491D2A-A402-47AC-9A86-6002422F21C9}"/>
              </a:ext>
              <a:ext uri="{C183D7F6-B498-43B3-948B-1728B52AA6E4}">
                <adec:decorative xmlns:adec="http://schemas.microsoft.com/office/drawing/2017/decorative" val="1"/>
              </a:ext>
            </a:extLst>
          </p:cNvPr>
          <p:cNvSpPr>
            <a:spLocks noGrp="1"/>
          </p:cNvSpPr>
          <p:nvPr>
            <p:ph type="pic" idx="1"/>
          </p:nvPr>
        </p:nvSpPr>
        <p:spPr bwMode="gray">
          <a:xfrm>
            <a:off x="5183188" y="959471"/>
            <a:ext cx="6172200" cy="453178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6" name="Footer Placeholder 5">
            <a:extLst>
              <a:ext uri="{FF2B5EF4-FFF2-40B4-BE49-F238E27FC236}">
                <a16:creationId xmlns:a16="http://schemas.microsoft.com/office/drawing/2014/main" id="{17F543A3-3277-40A0-B1C2-CADD5AB0387B}"/>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F13D95E8-D049-4386-B18A-005E7667328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Date Placeholder 4">
            <a:extLst>
              <a:ext uri="{FF2B5EF4-FFF2-40B4-BE49-F238E27FC236}">
                <a16:creationId xmlns:a16="http://schemas.microsoft.com/office/drawing/2014/main" id="{14CD89A7-8ADC-4D39-B15F-96B3FCC81854}"/>
              </a:ext>
            </a:extLst>
          </p:cNvPr>
          <p:cNvSpPr>
            <a:spLocks noGrp="1"/>
          </p:cNvSpPr>
          <p:nvPr>
            <p:ph type="dt" sz="half" idx="10"/>
          </p:nvPr>
        </p:nvSpPr>
        <p:spPr bwMode="gray"/>
        <p:txBody>
          <a:bodyPr/>
          <a:lstStyle/>
          <a:p>
            <a:fld id="{991743E0-E954-4790-A436-446467232A0A}" type="datetime1">
              <a:rPr lang="en-US" smtClean="0"/>
              <a:t>3/20/2025</a:t>
            </a:fld>
            <a:endParaRPr lang="en-US"/>
          </a:p>
        </p:txBody>
      </p:sp>
    </p:spTree>
    <p:extLst>
      <p:ext uri="{BB962C8B-B14F-4D97-AF65-F5344CB8AC3E}">
        <p14:creationId xmlns:p14="http://schemas.microsoft.com/office/powerpoint/2010/main" val="810269525"/>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Instruc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userDrawn="1"/>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a:solidFill>
                <a:schemeClr val="bg1"/>
              </a:solidFill>
            </a:endParaRPr>
          </a:p>
        </p:txBody>
      </p:sp>
      <p:pic>
        <p:nvPicPr>
          <p:cNvPr id="23" name="Optum logo" descr="Optum">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824247" y="523904"/>
            <a:ext cx="2438884" cy="706174"/>
          </a:xfrm>
          <a:prstGeom prst="rect">
            <a:avLst/>
          </a:prstGeom>
        </p:spPr>
      </p:pic>
      <p:sp>
        <p:nvSpPr>
          <p:cNvPr id="8" name="TextBox 7">
            <a:extLst>
              <a:ext uri="{FF2B5EF4-FFF2-40B4-BE49-F238E27FC236}">
                <a16:creationId xmlns:a16="http://schemas.microsoft.com/office/drawing/2014/main" id="{144308BD-A2EF-404E-BE32-E7DA086E8C83}"/>
              </a:ext>
            </a:extLst>
          </p:cNvPr>
          <p:cNvSpPr txBox="1"/>
          <p:nvPr userDrawn="1"/>
        </p:nvSpPr>
        <p:spPr bwMode="gray">
          <a:xfrm>
            <a:off x="824247" y="2404812"/>
            <a:ext cx="1758315" cy="1000274"/>
          </a:xfrm>
          <a:prstGeom prst="rect">
            <a:avLst/>
          </a:prstGeom>
          <a:noFill/>
        </p:spPr>
        <p:txBody>
          <a:bodyPr wrap="square" lIns="0" tIns="0" rIns="0" bIns="0" rtlCol="0">
            <a:spAutoFit/>
          </a:bodyPr>
          <a:lstStyle/>
          <a:p>
            <a:pPr algn="l">
              <a:spcBef>
                <a:spcPts val="714"/>
              </a:spcBef>
            </a:pPr>
            <a:r>
              <a:rPr lang="en-US" sz="6500" b="1">
                <a:solidFill>
                  <a:schemeClr val="accent6"/>
                </a:solidFill>
              </a:rPr>
              <a:t>16:9</a:t>
            </a:r>
          </a:p>
        </p:txBody>
      </p:sp>
      <p:sp>
        <p:nvSpPr>
          <p:cNvPr id="22" name="TextBox 21">
            <a:extLst>
              <a:ext uri="{FF2B5EF4-FFF2-40B4-BE49-F238E27FC236}">
                <a16:creationId xmlns:a16="http://schemas.microsoft.com/office/drawing/2014/main" id="{3E57223A-B05B-4614-AAEA-675CF58D9E9B}"/>
              </a:ext>
            </a:extLst>
          </p:cNvPr>
          <p:cNvSpPr txBox="1"/>
          <p:nvPr userDrawn="1"/>
        </p:nvSpPr>
        <p:spPr bwMode="gray">
          <a:xfrm>
            <a:off x="824247" y="3177094"/>
            <a:ext cx="2436843" cy="615553"/>
          </a:xfrm>
          <a:prstGeom prst="rect">
            <a:avLst/>
          </a:prstGeom>
          <a:noFill/>
        </p:spPr>
        <p:txBody>
          <a:bodyPr wrap="square" lIns="0" tIns="0" rIns="0" bIns="0" rtlCol="0">
            <a:spAutoFit/>
          </a:bodyPr>
          <a:lstStyle/>
          <a:p>
            <a:pPr algn="l">
              <a:spcBef>
                <a:spcPts val="0"/>
              </a:spcBef>
            </a:pPr>
            <a:r>
              <a:rPr lang="en-US" sz="4000" b="0">
                <a:solidFill>
                  <a:schemeClr val="accent6"/>
                </a:solidFill>
              </a:rPr>
              <a:t>on-screen</a:t>
            </a:r>
          </a:p>
        </p:txBody>
      </p:sp>
      <p:sp>
        <p:nvSpPr>
          <p:cNvPr id="10" name="TextBox 9">
            <a:extLst>
              <a:ext uri="{FF2B5EF4-FFF2-40B4-BE49-F238E27FC236}">
                <a16:creationId xmlns:a16="http://schemas.microsoft.com/office/drawing/2014/main" id="{FD38DA28-EF8F-43D1-AD7F-CCB3640760DD}"/>
              </a:ext>
            </a:extLst>
          </p:cNvPr>
          <p:cNvSpPr txBox="1"/>
          <p:nvPr userDrawn="1"/>
        </p:nvSpPr>
        <p:spPr bwMode="gray">
          <a:xfrm>
            <a:off x="822196" y="4177368"/>
            <a:ext cx="3584240" cy="200055"/>
          </a:xfrm>
          <a:prstGeom prst="rect">
            <a:avLst/>
          </a:prstGeom>
          <a:noFill/>
        </p:spPr>
        <p:txBody>
          <a:bodyPr wrap="square" lIns="0" tIns="0" rIns="0" bIns="0" rtlCol="0">
            <a:spAutoFit/>
          </a:bodyPr>
          <a:lstStyle/>
          <a:p>
            <a:pPr algn="l">
              <a:spcBef>
                <a:spcPts val="714"/>
              </a:spcBef>
            </a:pPr>
            <a:r>
              <a:rPr lang="en-US" sz="1300" noProof="0">
                <a:solidFill>
                  <a:schemeClr val="tx1"/>
                </a:solidFill>
              </a:rPr>
              <a:t>Released January 2024</a:t>
            </a:r>
          </a:p>
        </p:txBody>
      </p:sp>
      <p:pic>
        <p:nvPicPr>
          <p:cNvPr id="12" name="Picture 11" descr="Star icon">
            <a:extLst>
              <a:ext uri="{FF2B5EF4-FFF2-40B4-BE49-F238E27FC236}">
                <a16:creationId xmlns:a16="http://schemas.microsoft.com/office/drawing/2014/main" id="{82FEFB7F-0CFC-4989-B627-4D0D34B303E2}"/>
              </a:ext>
              <a:ext uri="{C183D7F6-B498-43B3-948B-1728B52AA6E4}">
                <adec:decorative xmlns:adec="http://schemas.microsoft.com/office/drawing/2017/decorative" val="0"/>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bwMode="gray">
          <a:xfrm>
            <a:off x="827390" y="4941778"/>
            <a:ext cx="587679" cy="587679"/>
          </a:xfrm>
          <a:prstGeom prst="rect">
            <a:avLst/>
          </a:prstGeom>
        </p:spPr>
      </p:pic>
      <p:sp>
        <p:nvSpPr>
          <p:cNvPr id="11" name="TextBox 10">
            <a:extLst>
              <a:ext uri="{FF2B5EF4-FFF2-40B4-BE49-F238E27FC236}">
                <a16:creationId xmlns:a16="http://schemas.microsoft.com/office/drawing/2014/main" id="{9145794E-DC8C-4B31-A9C2-C6C3CF44B391}"/>
              </a:ext>
            </a:extLst>
          </p:cNvPr>
          <p:cNvSpPr txBox="1"/>
          <p:nvPr userDrawn="1"/>
        </p:nvSpPr>
        <p:spPr bwMode="gray">
          <a:xfrm>
            <a:off x="822196" y="5589173"/>
            <a:ext cx="2834865" cy="507831"/>
          </a:xfrm>
          <a:prstGeom prst="rect">
            <a:avLst/>
          </a:prstGeom>
          <a:noFill/>
        </p:spPr>
        <p:txBody>
          <a:bodyPr wrap="square" lIns="0" tIns="0" rIns="0" bIns="0" rtlCol="0">
            <a:spAutoFit/>
          </a:bodyPr>
          <a:lstStyle/>
          <a:p>
            <a:pPr>
              <a:spcBef>
                <a:spcPts val="600"/>
              </a:spcBef>
            </a:pPr>
            <a:r>
              <a:rPr lang="en-US" sz="1100" b="1">
                <a:solidFill>
                  <a:schemeClr val="accent6"/>
                </a:solidFill>
              </a:rPr>
              <a:t>Reminder: </a:t>
            </a:r>
            <a:r>
              <a:rPr lang="en-US" sz="1100">
                <a:solidFill>
                  <a:schemeClr val="tx1"/>
                </a:solidFill>
              </a:rPr>
              <a:t>Download a new template from</a:t>
            </a:r>
            <a:br>
              <a:rPr lang="en-US" sz="1100">
                <a:solidFill>
                  <a:schemeClr val="tx1"/>
                </a:solidFill>
              </a:rPr>
            </a:br>
            <a:r>
              <a:rPr lang="en-US" sz="1100">
                <a:solidFill>
                  <a:schemeClr val="tx1"/>
                </a:solidFill>
              </a:rPr>
              <a:t>Optum Brand Center </a:t>
            </a:r>
            <a:r>
              <a:rPr lang="en-US" sz="1100" b="1">
                <a:solidFill>
                  <a:schemeClr val="tx1"/>
                </a:solidFill>
              </a:rPr>
              <a:t>each time</a:t>
            </a:r>
            <a:r>
              <a:rPr lang="en-US" sz="1100">
                <a:solidFill>
                  <a:schemeClr val="tx1"/>
                </a:solidFill>
              </a:rPr>
              <a:t> a document is started. Templates continuously evolve.</a:t>
            </a:r>
          </a:p>
        </p:txBody>
      </p:sp>
      <p:pic>
        <p:nvPicPr>
          <p:cNvPr id="18" name="Picture 17">
            <a:extLst>
              <a:ext uri="{FF2B5EF4-FFF2-40B4-BE49-F238E27FC236}">
                <a16:creationId xmlns:a16="http://schemas.microsoft.com/office/drawing/2014/main" id="{0B9B688F-3869-4ECE-BE40-DE3ADDF3F073}"/>
              </a:ext>
              <a:ext uri="{C183D7F6-B498-43B3-948B-1728B52AA6E4}">
                <adec:decorative xmlns:adec="http://schemas.microsoft.com/office/drawing/2017/decorative" val="1"/>
              </a:ext>
            </a:extLst>
          </p:cNvPr>
          <p:cNvPicPr>
            <a:picLocks noChangeAspect="1"/>
          </p:cNvPicPr>
          <p:nvPr userDrawn="1"/>
        </p:nvPicPr>
        <p:blipFill>
          <a:blip r:embed="rId5" cstate="email">
            <a:extLst>
              <a:ext uri="{28A0092B-C50C-407E-A947-70E740481C1C}">
                <a14:useLocalDpi xmlns:a14="http://schemas.microsoft.com/office/drawing/2010/main"/>
              </a:ext>
            </a:extLst>
          </a:blip>
          <a:srcRect/>
          <a:stretch/>
        </p:blipFill>
        <p:spPr bwMode="gray">
          <a:xfrm>
            <a:off x="5122888" y="4245508"/>
            <a:ext cx="3298775" cy="1857119"/>
          </a:xfrm>
          <a:prstGeom prst="rect">
            <a:avLst/>
          </a:prstGeom>
          <a:ln w="6350">
            <a:solidFill>
              <a:schemeClr val="accent2"/>
            </a:solidFill>
          </a:ln>
        </p:spPr>
      </p:pic>
      <p:pic>
        <p:nvPicPr>
          <p:cNvPr id="4" name="Picture 3">
            <a:extLst>
              <a:ext uri="{FF2B5EF4-FFF2-40B4-BE49-F238E27FC236}">
                <a16:creationId xmlns:a16="http://schemas.microsoft.com/office/drawing/2014/main" id="{11A66DFB-0BA7-42B4-63AA-F29DED25E097}"/>
              </a:ext>
              <a:ext uri="{C183D7F6-B498-43B3-948B-1728B52AA6E4}">
                <adec:decorative xmlns:adec="http://schemas.microsoft.com/office/drawing/2017/decorative" val="1"/>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8421497" y="4243004"/>
            <a:ext cx="3310128" cy="1859623"/>
          </a:xfrm>
          <a:prstGeom prst="rect">
            <a:avLst/>
          </a:prstGeom>
          <a:ln w="6350">
            <a:solidFill>
              <a:schemeClr val="accent2"/>
            </a:solidFill>
          </a:ln>
        </p:spPr>
      </p:pic>
      <p:pic>
        <p:nvPicPr>
          <p:cNvPr id="3" name="Picture 2">
            <a:extLst>
              <a:ext uri="{FF2B5EF4-FFF2-40B4-BE49-F238E27FC236}">
                <a16:creationId xmlns:a16="http://schemas.microsoft.com/office/drawing/2014/main" id="{EB8C1BEC-5C50-EC82-6813-2CCF2BF25A5A}"/>
              </a:ext>
              <a:ext uri="{C183D7F6-B498-43B3-948B-1728B52AA6E4}">
                <adec:decorative xmlns:adec="http://schemas.microsoft.com/office/drawing/2017/decorative" val="1"/>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121966" y="525529"/>
            <a:ext cx="6609660" cy="3725696"/>
          </a:xfrm>
          <a:prstGeom prst="rect">
            <a:avLst/>
          </a:prstGeom>
          <a:ln w="6350">
            <a:solidFill>
              <a:schemeClr val="accent2"/>
            </a:solidFill>
          </a:ln>
        </p:spPr>
      </p:pic>
    </p:spTree>
    <p:extLst>
      <p:ext uri="{BB962C8B-B14F-4D97-AF65-F5344CB8AC3E}">
        <p14:creationId xmlns:p14="http://schemas.microsoft.com/office/powerpoint/2010/main" val="327409226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Covers</a:t>
            </a:r>
          </a:p>
        </p:txBody>
      </p:sp>
      <p:cxnSp>
        <p:nvCxnSpPr>
          <p:cNvPr id="10" name="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048680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Cover">
    <p:bg>
      <p:bgRef idx="1001">
        <a:schemeClr val="bg1"/>
      </p:bgRef>
    </p:bg>
    <p:spTree>
      <p:nvGrpSpPr>
        <p:cNvPr id="1" name=""/>
        <p:cNvGrpSpPr/>
        <p:nvPr/>
      </p:nvGrpSpPr>
      <p:grpSpPr>
        <a:xfrm>
          <a:off x="0" y="0"/>
          <a:ext cx="0" cy="0"/>
          <a:chOff x="0" y="0"/>
          <a:chExt cx="0" cy="0"/>
        </a:xfrm>
      </p:grpSpPr>
      <p:sp>
        <p:nvSpPr>
          <p:cNvPr id="10" name="Freeform 11">
            <a:extLst>
              <a:ext uri="{FF2B5EF4-FFF2-40B4-BE49-F238E27FC236}">
                <a16:creationId xmlns:a16="http://schemas.microsoft.com/office/drawing/2014/main" id="{018ADF08-66C4-7A27-5941-438B95462BCF}"/>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0"/>
            <a:ext cx="6037330" cy="6858000"/>
          </a:xfrm>
          <a:custGeom>
            <a:avLst/>
            <a:gdLst>
              <a:gd name="connsiteX0" fmla="*/ 0 w 6037330"/>
              <a:gd name="connsiteY0" fmla="*/ 0 h 6858000"/>
              <a:gd name="connsiteX1" fmla="*/ 3835988 w 6037330"/>
              <a:gd name="connsiteY1" fmla="*/ 0 h 6858000"/>
              <a:gd name="connsiteX2" fmla="*/ 4114800 w 6037330"/>
              <a:gd name="connsiteY2" fmla="*/ 0 h 6858000"/>
              <a:gd name="connsiteX3" fmla="*/ 6037330 w 6037330"/>
              <a:gd name="connsiteY3" fmla="*/ 0 h 6858000"/>
              <a:gd name="connsiteX4" fmla="*/ 5982904 w 6037330"/>
              <a:gd name="connsiteY4" fmla="*/ 57086 h 6858000"/>
              <a:gd name="connsiteX5" fmla="*/ 4680119 w 6037330"/>
              <a:gd name="connsiteY5" fmla="*/ 3429000 h 6858000"/>
              <a:gd name="connsiteX6" fmla="*/ 5982904 w 6037330"/>
              <a:gd name="connsiteY6" fmla="*/ 6800914 h 6858000"/>
              <a:gd name="connsiteX7" fmla="*/ 6037330 w 6037330"/>
              <a:gd name="connsiteY7" fmla="*/ 6858000 h 6858000"/>
              <a:gd name="connsiteX8" fmla="*/ 4114800 w 6037330"/>
              <a:gd name="connsiteY8" fmla="*/ 6858000 h 6858000"/>
              <a:gd name="connsiteX9" fmla="*/ 3835988 w 6037330"/>
              <a:gd name="connsiteY9" fmla="*/ 6858000 h 6858000"/>
              <a:gd name="connsiteX10" fmla="*/ 0 w 603733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37330" h="6858000">
                <a:moveTo>
                  <a:pt x="0" y="0"/>
                </a:moveTo>
                <a:lnTo>
                  <a:pt x="3835988" y="0"/>
                </a:lnTo>
                <a:lnTo>
                  <a:pt x="4114800" y="0"/>
                </a:lnTo>
                <a:lnTo>
                  <a:pt x="6037330" y="0"/>
                </a:lnTo>
                <a:lnTo>
                  <a:pt x="5982904" y="57086"/>
                </a:lnTo>
                <a:cubicBezTo>
                  <a:pt x="5173461" y="947670"/>
                  <a:pt x="4680119" y="2130722"/>
                  <a:pt x="4680119" y="3429000"/>
                </a:cubicBezTo>
                <a:cubicBezTo>
                  <a:pt x="4680119" y="4727278"/>
                  <a:pt x="5173461" y="5910330"/>
                  <a:pt x="5982904" y="6800914"/>
                </a:cubicBezTo>
                <a:lnTo>
                  <a:pt x="6037330" y="6858000"/>
                </a:lnTo>
                <a:lnTo>
                  <a:pt x="4114800" y="6858000"/>
                </a:lnTo>
                <a:lnTo>
                  <a:pt x="3835988" y="6858000"/>
                </a:lnTo>
                <a:lnTo>
                  <a:pt x="0" y="6858000"/>
                </a:ln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pic>
        <p:nvPicPr>
          <p:cNvPr id="12" name="Optum logo" descr="Optum">
            <a:extLst>
              <a:ext uri="{FF2B5EF4-FFF2-40B4-BE49-F238E27FC236}">
                <a16:creationId xmlns:a16="http://schemas.microsoft.com/office/drawing/2014/main" id="{FA968874-41BB-1E3A-AF0C-1B4952106FCF}"/>
              </a:ext>
              <a:ext uri="{C183D7F6-B498-43B3-948B-1728B52AA6E4}">
                <adec:decorative xmlns:adec="http://schemas.microsoft.com/office/drawing/2017/decorative" val="0"/>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gray">
          <a:xfrm>
            <a:off x="937990" y="3019667"/>
            <a:ext cx="2827394" cy="818667"/>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6594904" y="1649301"/>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6594904" y="3834665"/>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6594904" y="5396367"/>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ABD5255B-62C8-4970-931D-B77163B385B9}" type="datetime1">
              <a:rPr lang="en-US" smtClean="0"/>
              <a:t>3/20/2025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31046826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4152">
          <p15:clr>
            <a:srgbClr val="FFC000"/>
          </p15:clr>
        </p15:guide>
        <p15:guide id="2" pos="7120">
          <p15:clr>
            <a:srgbClr val="FFC000"/>
          </p15:clr>
        </p15:guide>
        <p15:guide id="3" orient="horz" pos="2216">
          <p15:clr>
            <a:srgbClr val="FFC000"/>
          </p15:clr>
        </p15:guide>
        <p15:guide id="4" orient="horz" pos="2408">
          <p15:clr>
            <a:srgbClr val="FFC00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Cover 02">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2375092" y="2317660"/>
            <a:ext cx="7315200" cy="1246495"/>
          </a:xfrm>
        </p:spPr>
        <p:txBody>
          <a:bodyPr anchor="b"/>
          <a:lstStyle>
            <a:lvl1pPr>
              <a:defRPr sz="4500"/>
            </a:lvl1pPr>
          </a:lstStyle>
          <a:p>
            <a:r>
              <a:rPr lang="en-US"/>
              <a:t>Insightful presentation title (max. 2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2375092" y="3898459"/>
            <a:ext cx="73152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 max. 2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2375091" y="4992329"/>
            <a:ext cx="73152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4" name="Freeform: Shape 13">
            <a:extLst>
              <a:ext uri="{FF2B5EF4-FFF2-40B4-BE49-F238E27FC236}">
                <a16:creationId xmlns:a16="http://schemas.microsoft.com/office/drawing/2014/main" id="{F33E8723-94DB-5556-1A86-67D45CBF982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3907075"/>
            <a:ext cx="12188952" cy="2950926"/>
          </a:xfrm>
          <a:custGeom>
            <a:avLst/>
            <a:gdLst>
              <a:gd name="connsiteX0" fmla="*/ 12188952 w 12188952"/>
              <a:gd name="connsiteY0" fmla="*/ 0 h 2950926"/>
              <a:gd name="connsiteX1" fmla="*/ 12188952 w 12188952"/>
              <a:gd name="connsiteY1" fmla="*/ 2950926 h 2950926"/>
              <a:gd name="connsiteX2" fmla="*/ 0 w 12188952"/>
              <a:gd name="connsiteY2" fmla="*/ 2950926 h 2950926"/>
              <a:gd name="connsiteX3" fmla="*/ 0 w 12188952"/>
              <a:gd name="connsiteY3" fmla="*/ 1951527 h 2950926"/>
              <a:gd name="connsiteX4" fmla="*/ 170764 w 12188952"/>
              <a:gd name="connsiteY4" fmla="*/ 2006967 h 2950926"/>
              <a:gd name="connsiteX5" fmla="*/ 4194949 w 12188952"/>
              <a:gd name="connsiteY5" fmla="*/ 2615366 h 2950926"/>
              <a:gd name="connsiteX6" fmla="*/ 11761160 w 12188952"/>
              <a:gd name="connsiteY6" fmla="*/ 304209 h 295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2950926">
                <a:moveTo>
                  <a:pt x="12188952" y="0"/>
                </a:moveTo>
                <a:lnTo>
                  <a:pt x="12188952" y="2950926"/>
                </a:lnTo>
                <a:lnTo>
                  <a:pt x="0" y="2950926"/>
                </a:lnTo>
                <a:lnTo>
                  <a:pt x="0" y="1951527"/>
                </a:lnTo>
                <a:lnTo>
                  <a:pt x="170764" y="2006967"/>
                </a:lnTo>
                <a:cubicBezTo>
                  <a:pt x="1442002" y="2402363"/>
                  <a:pt x="2793601" y="2615366"/>
                  <a:pt x="4194949" y="2615366"/>
                </a:cubicBezTo>
                <a:cubicBezTo>
                  <a:pt x="6997644" y="2615366"/>
                  <a:pt x="9601341" y="1763354"/>
                  <a:pt x="11761160" y="304209"/>
                </a:cubicBez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7F9D45FD-5E41-4099-8C3D-34BB181680CA}" type="datetime1">
              <a:rPr lang="en-US" smtClean="0"/>
              <a:t>3/20/2025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61456146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1496">
          <p15:clr>
            <a:srgbClr val="FBAE40"/>
          </p15:clr>
        </p15:guide>
        <p15:guide id="3" orient="horz" pos="2246">
          <p15:clr>
            <a:srgbClr val="FBAE40"/>
          </p15:clr>
        </p15:guide>
        <p15:guide id="4" orient="horz" pos="2447">
          <p15:clr>
            <a:srgbClr val="FBAE40"/>
          </p15:clr>
        </p15:guide>
        <p15:guide id="5" pos="6108">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10" name="Date Placeholder 9">
            <a:extLst>
              <a:ext uri="{FF2B5EF4-FFF2-40B4-BE49-F238E27FC236}">
                <a16:creationId xmlns:a16="http://schemas.microsoft.com/office/drawing/2014/main" id="{D64D994A-1F86-650F-91D1-D9CF4A6D5AF1}"/>
              </a:ext>
            </a:extLst>
          </p:cNvPr>
          <p:cNvSpPr>
            <a:spLocks noGrp="1"/>
          </p:cNvSpPr>
          <p:nvPr>
            <p:ph type="dt" sz="half" idx="16"/>
          </p:nvPr>
        </p:nvSpPr>
        <p:spPr/>
        <p:txBody>
          <a:bodyPr/>
          <a:lstStyle/>
          <a:p>
            <a:fld id="{2BDFFDD4-3B43-4355-8C7D-FBA6FB7C7EF0}" type="datetime1">
              <a:rPr lang="en-US" smtClean="0"/>
              <a:t>3/20/2025</a:t>
            </a:fld>
            <a:endParaRPr lang="en-US"/>
          </a:p>
        </p:txBody>
      </p:sp>
      <p:sp>
        <p:nvSpPr>
          <p:cNvPr id="12" name="Footer Placeholder 11">
            <a:extLst>
              <a:ext uri="{FF2B5EF4-FFF2-40B4-BE49-F238E27FC236}">
                <a16:creationId xmlns:a16="http://schemas.microsoft.com/office/drawing/2014/main" id="{97300FDB-6AA7-7D29-6E6C-DAB8AF3C6B3B}"/>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3" name="Slide Number Placeholder 12">
            <a:extLst>
              <a:ext uri="{FF2B5EF4-FFF2-40B4-BE49-F238E27FC236}">
                <a16:creationId xmlns:a16="http://schemas.microsoft.com/office/drawing/2014/main" id="{7FADA5F4-B71C-E968-5670-1EEE3C6C9F24}"/>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02867822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Cover 04">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602CFF5-9BBC-863E-C089-A676996FA394}"/>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14B58E5A-BF8F-9CC6-1870-BB7839F7C399}"/>
              </a:ext>
            </a:extLst>
          </p:cNvPr>
          <p:cNvSpPr>
            <a:spLocks noGrp="1"/>
          </p:cNvSpPr>
          <p:nvPr>
            <p:ph type="dt" sz="half" idx="16"/>
          </p:nvPr>
        </p:nvSpPr>
        <p:spPr/>
        <p:txBody>
          <a:bodyPr/>
          <a:lstStyle/>
          <a:p>
            <a:fld id="{6B8B65AB-8101-4603-8392-5337355D955B}" type="datetime1">
              <a:rPr lang="en-US" smtClean="0"/>
              <a:t>3/20/2025</a:t>
            </a:fld>
            <a:endParaRPr lang="en-US"/>
          </a:p>
        </p:txBody>
      </p:sp>
      <p:sp>
        <p:nvSpPr>
          <p:cNvPr id="4" name="Footer Placeholder 3">
            <a:extLst>
              <a:ext uri="{FF2B5EF4-FFF2-40B4-BE49-F238E27FC236}">
                <a16:creationId xmlns:a16="http://schemas.microsoft.com/office/drawing/2014/main" id="{5CCAC17E-165F-4D50-26D1-8EE65CB27552}"/>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E64404C2-5DC8-B39C-1165-3141C2711ECC}"/>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4170787004"/>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Cover 05">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13" name="Date Placeholder 12">
            <a:extLst>
              <a:ext uri="{FF2B5EF4-FFF2-40B4-BE49-F238E27FC236}">
                <a16:creationId xmlns:a16="http://schemas.microsoft.com/office/drawing/2014/main" id="{B3E840D2-D053-6E6F-0B27-C096734737F9}"/>
              </a:ext>
            </a:extLst>
          </p:cNvPr>
          <p:cNvSpPr>
            <a:spLocks noGrp="1"/>
          </p:cNvSpPr>
          <p:nvPr>
            <p:ph type="dt" sz="half" idx="16"/>
          </p:nvPr>
        </p:nvSpPr>
        <p:spPr/>
        <p:txBody>
          <a:bodyPr/>
          <a:lstStyle/>
          <a:p>
            <a:fld id="{79F95C81-D4B2-49D0-968C-E1F3D64A3D27}" type="datetime1">
              <a:rPr lang="en-US" smtClean="0"/>
              <a:t>3/20/2025</a:t>
            </a:fld>
            <a:endParaRPr lang="en-US"/>
          </a:p>
        </p:txBody>
      </p:sp>
      <p:sp>
        <p:nvSpPr>
          <p:cNvPr id="14" name="Footer Placeholder 13">
            <a:extLst>
              <a:ext uri="{FF2B5EF4-FFF2-40B4-BE49-F238E27FC236}">
                <a16:creationId xmlns:a16="http://schemas.microsoft.com/office/drawing/2014/main" id="{8EE78183-D8BF-5FE0-7735-D8FFB8197C80}"/>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5" name="Slide Number Placeholder 14">
            <a:extLst>
              <a:ext uri="{FF2B5EF4-FFF2-40B4-BE49-F238E27FC236}">
                <a16:creationId xmlns:a16="http://schemas.microsoft.com/office/drawing/2014/main" id="{2507B2F4-B4AF-C862-4E69-D674DC621594}"/>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29033705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Cover 06">
    <p:bg>
      <p:bgPr>
        <a:solidFill>
          <a:schemeClr val="bg1"/>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3" name="Picture Placeholder 12">
            <a:extLst>
              <a:ext uri="{FF2B5EF4-FFF2-40B4-BE49-F238E27FC236}">
                <a16:creationId xmlns:a16="http://schemas.microsoft.com/office/drawing/2014/main" id="{D42CBABA-1415-19BE-D237-380FC8DEF6DE}"/>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DCF03D0B-5402-EF45-D126-86ACF7A1BEBD}"/>
              </a:ext>
            </a:extLst>
          </p:cNvPr>
          <p:cNvSpPr>
            <a:spLocks noGrp="1"/>
          </p:cNvSpPr>
          <p:nvPr>
            <p:ph type="dt" sz="half" idx="16"/>
          </p:nvPr>
        </p:nvSpPr>
        <p:spPr/>
        <p:txBody>
          <a:bodyPr/>
          <a:lstStyle/>
          <a:p>
            <a:fld id="{555A700A-DE3D-4C25-9F30-4012DF69D24E}" type="datetime1">
              <a:rPr lang="en-US" smtClean="0"/>
              <a:t>3/20/2025</a:t>
            </a:fld>
            <a:endParaRPr lang="en-US"/>
          </a:p>
        </p:txBody>
      </p:sp>
      <p:sp>
        <p:nvSpPr>
          <p:cNvPr id="4" name="Footer Placeholder 3">
            <a:extLst>
              <a:ext uri="{FF2B5EF4-FFF2-40B4-BE49-F238E27FC236}">
                <a16:creationId xmlns:a16="http://schemas.microsoft.com/office/drawing/2014/main" id="{1FF9B01D-9565-F36F-8010-39CED224AA25}"/>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FE5BA348-E888-6410-6785-0BF3F28CBCE0}"/>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402424924"/>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3/20/2025</a:t>
            </a:fld>
            <a:endParaRPr lang="en-US"/>
          </a:p>
        </p:txBody>
      </p:sp>
    </p:spTree>
    <p:extLst>
      <p:ext uri="{BB962C8B-B14F-4D97-AF65-F5344CB8AC3E}">
        <p14:creationId xmlns:p14="http://schemas.microsoft.com/office/powerpoint/2010/main" val="82376771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505">
          <p15:clr>
            <a:srgbClr val="FBAE40"/>
          </p15:clr>
        </p15:guide>
        <p15:guide id="4" orient="horz" pos="2679">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Cover 07">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9" name="Date Placeholder 8">
            <a:extLst>
              <a:ext uri="{FF2B5EF4-FFF2-40B4-BE49-F238E27FC236}">
                <a16:creationId xmlns:a16="http://schemas.microsoft.com/office/drawing/2014/main" id="{52474C07-8F5D-CC3D-9724-9A29EA763F79}"/>
              </a:ext>
            </a:extLst>
          </p:cNvPr>
          <p:cNvSpPr>
            <a:spLocks noGrp="1"/>
          </p:cNvSpPr>
          <p:nvPr>
            <p:ph type="dt" sz="half" idx="16"/>
          </p:nvPr>
        </p:nvSpPr>
        <p:spPr/>
        <p:txBody>
          <a:bodyPr/>
          <a:lstStyle/>
          <a:p>
            <a:fld id="{C7CE0BA8-CBFE-4EDD-9053-90766C8BBA05}" type="datetime1">
              <a:rPr lang="en-US" smtClean="0"/>
              <a:t>3/20/2025</a:t>
            </a:fld>
            <a:endParaRPr lang="en-US"/>
          </a:p>
        </p:txBody>
      </p:sp>
      <p:sp>
        <p:nvSpPr>
          <p:cNvPr id="10" name="Footer Placeholder 9">
            <a:extLst>
              <a:ext uri="{FF2B5EF4-FFF2-40B4-BE49-F238E27FC236}">
                <a16:creationId xmlns:a16="http://schemas.microsoft.com/office/drawing/2014/main" id="{D471F904-8B56-7EFA-3473-9DFAE1BFA581}"/>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2" name="Slide Number Placeholder 11">
            <a:extLst>
              <a:ext uri="{FF2B5EF4-FFF2-40B4-BE49-F238E27FC236}">
                <a16:creationId xmlns:a16="http://schemas.microsoft.com/office/drawing/2014/main" id="{FC8C7DF5-F873-F2E9-CB9E-9C8CF17D2CC0}"/>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506598563"/>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Cover 08">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93E2B6F-B0F8-598A-12EC-0815E7654FD0}"/>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9696FBF0-1B42-325E-9531-A33DF9031814}"/>
              </a:ext>
            </a:extLst>
          </p:cNvPr>
          <p:cNvSpPr>
            <a:spLocks noGrp="1"/>
          </p:cNvSpPr>
          <p:nvPr>
            <p:ph type="dt" sz="half" idx="16"/>
          </p:nvPr>
        </p:nvSpPr>
        <p:spPr/>
        <p:txBody>
          <a:bodyPr/>
          <a:lstStyle/>
          <a:p>
            <a:fld id="{31D07194-3FCF-4B6D-B722-EDAE00F746E4}" type="datetime1">
              <a:rPr lang="en-US" smtClean="0"/>
              <a:t>3/20/2025</a:t>
            </a:fld>
            <a:endParaRPr lang="en-US"/>
          </a:p>
        </p:txBody>
      </p:sp>
      <p:sp>
        <p:nvSpPr>
          <p:cNvPr id="4" name="Footer Placeholder 3">
            <a:extLst>
              <a:ext uri="{FF2B5EF4-FFF2-40B4-BE49-F238E27FC236}">
                <a16:creationId xmlns:a16="http://schemas.microsoft.com/office/drawing/2014/main" id="{E529C78D-F523-2F5F-AF8F-9D18AFD1F748}"/>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2483F371-F5E3-E66E-2FC2-36252A822E65}"/>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589245367"/>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Section headers</a:t>
            </a:r>
          </a:p>
        </p:txBody>
      </p:sp>
      <p:cxnSp>
        <p:nvCxnSpPr>
          <p:cNvPr id="4" name="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61547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3/20/2025</a:t>
            </a:fld>
            <a:endParaRPr lang="en-US"/>
          </a:p>
        </p:txBody>
      </p:sp>
    </p:spTree>
    <p:extLst>
      <p:ext uri="{BB962C8B-B14F-4D97-AF65-F5344CB8AC3E}">
        <p14:creationId xmlns:p14="http://schemas.microsoft.com/office/powerpoint/2010/main" val="427578503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505">
          <p15:clr>
            <a:srgbClr val="FBAE40"/>
          </p15:clr>
        </p15:guide>
        <p15:guide id="4" orient="horz" pos="2679">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AA231FC8-4CC9-4D4D-9D42-4100B12BBFD2}" type="datetime1">
              <a:rPr lang="en-US" smtClean="0"/>
              <a:t>3/20/2025</a:t>
            </a:fld>
            <a:endParaRPr lang="en-US"/>
          </a:p>
        </p:txBody>
      </p:sp>
    </p:spTree>
    <p:extLst>
      <p:ext uri="{BB962C8B-B14F-4D97-AF65-F5344CB8AC3E}">
        <p14:creationId xmlns:p14="http://schemas.microsoft.com/office/powerpoint/2010/main" val="38506170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7">
          <p15:clr>
            <a:srgbClr val="FBAE40"/>
          </p15:clr>
        </p15:guide>
        <p15:guide id="3" orient="horz" pos="2505">
          <p15:clr>
            <a:srgbClr val="FBAE40"/>
          </p15:clr>
        </p15:guide>
        <p15:guide id="4" orient="horz" pos="2679">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Standard layouts</a:t>
            </a:r>
          </a:p>
        </p:txBody>
      </p:sp>
      <p:cxnSp>
        <p:nvCxnSpPr>
          <p:cNvPr id="4" name="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39737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4" name="Footer Placeholder 3">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99AD85F-304C-4BF5-94FB-50C7E84ED8FF}" type="datetime1">
              <a:rPr lang="en-US" smtClean="0"/>
              <a:t>3/20/2025</a:t>
            </a:fld>
            <a:endParaRPr lang="en-US"/>
          </a:p>
        </p:txBody>
      </p:sp>
    </p:spTree>
    <p:extLst>
      <p:ext uri="{BB962C8B-B14F-4D97-AF65-F5344CB8AC3E}">
        <p14:creationId xmlns:p14="http://schemas.microsoft.com/office/powerpoint/2010/main" val="3990142342"/>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4" name="Footer Placeholder 3">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5C49669F-A6B0-45C8-9E96-E3ECF646095E}" type="datetime1">
              <a:rPr lang="en-US" smtClean="0"/>
              <a:t>3/20/2025</a:t>
            </a:fld>
            <a:endParaRPr lang="en-US"/>
          </a:p>
        </p:txBody>
      </p:sp>
    </p:spTree>
    <p:extLst>
      <p:ext uri="{BB962C8B-B14F-4D97-AF65-F5344CB8AC3E}">
        <p14:creationId xmlns:p14="http://schemas.microsoft.com/office/powerpoint/2010/main" val="2132457666"/>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
        <p:nvSpPr>
          <p:cNvPr id="7" name="Footer Placeholder 6">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563D2711-4916-4AC1-9EA9-C56F49A70B8A}" type="datetime1">
              <a:rPr lang="en-US" smtClean="0"/>
              <a:t>3/20/2025</a:t>
            </a:fld>
            <a:endParaRPr lang="en-US"/>
          </a:p>
        </p:txBody>
      </p:sp>
    </p:spTree>
    <p:extLst>
      <p:ext uri="{BB962C8B-B14F-4D97-AF65-F5344CB8AC3E}">
        <p14:creationId xmlns:p14="http://schemas.microsoft.com/office/powerpoint/2010/main" val="3942606167"/>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457199" y="1557210"/>
            <a:ext cx="10210801" cy="393008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8F7E04CA-C30D-40A2-B51C-2DAC9C9B2D09}" type="datetime1">
              <a:rPr lang="en-US" smtClean="0"/>
              <a:t>3/20/2025</a:t>
            </a:fld>
            <a:endParaRPr lang="en-US"/>
          </a:p>
        </p:txBody>
      </p:sp>
    </p:spTree>
    <p:extLst>
      <p:ext uri="{BB962C8B-B14F-4D97-AF65-F5344CB8AC3E}">
        <p14:creationId xmlns:p14="http://schemas.microsoft.com/office/powerpoint/2010/main" val="396547436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792">
          <p15:clr>
            <a:srgbClr val="FBAE40"/>
          </p15:clr>
        </p15:guide>
        <p15:guide id="3" orient="horz" pos="34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AA231FC8-4CC9-4D4D-9D42-4100B12BBFD2}" type="datetime1">
              <a:rPr lang="en-US" smtClean="0"/>
              <a:t>3/20/2025</a:t>
            </a:fld>
            <a:endParaRPr lang="en-US"/>
          </a:p>
        </p:txBody>
      </p:sp>
    </p:spTree>
    <p:extLst>
      <p:ext uri="{BB962C8B-B14F-4D97-AF65-F5344CB8AC3E}">
        <p14:creationId xmlns:p14="http://schemas.microsoft.com/office/powerpoint/2010/main" val="192598954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7">
          <p15:clr>
            <a:srgbClr val="FBAE40"/>
          </p15:clr>
        </p15:guide>
        <p15:guide id="3" orient="horz" pos="2505">
          <p15:clr>
            <a:srgbClr val="FBAE40"/>
          </p15:clr>
        </p15:guide>
        <p15:guide id="4" orient="horz" pos="2679">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4" name="Slide Number Placeholder 3">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8F242276-4B37-464E-82B5-A2CCFA8D2047}" type="datetime1">
              <a:rPr lang="en-US" smtClean="0"/>
              <a:t>3/20/2025</a:t>
            </a:fld>
            <a:endParaRPr lang="en-US"/>
          </a:p>
        </p:txBody>
      </p:sp>
    </p:spTree>
    <p:extLst>
      <p:ext uri="{BB962C8B-B14F-4D97-AF65-F5344CB8AC3E}">
        <p14:creationId xmlns:p14="http://schemas.microsoft.com/office/powerpoint/2010/main" val="2854582373"/>
      </p:ext>
    </p:extLst>
  </p:cSld>
  <p:clrMapOvr>
    <a:masterClrMapping/>
  </p:clrMapOvr>
  <p:extLst>
    <p:ext uri="{DCECCB84-F9BA-43D5-87BE-67443E8EF086}">
      <p15:sldGuideLst xmlns:p15="http://schemas.microsoft.com/office/powerpoint/2012/main">
        <p15:guide id="1" orient="horz" pos="3776">
          <p15:clr>
            <a:srgbClr val="FBAE40"/>
          </p15:clr>
        </p15:guide>
        <p15:guide id="4" orient="horz" pos="344">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Quotes/</a:t>
            </a:r>
            <a:br>
              <a:rPr lang="en-US" sz="15000" b="1">
                <a:solidFill>
                  <a:schemeClr val="bg1"/>
                </a:solidFill>
              </a:rPr>
            </a:br>
            <a:r>
              <a:rPr lang="en-US" sz="15000" b="1">
                <a:solidFill>
                  <a:schemeClr val="bg1"/>
                </a:solidFill>
              </a:rPr>
              <a:t>facts</a:t>
            </a:r>
          </a:p>
        </p:txBody>
      </p:sp>
      <p:cxnSp>
        <p:nvCxnSpPr>
          <p:cNvPr id="4" name="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7181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AC1A5A6-F2E7-4A6D-960D-C8D830EDC445}" type="datetime1">
              <a:rPr lang="en-US" smtClean="0"/>
              <a:t>3/20/2025</a:t>
            </a:fld>
            <a:endParaRPr lang="en-US"/>
          </a:p>
        </p:txBody>
      </p:sp>
    </p:spTree>
    <p:extLst>
      <p:ext uri="{BB962C8B-B14F-4D97-AF65-F5344CB8AC3E}">
        <p14:creationId xmlns:p14="http://schemas.microsoft.com/office/powerpoint/2010/main" val="173519392"/>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EDB376A-9CC0-4260-A1FB-E4D7D3B0E9C8}" type="datetime1">
              <a:rPr lang="en-US" smtClean="0"/>
              <a:t>3/20/2025</a:t>
            </a:fld>
            <a:endParaRPr lang="en-US"/>
          </a:p>
        </p:txBody>
      </p:sp>
    </p:spTree>
    <p:extLst>
      <p:ext uri="{BB962C8B-B14F-4D97-AF65-F5344CB8AC3E}">
        <p14:creationId xmlns:p14="http://schemas.microsoft.com/office/powerpoint/2010/main" val="4099061343"/>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8DFD118-AC3B-49F2-BA0B-7B9DF70B8F3E}" type="datetime1">
              <a:rPr lang="en-US" smtClean="0"/>
              <a:t>3/20/2025</a:t>
            </a:fld>
            <a:endParaRPr lang="en-US"/>
          </a:p>
        </p:txBody>
      </p:sp>
    </p:spTree>
    <p:extLst>
      <p:ext uri="{BB962C8B-B14F-4D97-AF65-F5344CB8AC3E}">
        <p14:creationId xmlns:p14="http://schemas.microsoft.com/office/powerpoint/2010/main" val="312228765"/>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9F7F53CA-DA9B-42DE-BC32-1FB13BF92AF8}" type="datetime1">
              <a:rPr lang="en-US" smtClean="0"/>
              <a:t>3/20/2025</a:t>
            </a:fld>
            <a:endParaRPr lang="en-US"/>
          </a:p>
        </p:txBody>
      </p:sp>
    </p:spTree>
    <p:extLst>
      <p:ext uri="{BB962C8B-B14F-4D97-AF65-F5344CB8AC3E}">
        <p14:creationId xmlns:p14="http://schemas.microsoft.com/office/powerpoint/2010/main" val="798757254"/>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5087FC9B-1C7F-4ADF-9DC1-8BD3DCF6C9B1}" type="datetime1">
              <a:rPr lang="en-US" smtClean="0"/>
              <a:t>3/20/2025</a:t>
            </a:fld>
            <a:endParaRPr lang="en-US"/>
          </a:p>
        </p:txBody>
      </p:sp>
    </p:spTree>
    <p:extLst>
      <p:ext uri="{BB962C8B-B14F-4D97-AF65-F5344CB8AC3E}">
        <p14:creationId xmlns:p14="http://schemas.microsoft.com/office/powerpoint/2010/main" val="348917576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D66124C2-8024-4FE0-A9C8-31A6FDFB86B0}" type="datetime1">
              <a:rPr lang="en-US" smtClean="0"/>
              <a:t>3/20/2025</a:t>
            </a:fld>
            <a:endParaRPr lang="en-US"/>
          </a:p>
        </p:txBody>
      </p:sp>
    </p:spTree>
    <p:extLst>
      <p:ext uri="{BB962C8B-B14F-4D97-AF65-F5344CB8AC3E}">
        <p14:creationId xmlns:p14="http://schemas.microsoft.com/office/powerpoint/2010/main" val="346720451"/>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Closing</a:t>
            </a:r>
          </a:p>
        </p:txBody>
      </p:sp>
      <p:cxnSp>
        <p:nvCxnSpPr>
          <p:cNvPr id="4" name="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899700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6" name="Optum logo" descr="Optum">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2025 Optum, Inc. All rights reserved. </a:t>
            </a:r>
          </a:p>
        </p:txBody>
      </p:sp>
    </p:spTree>
    <p:extLst>
      <p:ext uri="{BB962C8B-B14F-4D97-AF65-F5344CB8AC3E}">
        <p14:creationId xmlns:p14="http://schemas.microsoft.com/office/powerpoint/2010/main" val="1080740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Standard layouts</a:t>
            </a:r>
          </a:p>
        </p:txBody>
      </p:sp>
      <p:cxnSp>
        <p:nvCxnSpPr>
          <p:cNvPr id="4" name="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9416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2649409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6" name="Date Placeholder 5">
            <a:extLst>
              <a:ext uri="{FF2B5EF4-FFF2-40B4-BE49-F238E27FC236}">
                <a16:creationId xmlns:a16="http://schemas.microsoft.com/office/drawing/2014/main" id="{C6B15803-F6D9-5431-2487-4C73B8C1DF2A}"/>
              </a:ext>
            </a:extLst>
          </p:cNvPr>
          <p:cNvSpPr>
            <a:spLocks noGrp="1"/>
          </p:cNvSpPr>
          <p:nvPr>
            <p:ph type="dt" sz="half" idx="10"/>
          </p:nvPr>
        </p:nvSpPr>
        <p:spPr/>
        <p:txBody>
          <a:bodyPr/>
          <a:lstStyle/>
          <a:p>
            <a:fld id="{C1137399-D891-4686-95F7-74D123B9B7E1}" type="datetime1">
              <a:rPr lang="en-US" smtClean="0"/>
              <a:t>3/20/2025</a:t>
            </a:fld>
            <a:endParaRPr lang="en-US"/>
          </a:p>
        </p:txBody>
      </p:sp>
      <p:sp>
        <p:nvSpPr>
          <p:cNvPr id="7" name="Footer Placeholder 6">
            <a:extLst>
              <a:ext uri="{FF2B5EF4-FFF2-40B4-BE49-F238E27FC236}">
                <a16:creationId xmlns:a16="http://schemas.microsoft.com/office/drawing/2014/main" id="{F269C9BC-6EF2-38EF-75B7-F7588131A48A}"/>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A912A579-71DE-7DBE-D864-DAF943E22A23}"/>
              </a:ext>
            </a:extLst>
          </p:cNvPr>
          <p:cNvSpPr>
            <a:spLocks noGrp="1"/>
          </p:cNvSpPr>
          <p:nvPr>
            <p:ph type="sldNum" sz="quarter" idx="12"/>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518013386"/>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4" name="Footer Placeholder 3">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5C49669F-A6B0-45C8-9E96-E3ECF646095E}" type="datetime1">
              <a:rPr lang="en-US" smtClean="0"/>
              <a:t>3/20/2025</a:t>
            </a:fld>
            <a:endParaRPr lang="en-US"/>
          </a:p>
        </p:txBody>
      </p:sp>
    </p:spTree>
    <p:extLst>
      <p:ext uri="{BB962C8B-B14F-4D97-AF65-F5344CB8AC3E}">
        <p14:creationId xmlns:p14="http://schemas.microsoft.com/office/powerpoint/2010/main" val="2242390759"/>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
        <p:nvSpPr>
          <p:cNvPr id="7" name="Footer Placeholder 6">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563D2711-4916-4AC1-9EA9-C56F49A70B8A}" type="datetime1">
              <a:rPr lang="en-US" smtClean="0"/>
              <a:t>3/20/2025</a:t>
            </a:fld>
            <a:endParaRPr lang="en-US"/>
          </a:p>
        </p:txBody>
      </p:sp>
    </p:spTree>
    <p:extLst>
      <p:ext uri="{BB962C8B-B14F-4D97-AF65-F5344CB8AC3E}">
        <p14:creationId xmlns:p14="http://schemas.microsoft.com/office/powerpoint/2010/main" val="1089285477"/>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457199" y="1557210"/>
            <a:ext cx="10210801" cy="393008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8F7E04CA-C30D-40A2-B51C-2DAC9C9B2D09}" type="datetime1">
              <a:rPr lang="en-US" smtClean="0"/>
              <a:t>3/20/2025</a:t>
            </a:fld>
            <a:endParaRPr lang="en-US"/>
          </a:p>
        </p:txBody>
      </p:sp>
    </p:spTree>
    <p:extLst>
      <p:ext uri="{BB962C8B-B14F-4D97-AF65-F5344CB8AC3E}">
        <p14:creationId xmlns:p14="http://schemas.microsoft.com/office/powerpoint/2010/main" val="1744676474"/>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792">
          <p15:clr>
            <a:srgbClr val="FBAE40"/>
          </p15:clr>
        </p15:guide>
        <p15:guide id="3" orient="horz" pos="34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4" name="Slide Number Placeholder 3">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8F242276-4B37-464E-82B5-A2CCFA8D2047}" type="datetime1">
              <a:rPr lang="en-US" smtClean="0"/>
              <a:t>3/20/2025</a:t>
            </a:fld>
            <a:endParaRPr lang="en-US"/>
          </a:p>
        </p:txBody>
      </p:sp>
    </p:spTree>
    <p:extLst>
      <p:ext uri="{BB962C8B-B14F-4D97-AF65-F5344CB8AC3E}">
        <p14:creationId xmlns:p14="http://schemas.microsoft.com/office/powerpoint/2010/main" val="2789427557"/>
      </p:ext>
    </p:extLst>
  </p:cSld>
  <p:clrMapOvr>
    <a:masterClrMapping/>
  </p:clrMapOvr>
  <p:extLst>
    <p:ext uri="{DCECCB84-F9BA-43D5-87BE-67443E8EF086}">
      <p15:sldGuideLst xmlns:p15="http://schemas.microsoft.com/office/powerpoint/2012/main">
        <p15:guide id="1" orient="horz" pos="3776">
          <p15:clr>
            <a:srgbClr val="FBAE40"/>
          </p15:clr>
        </p15:guide>
        <p15:guide id="4" orient="horz" pos="34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Covers</a:t>
            </a:r>
          </a:p>
        </p:txBody>
      </p:sp>
      <p:cxnSp>
        <p:nvCxnSpPr>
          <p:cNvPr id="10" name="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98811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Quotes/</a:t>
            </a:r>
            <a:br>
              <a:rPr lang="en-US" sz="15000" b="1">
                <a:solidFill>
                  <a:schemeClr val="bg1"/>
                </a:solidFill>
              </a:rPr>
            </a:br>
            <a:r>
              <a:rPr lang="en-US" sz="15000" b="1">
                <a:solidFill>
                  <a:schemeClr val="bg1"/>
                </a:solidFill>
              </a:rPr>
              <a:t>facts</a:t>
            </a:r>
          </a:p>
        </p:txBody>
      </p:sp>
      <p:cxnSp>
        <p:nvCxnSpPr>
          <p:cNvPr id="4" name="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1622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AC1A5A6-F2E7-4A6D-960D-C8D830EDC445}" type="datetime1">
              <a:rPr lang="en-US" smtClean="0"/>
              <a:t>3/20/2025</a:t>
            </a:fld>
            <a:endParaRPr lang="en-US"/>
          </a:p>
        </p:txBody>
      </p:sp>
    </p:spTree>
    <p:extLst>
      <p:ext uri="{BB962C8B-B14F-4D97-AF65-F5344CB8AC3E}">
        <p14:creationId xmlns:p14="http://schemas.microsoft.com/office/powerpoint/2010/main" val="4242344551"/>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EDB376A-9CC0-4260-A1FB-E4D7D3B0E9C8}" type="datetime1">
              <a:rPr lang="en-US" smtClean="0"/>
              <a:t>3/20/2025</a:t>
            </a:fld>
            <a:endParaRPr lang="en-US"/>
          </a:p>
        </p:txBody>
      </p:sp>
    </p:spTree>
    <p:extLst>
      <p:ext uri="{BB962C8B-B14F-4D97-AF65-F5344CB8AC3E}">
        <p14:creationId xmlns:p14="http://schemas.microsoft.com/office/powerpoint/2010/main" val="1495140493"/>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8DFD118-AC3B-49F2-BA0B-7B9DF70B8F3E}" type="datetime1">
              <a:rPr lang="en-US" smtClean="0"/>
              <a:t>3/20/2025</a:t>
            </a:fld>
            <a:endParaRPr lang="en-US"/>
          </a:p>
        </p:txBody>
      </p:sp>
    </p:spTree>
    <p:extLst>
      <p:ext uri="{BB962C8B-B14F-4D97-AF65-F5344CB8AC3E}">
        <p14:creationId xmlns:p14="http://schemas.microsoft.com/office/powerpoint/2010/main" val="1653068284"/>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9F7F53CA-DA9B-42DE-BC32-1FB13BF92AF8}" type="datetime1">
              <a:rPr lang="en-US" smtClean="0"/>
              <a:t>3/20/2025</a:t>
            </a:fld>
            <a:endParaRPr lang="en-US"/>
          </a:p>
        </p:txBody>
      </p:sp>
    </p:spTree>
    <p:extLst>
      <p:ext uri="{BB962C8B-B14F-4D97-AF65-F5344CB8AC3E}">
        <p14:creationId xmlns:p14="http://schemas.microsoft.com/office/powerpoint/2010/main" val="3721850225"/>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5087FC9B-1C7F-4ADF-9DC1-8BD3DCF6C9B1}" type="datetime1">
              <a:rPr lang="en-US" smtClean="0"/>
              <a:t>3/20/2025</a:t>
            </a:fld>
            <a:endParaRPr lang="en-US"/>
          </a:p>
        </p:txBody>
      </p:sp>
    </p:spTree>
    <p:extLst>
      <p:ext uri="{BB962C8B-B14F-4D97-AF65-F5344CB8AC3E}">
        <p14:creationId xmlns:p14="http://schemas.microsoft.com/office/powerpoint/2010/main" val="1378402496"/>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D66124C2-8024-4FE0-A9C8-31A6FDFB86B0}" type="datetime1">
              <a:rPr lang="en-US" smtClean="0"/>
              <a:t>3/20/2025</a:t>
            </a:fld>
            <a:endParaRPr lang="en-US"/>
          </a:p>
        </p:txBody>
      </p:sp>
    </p:spTree>
    <p:extLst>
      <p:ext uri="{BB962C8B-B14F-4D97-AF65-F5344CB8AC3E}">
        <p14:creationId xmlns:p14="http://schemas.microsoft.com/office/powerpoint/2010/main" val="89979611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Closing</a:t>
            </a:r>
          </a:p>
        </p:txBody>
      </p:sp>
      <p:cxnSp>
        <p:nvCxnSpPr>
          <p:cNvPr id="4" name="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5006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6" name="Optum logo" descr="Optum">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2024 Optum, Inc. All rights reserved. </a:t>
            </a:r>
          </a:p>
        </p:txBody>
      </p:sp>
    </p:spTree>
    <p:extLst>
      <p:ext uri="{BB962C8B-B14F-4D97-AF65-F5344CB8AC3E}">
        <p14:creationId xmlns:p14="http://schemas.microsoft.com/office/powerpoint/2010/main" val="22315372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nstruc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userDrawn="1"/>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a:solidFill>
                <a:schemeClr val="bg1"/>
              </a:solidFill>
            </a:endParaRPr>
          </a:p>
        </p:txBody>
      </p:sp>
      <p:pic>
        <p:nvPicPr>
          <p:cNvPr id="23" name="Optum logo" descr="Optum">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824247" y="523904"/>
            <a:ext cx="2438884" cy="706174"/>
          </a:xfrm>
          <a:prstGeom prst="rect">
            <a:avLst/>
          </a:prstGeom>
        </p:spPr>
      </p:pic>
      <p:sp>
        <p:nvSpPr>
          <p:cNvPr id="8" name="TextBox 7">
            <a:extLst>
              <a:ext uri="{FF2B5EF4-FFF2-40B4-BE49-F238E27FC236}">
                <a16:creationId xmlns:a16="http://schemas.microsoft.com/office/drawing/2014/main" id="{144308BD-A2EF-404E-BE32-E7DA086E8C83}"/>
              </a:ext>
            </a:extLst>
          </p:cNvPr>
          <p:cNvSpPr txBox="1"/>
          <p:nvPr userDrawn="1"/>
        </p:nvSpPr>
        <p:spPr bwMode="gray">
          <a:xfrm>
            <a:off x="824247" y="2404812"/>
            <a:ext cx="1758315" cy="1000274"/>
          </a:xfrm>
          <a:prstGeom prst="rect">
            <a:avLst/>
          </a:prstGeom>
          <a:noFill/>
        </p:spPr>
        <p:txBody>
          <a:bodyPr wrap="square" lIns="0" tIns="0" rIns="0" bIns="0" rtlCol="0">
            <a:spAutoFit/>
          </a:bodyPr>
          <a:lstStyle/>
          <a:p>
            <a:pPr algn="l">
              <a:spcBef>
                <a:spcPts val="714"/>
              </a:spcBef>
            </a:pPr>
            <a:r>
              <a:rPr lang="en-US" sz="6500" b="1">
                <a:solidFill>
                  <a:schemeClr val="accent6"/>
                </a:solidFill>
              </a:rPr>
              <a:t>16:9</a:t>
            </a:r>
          </a:p>
        </p:txBody>
      </p:sp>
      <p:sp>
        <p:nvSpPr>
          <p:cNvPr id="22" name="TextBox 21">
            <a:extLst>
              <a:ext uri="{FF2B5EF4-FFF2-40B4-BE49-F238E27FC236}">
                <a16:creationId xmlns:a16="http://schemas.microsoft.com/office/drawing/2014/main" id="{3E57223A-B05B-4614-AAEA-675CF58D9E9B}"/>
              </a:ext>
            </a:extLst>
          </p:cNvPr>
          <p:cNvSpPr txBox="1"/>
          <p:nvPr userDrawn="1"/>
        </p:nvSpPr>
        <p:spPr bwMode="gray">
          <a:xfrm>
            <a:off x="824247" y="3177094"/>
            <a:ext cx="2436843" cy="615553"/>
          </a:xfrm>
          <a:prstGeom prst="rect">
            <a:avLst/>
          </a:prstGeom>
          <a:noFill/>
        </p:spPr>
        <p:txBody>
          <a:bodyPr wrap="square" lIns="0" tIns="0" rIns="0" bIns="0" rtlCol="0">
            <a:spAutoFit/>
          </a:bodyPr>
          <a:lstStyle/>
          <a:p>
            <a:pPr algn="l">
              <a:spcBef>
                <a:spcPts val="0"/>
              </a:spcBef>
            </a:pPr>
            <a:r>
              <a:rPr lang="en-US" sz="4000" b="0">
                <a:solidFill>
                  <a:schemeClr val="accent6"/>
                </a:solidFill>
              </a:rPr>
              <a:t>on-screen</a:t>
            </a:r>
          </a:p>
        </p:txBody>
      </p:sp>
      <p:sp>
        <p:nvSpPr>
          <p:cNvPr id="10" name="TextBox 9">
            <a:extLst>
              <a:ext uri="{FF2B5EF4-FFF2-40B4-BE49-F238E27FC236}">
                <a16:creationId xmlns:a16="http://schemas.microsoft.com/office/drawing/2014/main" id="{FD38DA28-EF8F-43D1-AD7F-CCB3640760DD}"/>
              </a:ext>
            </a:extLst>
          </p:cNvPr>
          <p:cNvSpPr txBox="1"/>
          <p:nvPr userDrawn="1"/>
        </p:nvSpPr>
        <p:spPr bwMode="gray">
          <a:xfrm>
            <a:off x="822196" y="4177368"/>
            <a:ext cx="3584240" cy="200055"/>
          </a:xfrm>
          <a:prstGeom prst="rect">
            <a:avLst/>
          </a:prstGeom>
          <a:noFill/>
        </p:spPr>
        <p:txBody>
          <a:bodyPr wrap="square" lIns="0" tIns="0" rIns="0" bIns="0" rtlCol="0">
            <a:spAutoFit/>
          </a:bodyPr>
          <a:lstStyle/>
          <a:p>
            <a:pPr algn="l">
              <a:spcBef>
                <a:spcPts val="714"/>
              </a:spcBef>
            </a:pPr>
            <a:r>
              <a:rPr lang="en-US" sz="1300" noProof="0">
                <a:solidFill>
                  <a:schemeClr val="tx1"/>
                </a:solidFill>
              </a:rPr>
              <a:t>Released January 2024</a:t>
            </a:r>
          </a:p>
        </p:txBody>
      </p:sp>
      <p:pic>
        <p:nvPicPr>
          <p:cNvPr id="12" name="Picture 11" descr="Star icon">
            <a:extLst>
              <a:ext uri="{FF2B5EF4-FFF2-40B4-BE49-F238E27FC236}">
                <a16:creationId xmlns:a16="http://schemas.microsoft.com/office/drawing/2014/main" id="{82FEFB7F-0CFC-4989-B627-4D0D34B303E2}"/>
              </a:ext>
              <a:ext uri="{C183D7F6-B498-43B3-948B-1728B52AA6E4}">
                <adec:decorative xmlns:adec="http://schemas.microsoft.com/office/drawing/2017/decorative" val="0"/>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bwMode="gray">
          <a:xfrm>
            <a:off x="827390" y="4941778"/>
            <a:ext cx="587679" cy="587679"/>
          </a:xfrm>
          <a:prstGeom prst="rect">
            <a:avLst/>
          </a:prstGeom>
        </p:spPr>
      </p:pic>
      <p:sp>
        <p:nvSpPr>
          <p:cNvPr id="11" name="TextBox 10">
            <a:extLst>
              <a:ext uri="{FF2B5EF4-FFF2-40B4-BE49-F238E27FC236}">
                <a16:creationId xmlns:a16="http://schemas.microsoft.com/office/drawing/2014/main" id="{9145794E-DC8C-4B31-A9C2-C6C3CF44B391}"/>
              </a:ext>
            </a:extLst>
          </p:cNvPr>
          <p:cNvSpPr txBox="1"/>
          <p:nvPr userDrawn="1"/>
        </p:nvSpPr>
        <p:spPr bwMode="gray">
          <a:xfrm>
            <a:off x="822196" y="5589173"/>
            <a:ext cx="2834865" cy="507831"/>
          </a:xfrm>
          <a:prstGeom prst="rect">
            <a:avLst/>
          </a:prstGeom>
          <a:noFill/>
        </p:spPr>
        <p:txBody>
          <a:bodyPr wrap="square" lIns="0" tIns="0" rIns="0" bIns="0" rtlCol="0">
            <a:spAutoFit/>
          </a:bodyPr>
          <a:lstStyle/>
          <a:p>
            <a:pPr>
              <a:spcBef>
                <a:spcPts val="600"/>
              </a:spcBef>
            </a:pPr>
            <a:r>
              <a:rPr lang="en-US" sz="1100" b="1">
                <a:solidFill>
                  <a:schemeClr val="accent6"/>
                </a:solidFill>
              </a:rPr>
              <a:t>Reminder: </a:t>
            </a:r>
            <a:r>
              <a:rPr lang="en-US" sz="1100">
                <a:solidFill>
                  <a:schemeClr val="tx1"/>
                </a:solidFill>
              </a:rPr>
              <a:t>Download a new template from</a:t>
            </a:r>
            <a:br>
              <a:rPr lang="en-US" sz="1100">
                <a:solidFill>
                  <a:schemeClr val="tx1"/>
                </a:solidFill>
              </a:rPr>
            </a:br>
            <a:r>
              <a:rPr lang="en-US" sz="1100">
                <a:solidFill>
                  <a:schemeClr val="tx1"/>
                </a:solidFill>
              </a:rPr>
              <a:t>Optum Brand Center </a:t>
            </a:r>
            <a:r>
              <a:rPr lang="en-US" sz="1100" b="1">
                <a:solidFill>
                  <a:schemeClr val="tx1"/>
                </a:solidFill>
              </a:rPr>
              <a:t>each time</a:t>
            </a:r>
            <a:r>
              <a:rPr lang="en-US" sz="1100">
                <a:solidFill>
                  <a:schemeClr val="tx1"/>
                </a:solidFill>
              </a:rPr>
              <a:t> a document is started. Templates continuously evolve.</a:t>
            </a:r>
          </a:p>
        </p:txBody>
      </p:sp>
      <p:pic>
        <p:nvPicPr>
          <p:cNvPr id="18" name="Picture 17">
            <a:extLst>
              <a:ext uri="{FF2B5EF4-FFF2-40B4-BE49-F238E27FC236}">
                <a16:creationId xmlns:a16="http://schemas.microsoft.com/office/drawing/2014/main" id="{0B9B688F-3869-4ECE-BE40-DE3ADDF3F073}"/>
              </a:ext>
              <a:ext uri="{C183D7F6-B498-43B3-948B-1728B52AA6E4}">
                <adec:decorative xmlns:adec="http://schemas.microsoft.com/office/drawing/2017/decorative" val="1"/>
              </a:ext>
            </a:extLst>
          </p:cNvPr>
          <p:cNvPicPr>
            <a:picLocks noChangeAspect="1"/>
          </p:cNvPicPr>
          <p:nvPr userDrawn="1"/>
        </p:nvPicPr>
        <p:blipFill>
          <a:blip r:embed="rId5" cstate="email">
            <a:extLst>
              <a:ext uri="{28A0092B-C50C-407E-A947-70E740481C1C}">
                <a14:useLocalDpi xmlns:a14="http://schemas.microsoft.com/office/drawing/2010/main"/>
              </a:ext>
            </a:extLst>
          </a:blip>
          <a:srcRect/>
          <a:stretch/>
        </p:blipFill>
        <p:spPr bwMode="gray">
          <a:xfrm>
            <a:off x="5122888" y="4245508"/>
            <a:ext cx="3298775" cy="1857119"/>
          </a:xfrm>
          <a:prstGeom prst="rect">
            <a:avLst/>
          </a:prstGeom>
          <a:ln w="6350">
            <a:solidFill>
              <a:schemeClr val="accent2"/>
            </a:solidFill>
          </a:ln>
        </p:spPr>
      </p:pic>
      <p:pic>
        <p:nvPicPr>
          <p:cNvPr id="4" name="Picture 3">
            <a:extLst>
              <a:ext uri="{FF2B5EF4-FFF2-40B4-BE49-F238E27FC236}">
                <a16:creationId xmlns:a16="http://schemas.microsoft.com/office/drawing/2014/main" id="{11A66DFB-0BA7-42B4-63AA-F29DED25E097}"/>
              </a:ext>
              <a:ext uri="{C183D7F6-B498-43B3-948B-1728B52AA6E4}">
                <adec:decorative xmlns:adec="http://schemas.microsoft.com/office/drawing/2017/decorative" val="1"/>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8421497" y="4243004"/>
            <a:ext cx="3310128" cy="1859623"/>
          </a:xfrm>
          <a:prstGeom prst="rect">
            <a:avLst/>
          </a:prstGeom>
          <a:ln w="6350">
            <a:solidFill>
              <a:schemeClr val="accent2"/>
            </a:solidFill>
          </a:ln>
        </p:spPr>
      </p:pic>
      <p:pic>
        <p:nvPicPr>
          <p:cNvPr id="3" name="Picture 2">
            <a:extLst>
              <a:ext uri="{FF2B5EF4-FFF2-40B4-BE49-F238E27FC236}">
                <a16:creationId xmlns:a16="http://schemas.microsoft.com/office/drawing/2014/main" id="{EB8C1BEC-5C50-EC82-6813-2CCF2BF25A5A}"/>
              </a:ext>
              <a:ext uri="{C183D7F6-B498-43B3-948B-1728B52AA6E4}">
                <adec:decorative xmlns:adec="http://schemas.microsoft.com/office/drawing/2017/decorative" val="1"/>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5121966" y="525529"/>
            <a:ext cx="6609660" cy="3725696"/>
          </a:xfrm>
          <a:prstGeom prst="rect">
            <a:avLst/>
          </a:prstGeom>
          <a:ln w="6350">
            <a:solidFill>
              <a:schemeClr val="accent2"/>
            </a:solidFill>
          </a:ln>
        </p:spPr>
      </p:pic>
    </p:spTree>
    <p:extLst>
      <p:ext uri="{BB962C8B-B14F-4D97-AF65-F5344CB8AC3E}">
        <p14:creationId xmlns:p14="http://schemas.microsoft.com/office/powerpoint/2010/main" val="1592501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p:bg>
      <p:bgRef idx="1001">
        <a:schemeClr val="bg1"/>
      </p:bgRef>
    </p:bg>
    <p:spTree>
      <p:nvGrpSpPr>
        <p:cNvPr id="1" name=""/>
        <p:cNvGrpSpPr/>
        <p:nvPr/>
      </p:nvGrpSpPr>
      <p:grpSpPr>
        <a:xfrm>
          <a:off x="0" y="0"/>
          <a:ext cx="0" cy="0"/>
          <a:chOff x="0" y="0"/>
          <a:chExt cx="0" cy="0"/>
        </a:xfrm>
      </p:grpSpPr>
      <p:sp>
        <p:nvSpPr>
          <p:cNvPr id="10" name="Freeform 11">
            <a:extLst>
              <a:ext uri="{FF2B5EF4-FFF2-40B4-BE49-F238E27FC236}">
                <a16:creationId xmlns:a16="http://schemas.microsoft.com/office/drawing/2014/main" id="{018ADF08-66C4-7A27-5941-438B95462BCF}"/>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0"/>
            <a:ext cx="6037330" cy="6858000"/>
          </a:xfrm>
          <a:custGeom>
            <a:avLst/>
            <a:gdLst>
              <a:gd name="connsiteX0" fmla="*/ 0 w 6037330"/>
              <a:gd name="connsiteY0" fmla="*/ 0 h 6858000"/>
              <a:gd name="connsiteX1" fmla="*/ 3835988 w 6037330"/>
              <a:gd name="connsiteY1" fmla="*/ 0 h 6858000"/>
              <a:gd name="connsiteX2" fmla="*/ 4114800 w 6037330"/>
              <a:gd name="connsiteY2" fmla="*/ 0 h 6858000"/>
              <a:gd name="connsiteX3" fmla="*/ 6037330 w 6037330"/>
              <a:gd name="connsiteY3" fmla="*/ 0 h 6858000"/>
              <a:gd name="connsiteX4" fmla="*/ 5982904 w 6037330"/>
              <a:gd name="connsiteY4" fmla="*/ 57086 h 6858000"/>
              <a:gd name="connsiteX5" fmla="*/ 4680119 w 6037330"/>
              <a:gd name="connsiteY5" fmla="*/ 3429000 h 6858000"/>
              <a:gd name="connsiteX6" fmla="*/ 5982904 w 6037330"/>
              <a:gd name="connsiteY6" fmla="*/ 6800914 h 6858000"/>
              <a:gd name="connsiteX7" fmla="*/ 6037330 w 6037330"/>
              <a:gd name="connsiteY7" fmla="*/ 6858000 h 6858000"/>
              <a:gd name="connsiteX8" fmla="*/ 4114800 w 6037330"/>
              <a:gd name="connsiteY8" fmla="*/ 6858000 h 6858000"/>
              <a:gd name="connsiteX9" fmla="*/ 3835988 w 6037330"/>
              <a:gd name="connsiteY9" fmla="*/ 6858000 h 6858000"/>
              <a:gd name="connsiteX10" fmla="*/ 0 w 603733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37330" h="6858000">
                <a:moveTo>
                  <a:pt x="0" y="0"/>
                </a:moveTo>
                <a:lnTo>
                  <a:pt x="3835988" y="0"/>
                </a:lnTo>
                <a:lnTo>
                  <a:pt x="4114800" y="0"/>
                </a:lnTo>
                <a:lnTo>
                  <a:pt x="6037330" y="0"/>
                </a:lnTo>
                <a:lnTo>
                  <a:pt x="5982904" y="57086"/>
                </a:lnTo>
                <a:cubicBezTo>
                  <a:pt x="5173461" y="947670"/>
                  <a:pt x="4680119" y="2130722"/>
                  <a:pt x="4680119" y="3429000"/>
                </a:cubicBezTo>
                <a:cubicBezTo>
                  <a:pt x="4680119" y="4727278"/>
                  <a:pt x="5173461" y="5910330"/>
                  <a:pt x="5982904" y="6800914"/>
                </a:cubicBezTo>
                <a:lnTo>
                  <a:pt x="6037330" y="6858000"/>
                </a:lnTo>
                <a:lnTo>
                  <a:pt x="4114800" y="6858000"/>
                </a:lnTo>
                <a:lnTo>
                  <a:pt x="3835988" y="6858000"/>
                </a:lnTo>
                <a:lnTo>
                  <a:pt x="0" y="6858000"/>
                </a:ln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pic>
        <p:nvPicPr>
          <p:cNvPr id="12" name="Optum logo" descr="Optum">
            <a:extLst>
              <a:ext uri="{FF2B5EF4-FFF2-40B4-BE49-F238E27FC236}">
                <a16:creationId xmlns:a16="http://schemas.microsoft.com/office/drawing/2014/main" id="{FA968874-41BB-1E3A-AF0C-1B4952106FCF}"/>
              </a:ext>
              <a:ext uri="{C183D7F6-B498-43B3-948B-1728B52AA6E4}">
                <adec:decorative xmlns:adec="http://schemas.microsoft.com/office/drawing/2017/decorative" val="0"/>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gray">
          <a:xfrm>
            <a:off x="937990" y="3019667"/>
            <a:ext cx="2827394" cy="818667"/>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6594904" y="1649301"/>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6594904" y="3834665"/>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6594904" y="5396367"/>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ABD5255B-62C8-4970-931D-B77163B385B9}" type="datetime1">
              <a:rPr lang="en-US" smtClean="0"/>
              <a:t>3/20/2025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09817424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4152">
          <p15:clr>
            <a:srgbClr val="FFC000"/>
          </p15:clr>
        </p15:guide>
        <p15:guide id="2" pos="7120">
          <p15:clr>
            <a:srgbClr val="FFC000"/>
          </p15:clr>
        </p15:guide>
        <p15:guide id="3" orient="horz" pos="2216">
          <p15:clr>
            <a:srgbClr val="FFC000"/>
          </p15:clr>
        </p15:guide>
        <p15:guide id="4" orient="horz" pos="2408">
          <p15:clr>
            <a:srgbClr val="FFC00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Covers</a:t>
            </a:r>
          </a:p>
        </p:txBody>
      </p:sp>
      <p:cxnSp>
        <p:nvCxnSpPr>
          <p:cNvPr id="10" name="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1343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ver">
    <p:bg>
      <p:bgRef idx="1001">
        <a:schemeClr val="bg1"/>
      </p:bgRef>
    </p:bg>
    <p:spTree>
      <p:nvGrpSpPr>
        <p:cNvPr id="1" name=""/>
        <p:cNvGrpSpPr/>
        <p:nvPr/>
      </p:nvGrpSpPr>
      <p:grpSpPr>
        <a:xfrm>
          <a:off x="0" y="0"/>
          <a:ext cx="0" cy="0"/>
          <a:chOff x="0" y="0"/>
          <a:chExt cx="0" cy="0"/>
        </a:xfrm>
      </p:grpSpPr>
      <p:sp>
        <p:nvSpPr>
          <p:cNvPr id="10" name="Freeform 11">
            <a:extLst>
              <a:ext uri="{FF2B5EF4-FFF2-40B4-BE49-F238E27FC236}">
                <a16:creationId xmlns:a16="http://schemas.microsoft.com/office/drawing/2014/main" id="{018ADF08-66C4-7A27-5941-438B95462BCF}"/>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0"/>
            <a:ext cx="6037330" cy="6858000"/>
          </a:xfrm>
          <a:custGeom>
            <a:avLst/>
            <a:gdLst>
              <a:gd name="connsiteX0" fmla="*/ 0 w 6037330"/>
              <a:gd name="connsiteY0" fmla="*/ 0 h 6858000"/>
              <a:gd name="connsiteX1" fmla="*/ 3835988 w 6037330"/>
              <a:gd name="connsiteY1" fmla="*/ 0 h 6858000"/>
              <a:gd name="connsiteX2" fmla="*/ 4114800 w 6037330"/>
              <a:gd name="connsiteY2" fmla="*/ 0 h 6858000"/>
              <a:gd name="connsiteX3" fmla="*/ 6037330 w 6037330"/>
              <a:gd name="connsiteY3" fmla="*/ 0 h 6858000"/>
              <a:gd name="connsiteX4" fmla="*/ 5982904 w 6037330"/>
              <a:gd name="connsiteY4" fmla="*/ 57086 h 6858000"/>
              <a:gd name="connsiteX5" fmla="*/ 4680119 w 6037330"/>
              <a:gd name="connsiteY5" fmla="*/ 3429000 h 6858000"/>
              <a:gd name="connsiteX6" fmla="*/ 5982904 w 6037330"/>
              <a:gd name="connsiteY6" fmla="*/ 6800914 h 6858000"/>
              <a:gd name="connsiteX7" fmla="*/ 6037330 w 6037330"/>
              <a:gd name="connsiteY7" fmla="*/ 6858000 h 6858000"/>
              <a:gd name="connsiteX8" fmla="*/ 4114800 w 6037330"/>
              <a:gd name="connsiteY8" fmla="*/ 6858000 h 6858000"/>
              <a:gd name="connsiteX9" fmla="*/ 3835988 w 6037330"/>
              <a:gd name="connsiteY9" fmla="*/ 6858000 h 6858000"/>
              <a:gd name="connsiteX10" fmla="*/ 0 w 603733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37330" h="6858000">
                <a:moveTo>
                  <a:pt x="0" y="0"/>
                </a:moveTo>
                <a:lnTo>
                  <a:pt x="3835988" y="0"/>
                </a:lnTo>
                <a:lnTo>
                  <a:pt x="4114800" y="0"/>
                </a:lnTo>
                <a:lnTo>
                  <a:pt x="6037330" y="0"/>
                </a:lnTo>
                <a:lnTo>
                  <a:pt x="5982904" y="57086"/>
                </a:lnTo>
                <a:cubicBezTo>
                  <a:pt x="5173461" y="947670"/>
                  <a:pt x="4680119" y="2130722"/>
                  <a:pt x="4680119" y="3429000"/>
                </a:cubicBezTo>
                <a:cubicBezTo>
                  <a:pt x="4680119" y="4727278"/>
                  <a:pt x="5173461" y="5910330"/>
                  <a:pt x="5982904" y="6800914"/>
                </a:cubicBezTo>
                <a:lnTo>
                  <a:pt x="6037330" y="6858000"/>
                </a:lnTo>
                <a:lnTo>
                  <a:pt x="4114800" y="6858000"/>
                </a:lnTo>
                <a:lnTo>
                  <a:pt x="3835988" y="6858000"/>
                </a:lnTo>
                <a:lnTo>
                  <a:pt x="0" y="6858000"/>
                </a:ln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pic>
        <p:nvPicPr>
          <p:cNvPr id="12" name="Optum logo" descr="Optum">
            <a:extLst>
              <a:ext uri="{FF2B5EF4-FFF2-40B4-BE49-F238E27FC236}">
                <a16:creationId xmlns:a16="http://schemas.microsoft.com/office/drawing/2014/main" id="{FA968874-41BB-1E3A-AF0C-1B4952106FCF}"/>
              </a:ext>
              <a:ext uri="{C183D7F6-B498-43B3-948B-1728B52AA6E4}">
                <adec:decorative xmlns:adec="http://schemas.microsoft.com/office/drawing/2017/decorative" val="0"/>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gray">
          <a:xfrm>
            <a:off x="937990" y="3019667"/>
            <a:ext cx="2827394" cy="818667"/>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6594904" y="1649301"/>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6594904" y="3834665"/>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6594904" y="5396367"/>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ABD5255B-62C8-4970-931D-B77163B385B9}" type="datetime1">
              <a:rPr lang="en-US" smtClean="0"/>
              <a:t>3/20/2025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5655818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4152">
          <p15:clr>
            <a:srgbClr val="FFC000"/>
          </p15:clr>
        </p15:guide>
        <p15:guide id="2" pos="7120">
          <p15:clr>
            <a:srgbClr val="FFC000"/>
          </p15:clr>
        </p15:guide>
        <p15:guide id="3" orient="horz" pos="2216">
          <p15:clr>
            <a:srgbClr val="FFC000"/>
          </p15:clr>
        </p15:guide>
        <p15:guide id="4" orient="horz" pos="2408">
          <p15:clr>
            <a:srgbClr val="FFC00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over 02">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2375092" y="2317660"/>
            <a:ext cx="7315200" cy="1246495"/>
          </a:xfrm>
        </p:spPr>
        <p:txBody>
          <a:bodyPr anchor="b"/>
          <a:lstStyle>
            <a:lvl1pPr>
              <a:defRPr sz="4500"/>
            </a:lvl1pPr>
          </a:lstStyle>
          <a:p>
            <a:r>
              <a:rPr lang="en-US"/>
              <a:t>Insightful presentation title (max. 2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2375092" y="3898459"/>
            <a:ext cx="73152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 max. 2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2375091" y="4992329"/>
            <a:ext cx="73152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4" name="Freeform: Shape 13">
            <a:extLst>
              <a:ext uri="{FF2B5EF4-FFF2-40B4-BE49-F238E27FC236}">
                <a16:creationId xmlns:a16="http://schemas.microsoft.com/office/drawing/2014/main" id="{F33E8723-94DB-5556-1A86-67D45CBF982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3907075"/>
            <a:ext cx="12188952" cy="2950926"/>
          </a:xfrm>
          <a:custGeom>
            <a:avLst/>
            <a:gdLst>
              <a:gd name="connsiteX0" fmla="*/ 12188952 w 12188952"/>
              <a:gd name="connsiteY0" fmla="*/ 0 h 2950926"/>
              <a:gd name="connsiteX1" fmla="*/ 12188952 w 12188952"/>
              <a:gd name="connsiteY1" fmla="*/ 2950926 h 2950926"/>
              <a:gd name="connsiteX2" fmla="*/ 0 w 12188952"/>
              <a:gd name="connsiteY2" fmla="*/ 2950926 h 2950926"/>
              <a:gd name="connsiteX3" fmla="*/ 0 w 12188952"/>
              <a:gd name="connsiteY3" fmla="*/ 1951527 h 2950926"/>
              <a:gd name="connsiteX4" fmla="*/ 170764 w 12188952"/>
              <a:gd name="connsiteY4" fmla="*/ 2006967 h 2950926"/>
              <a:gd name="connsiteX5" fmla="*/ 4194949 w 12188952"/>
              <a:gd name="connsiteY5" fmla="*/ 2615366 h 2950926"/>
              <a:gd name="connsiteX6" fmla="*/ 11761160 w 12188952"/>
              <a:gd name="connsiteY6" fmla="*/ 304209 h 295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2950926">
                <a:moveTo>
                  <a:pt x="12188952" y="0"/>
                </a:moveTo>
                <a:lnTo>
                  <a:pt x="12188952" y="2950926"/>
                </a:lnTo>
                <a:lnTo>
                  <a:pt x="0" y="2950926"/>
                </a:lnTo>
                <a:lnTo>
                  <a:pt x="0" y="1951527"/>
                </a:lnTo>
                <a:lnTo>
                  <a:pt x="170764" y="2006967"/>
                </a:lnTo>
                <a:cubicBezTo>
                  <a:pt x="1442002" y="2402363"/>
                  <a:pt x="2793601" y="2615366"/>
                  <a:pt x="4194949" y="2615366"/>
                </a:cubicBezTo>
                <a:cubicBezTo>
                  <a:pt x="6997644" y="2615366"/>
                  <a:pt x="9601341" y="1763354"/>
                  <a:pt x="11761160" y="304209"/>
                </a:cubicBez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7F9D45FD-5E41-4099-8C3D-34BB181680CA}" type="datetime1">
              <a:rPr lang="en-US" smtClean="0"/>
              <a:t>3/20/2025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69869124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1496">
          <p15:clr>
            <a:srgbClr val="FBAE40"/>
          </p15:clr>
        </p15:guide>
        <p15:guide id="3" orient="horz" pos="2246">
          <p15:clr>
            <a:srgbClr val="FBAE40"/>
          </p15:clr>
        </p15:guide>
        <p15:guide id="4" orient="horz" pos="2447">
          <p15:clr>
            <a:srgbClr val="FBAE40"/>
          </p15:clr>
        </p15:guide>
        <p15:guide id="5" pos="610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10" name="Date Placeholder 9">
            <a:extLst>
              <a:ext uri="{FF2B5EF4-FFF2-40B4-BE49-F238E27FC236}">
                <a16:creationId xmlns:a16="http://schemas.microsoft.com/office/drawing/2014/main" id="{D64D994A-1F86-650F-91D1-D9CF4A6D5AF1}"/>
              </a:ext>
            </a:extLst>
          </p:cNvPr>
          <p:cNvSpPr>
            <a:spLocks noGrp="1"/>
          </p:cNvSpPr>
          <p:nvPr>
            <p:ph type="dt" sz="half" idx="16"/>
          </p:nvPr>
        </p:nvSpPr>
        <p:spPr/>
        <p:txBody>
          <a:bodyPr/>
          <a:lstStyle/>
          <a:p>
            <a:fld id="{2BDFFDD4-3B43-4355-8C7D-FBA6FB7C7EF0}" type="datetime1">
              <a:rPr lang="en-US" smtClean="0"/>
              <a:t>3/20/2025</a:t>
            </a:fld>
            <a:endParaRPr lang="en-US"/>
          </a:p>
        </p:txBody>
      </p:sp>
      <p:sp>
        <p:nvSpPr>
          <p:cNvPr id="12" name="Footer Placeholder 11">
            <a:extLst>
              <a:ext uri="{FF2B5EF4-FFF2-40B4-BE49-F238E27FC236}">
                <a16:creationId xmlns:a16="http://schemas.microsoft.com/office/drawing/2014/main" id="{97300FDB-6AA7-7D29-6E6C-DAB8AF3C6B3B}"/>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3" name="Slide Number Placeholder 12">
            <a:extLst>
              <a:ext uri="{FF2B5EF4-FFF2-40B4-BE49-F238E27FC236}">
                <a16:creationId xmlns:a16="http://schemas.microsoft.com/office/drawing/2014/main" id="{7FADA5F4-B71C-E968-5670-1EEE3C6C9F24}"/>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074061646"/>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Cover 04">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602CFF5-9BBC-863E-C089-A676996FA394}"/>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14B58E5A-BF8F-9CC6-1870-BB7839F7C399}"/>
              </a:ext>
            </a:extLst>
          </p:cNvPr>
          <p:cNvSpPr>
            <a:spLocks noGrp="1"/>
          </p:cNvSpPr>
          <p:nvPr>
            <p:ph type="dt" sz="half" idx="16"/>
          </p:nvPr>
        </p:nvSpPr>
        <p:spPr/>
        <p:txBody>
          <a:bodyPr/>
          <a:lstStyle/>
          <a:p>
            <a:fld id="{6B8B65AB-8101-4603-8392-5337355D955B}" type="datetime1">
              <a:rPr lang="en-US" smtClean="0"/>
              <a:t>3/20/2025</a:t>
            </a:fld>
            <a:endParaRPr lang="en-US"/>
          </a:p>
        </p:txBody>
      </p:sp>
      <p:sp>
        <p:nvSpPr>
          <p:cNvPr id="4" name="Footer Placeholder 3">
            <a:extLst>
              <a:ext uri="{FF2B5EF4-FFF2-40B4-BE49-F238E27FC236}">
                <a16:creationId xmlns:a16="http://schemas.microsoft.com/office/drawing/2014/main" id="{5CCAC17E-165F-4D50-26D1-8EE65CB27552}"/>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E64404C2-5DC8-B39C-1165-3141C2711ECC}"/>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027353170"/>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over 05">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13" name="Date Placeholder 12">
            <a:extLst>
              <a:ext uri="{FF2B5EF4-FFF2-40B4-BE49-F238E27FC236}">
                <a16:creationId xmlns:a16="http://schemas.microsoft.com/office/drawing/2014/main" id="{B3E840D2-D053-6E6F-0B27-C096734737F9}"/>
              </a:ext>
            </a:extLst>
          </p:cNvPr>
          <p:cNvSpPr>
            <a:spLocks noGrp="1"/>
          </p:cNvSpPr>
          <p:nvPr>
            <p:ph type="dt" sz="half" idx="16"/>
          </p:nvPr>
        </p:nvSpPr>
        <p:spPr/>
        <p:txBody>
          <a:bodyPr/>
          <a:lstStyle/>
          <a:p>
            <a:fld id="{79F95C81-D4B2-49D0-968C-E1F3D64A3D27}" type="datetime1">
              <a:rPr lang="en-US" smtClean="0"/>
              <a:t>3/20/2025</a:t>
            </a:fld>
            <a:endParaRPr lang="en-US"/>
          </a:p>
        </p:txBody>
      </p:sp>
      <p:sp>
        <p:nvSpPr>
          <p:cNvPr id="14" name="Footer Placeholder 13">
            <a:extLst>
              <a:ext uri="{FF2B5EF4-FFF2-40B4-BE49-F238E27FC236}">
                <a16:creationId xmlns:a16="http://schemas.microsoft.com/office/drawing/2014/main" id="{8EE78183-D8BF-5FE0-7735-D8FFB8197C80}"/>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5" name="Slide Number Placeholder 14">
            <a:extLst>
              <a:ext uri="{FF2B5EF4-FFF2-40B4-BE49-F238E27FC236}">
                <a16:creationId xmlns:a16="http://schemas.microsoft.com/office/drawing/2014/main" id="{2507B2F4-B4AF-C862-4E69-D674DC621594}"/>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40797538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over 06">
    <p:bg>
      <p:bgPr>
        <a:solidFill>
          <a:schemeClr val="bg1"/>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3" name="Picture Placeholder 12">
            <a:extLst>
              <a:ext uri="{FF2B5EF4-FFF2-40B4-BE49-F238E27FC236}">
                <a16:creationId xmlns:a16="http://schemas.microsoft.com/office/drawing/2014/main" id="{D42CBABA-1415-19BE-D237-380FC8DEF6DE}"/>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DCF03D0B-5402-EF45-D126-86ACF7A1BEBD}"/>
              </a:ext>
            </a:extLst>
          </p:cNvPr>
          <p:cNvSpPr>
            <a:spLocks noGrp="1"/>
          </p:cNvSpPr>
          <p:nvPr>
            <p:ph type="dt" sz="half" idx="16"/>
          </p:nvPr>
        </p:nvSpPr>
        <p:spPr/>
        <p:txBody>
          <a:bodyPr/>
          <a:lstStyle/>
          <a:p>
            <a:fld id="{555A700A-DE3D-4C25-9F30-4012DF69D24E}" type="datetime1">
              <a:rPr lang="en-US" smtClean="0"/>
              <a:t>3/20/2025</a:t>
            </a:fld>
            <a:endParaRPr lang="en-US"/>
          </a:p>
        </p:txBody>
      </p:sp>
      <p:sp>
        <p:nvSpPr>
          <p:cNvPr id="4" name="Footer Placeholder 3">
            <a:extLst>
              <a:ext uri="{FF2B5EF4-FFF2-40B4-BE49-F238E27FC236}">
                <a16:creationId xmlns:a16="http://schemas.microsoft.com/office/drawing/2014/main" id="{1FF9B01D-9565-F36F-8010-39CED224AA25}"/>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FE5BA348-E888-6410-6785-0BF3F28CBCE0}"/>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072782921"/>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over 07">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9" name="Date Placeholder 8">
            <a:extLst>
              <a:ext uri="{FF2B5EF4-FFF2-40B4-BE49-F238E27FC236}">
                <a16:creationId xmlns:a16="http://schemas.microsoft.com/office/drawing/2014/main" id="{52474C07-8F5D-CC3D-9724-9A29EA763F79}"/>
              </a:ext>
            </a:extLst>
          </p:cNvPr>
          <p:cNvSpPr>
            <a:spLocks noGrp="1"/>
          </p:cNvSpPr>
          <p:nvPr>
            <p:ph type="dt" sz="half" idx="16"/>
          </p:nvPr>
        </p:nvSpPr>
        <p:spPr/>
        <p:txBody>
          <a:bodyPr/>
          <a:lstStyle/>
          <a:p>
            <a:fld id="{C7CE0BA8-CBFE-4EDD-9053-90766C8BBA05}" type="datetime1">
              <a:rPr lang="en-US" smtClean="0"/>
              <a:t>3/20/2025</a:t>
            </a:fld>
            <a:endParaRPr lang="en-US"/>
          </a:p>
        </p:txBody>
      </p:sp>
      <p:sp>
        <p:nvSpPr>
          <p:cNvPr id="10" name="Footer Placeholder 9">
            <a:extLst>
              <a:ext uri="{FF2B5EF4-FFF2-40B4-BE49-F238E27FC236}">
                <a16:creationId xmlns:a16="http://schemas.microsoft.com/office/drawing/2014/main" id="{D471F904-8B56-7EFA-3473-9DFAE1BFA581}"/>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2" name="Slide Number Placeholder 11">
            <a:extLst>
              <a:ext uri="{FF2B5EF4-FFF2-40B4-BE49-F238E27FC236}">
                <a16:creationId xmlns:a16="http://schemas.microsoft.com/office/drawing/2014/main" id="{FC8C7DF5-F873-F2E9-CB9E-9C8CF17D2CC0}"/>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925521436"/>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over 08">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93E2B6F-B0F8-598A-12EC-0815E7654FD0}"/>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9696FBF0-1B42-325E-9531-A33DF9031814}"/>
              </a:ext>
            </a:extLst>
          </p:cNvPr>
          <p:cNvSpPr>
            <a:spLocks noGrp="1"/>
          </p:cNvSpPr>
          <p:nvPr>
            <p:ph type="dt" sz="half" idx="16"/>
          </p:nvPr>
        </p:nvSpPr>
        <p:spPr/>
        <p:txBody>
          <a:bodyPr/>
          <a:lstStyle/>
          <a:p>
            <a:fld id="{31D07194-3FCF-4B6D-B722-EDAE00F746E4}" type="datetime1">
              <a:rPr lang="en-US" smtClean="0"/>
              <a:t>3/20/2025</a:t>
            </a:fld>
            <a:endParaRPr lang="en-US"/>
          </a:p>
        </p:txBody>
      </p:sp>
      <p:sp>
        <p:nvSpPr>
          <p:cNvPr id="4" name="Footer Placeholder 3">
            <a:extLst>
              <a:ext uri="{FF2B5EF4-FFF2-40B4-BE49-F238E27FC236}">
                <a16:creationId xmlns:a16="http://schemas.microsoft.com/office/drawing/2014/main" id="{E529C78D-F523-2F5F-AF8F-9D18AFD1F748}"/>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2483F371-F5E3-E66E-2FC2-36252A822E65}"/>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50295433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Section headers</a:t>
            </a:r>
          </a:p>
        </p:txBody>
      </p:sp>
      <p:cxnSp>
        <p:nvCxnSpPr>
          <p:cNvPr id="4" name="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241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02">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2375092" y="2317660"/>
            <a:ext cx="7315200" cy="1246495"/>
          </a:xfrm>
        </p:spPr>
        <p:txBody>
          <a:bodyPr anchor="b"/>
          <a:lstStyle>
            <a:lvl1pPr>
              <a:defRPr sz="4500"/>
            </a:lvl1pPr>
          </a:lstStyle>
          <a:p>
            <a:r>
              <a:rPr lang="en-US"/>
              <a:t>Insightful presentation title (max. 2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2375092" y="3898459"/>
            <a:ext cx="73152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 max. 2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2375091" y="4992329"/>
            <a:ext cx="73152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4" name="Freeform: Shape 13">
            <a:extLst>
              <a:ext uri="{FF2B5EF4-FFF2-40B4-BE49-F238E27FC236}">
                <a16:creationId xmlns:a16="http://schemas.microsoft.com/office/drawing/2014/main" id="{F33E8723-94DB-5556-1A86-67D45CBF982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3907075"/>
            <a:ext cx="12188952" cy="2950926"/>
          </a:xfrm>
          <a:custGeom>
            <a:avLst/>
            <a:gdLst>
              <a:gd name="connsiteX0" fmla="*/ 12188952 w 12188952"/>
              <a:gd name="connsiteY0" fmla="*/ 0 h 2950926"/>
              <a:gd name="connsiteX1" fmla="*/ 12188952 w 12188952"/>
              <a:gd name="connsiteY1" fmla="*/ 2950926 h 2950926"/>
              <a:gd name="connsiteX2" fmla="*/ 0 w 12188952"/>
              <a:gd name="connsiteY2" fmla="*/ 2950926 h 2950926"/>
              <a:gd name="connsiteX3" fmla="*/ 0 w 12188952"/>
              <a:gd name="connsiteY3" fmla="*/ 1951527 h 2950926"/>
              <a:gd name="connsiteX4" fmla="*/ 170764 w 12188952"/>
              <a:gd name="connsiteY4" fmla="*/ 2006967 h 2950926"/>
              <a:gd name="connsiteX5" fmla="*/ 4194949 w 12188952"/>
              <a:gd name="connsiteY5" fmla="*/ 2615366 h 2950926"/>
              <a:gd name="connsiteX6" fmla="*/ 11761160 w 12188952"/>
              <a:gd name="connsiteY6" fmla="*/ 304209 h 295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2950926">
                <a:moveTo>
                  <a:pt x="12188952" y="0"/>
                </a:moveTo>
                <a:lnTo>
                  <a:pt x="12188952" y="2950926"/>
                </a:lnTo>
                <a:lnTo>
                  <a:pt x="0" y="2950926"/>
                </a:lnTo>
                <a:lnTo>
                  <a:pt x="0" y="1951527"/>
                </a:lnTo>
                <a:lnTo>
                  <a:pt x="170764" y="2006967"/>
                </a:lnTo>
                <a:cubicBezTo>
                  <a:pt x="1442002" y="2402363"/>
                  <a:pt x="2793601" y="2615366"/>
                  <a:pt x="4194949" y="2615366"/>
                </a:cubicBezTo>
                <a:cubicBezTo>
                  <a:pt x="6997644" y="2615366"/>
                  <a:pt x="9601341" y="1763354"/>
                  <a:pt x="11761160" y="304209"/>
                </a:cubicBez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7F9D45FD-5E41-4099-8C3D-34BB181680CA}" type="datetime1">
              <a:rPr lang="en-US" smtClean="0"/>
              <a:t>3/20/2025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22637755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1496">
          <p15:clr>
            <a:srgbClr val="FBAE40"/>
          </p15:clr>
        </p15:guide>
        <p15:guide id="3" orient="horz" pos="2246">
          <p15:clr>
            <a:srgbClr val="FBAE40"/>
          </p15:clr>
        </p15:guide>
        <p15:guide id="4" orient="horz" pos="2447">
          <p15:clr>
            <a:srgbClr val="FBAE40"/>
          </p15:clr>
        </p15:guide>
        <p15:guide id="5" pos="610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3/20/2025</a:t>
            </a:fld>
            <a:endParaRPr lang="en-US"/>
          </a:p>
        </p:txBody>
      </p:sp>
    </p:spTree>
    <p:extLst>
      <p:ext uri="{BB962C8B-B14F-4D97-AF65-F5344CB8AC3E}">
        <p14:creationId xmlns:p14="http://schemas.microsoft.com/office/powerpoint/2010/main" val="295863966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505">
          <p15:clr>
            <a:srgbClr val="FBAE40"/>
          </p15:clr>
        </p15:guide>
        <p15:guide id="4" orient="horz" pos="2679">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AA231FC8-4CC9-4D4D-9D42-4100B12BBFD2}" type="datetime1">
              <a:rPr lang="en-US" smtClean="0"/>
              <a:t>3/20/2025</a:t>
            </a:fld>
            <a:endParaRPr lang="en-US"/>
          </a:p>
        </p:txBody>
      </p:sp>
    </p:spTree>
    <p:extLst>
      <p:ext uri="{BB962C8B-B14F-4D97-AF65-F5344CB8AC3E}">
        <p14:creationId xmlns:p14="http://schemas.microsoft.com/office/powerpoint/2010/main" val="332730700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7">
          <p15:clr>
            <a:srgbClr val="FBAE40"/>
          </p15:clr>
        </p15:guide>
        <p15:guide id="3" orient="horz" pos="2505">
          <p15:clr>
            <a:srgbClr val="FBAE40"/>
          </p15:clr>
        </p15:guide>
        <p15:guide id="4" orient="horz" pos="2679">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Standard layouts</a:t>
            </a:r>
          </a:p>
        </p:txBody>
      </p:sp>
      <p:cxnSp>
        <p:nvCxnSpPr>
          <p:cNvPr id="4" name="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53588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4" name="Footer Placeholder 3">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99AD85F-304C-4BF5-94FB-50C7E84ED8FF}" type="datetime1">
              <a:rPr lang="en-US" smtClean="0"/>
              <a:t>3/20/2025</a:t>
            </a:fld>
            <a:endParaRPr lang="en-US"/>
          </a:p>
        </p:txBody>
      </p:sp>
    </p:spTree>
    <p:extLst>
      <p:ext uri="{BB962C8B-B14F-4D97-AF65-F5344CB8AC3E}">
        <p14:creationId xmlns:p14="http://schemas.microsoft.com/office/powerpoint/2010/main" val="984399500"/>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4" name="Footer Placeholder 3">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5C49669F-A6B0-45C8-9E96-E3ECF646095E}" type="datetime1">
              <a:rPr lang="en-US" smtClean="0"/>
              <a:t>3/20/2025</a:t>
            </a:fld>
            <a:endParaRPr lang="en-US"/>
          </a:p>
        </p:txBody>
      </p:sp>
    </p:spTree>
    <p:extLst>
      <p:ext uri="{BB962C8B-B14F-4D97-AF65-F5344CB8AC3E}">
        <p14:creationId xmlns:p14="http://schemas.microsoft.com/office/powerpoint/2010/main" val="1245281688"/>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
        <p:nvSpPr>
          <p:cNvPr id="7" name="Footer Placeholder 6">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563D2711-4916-4AC1-9EA9-C56F49A70B8A}" type="datetime1">
              <a:rPr lang="en-US" smtClean="0"/>
              <a:t>3/20/2025</a:t>
            </a:fld>
            <a:endParaRPr lang="en-US"/>
          </a:p>
        </p:txBody>
      </p:sp>
    </p:spTree>
    <p:extLst>
      <p:ext uri="{BB962C8B-B14F-4D97-AF65-F5344CB8AC3E}">
        <p14:creationId xmlns:p14="http://schemas.microsoft.com/office/powerpoint/2010/main" val="3919010788"/>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8F7E04CA-C30D-40A2-B51C-2DAC9C9B2D09}" type="datetime1">
              <a:rPr lang="en-US" smtClean="0"/>
              <a:t>3/20/2025</a:t>
            </a:fld>
            <a:endParaRPr lang="en-US"/>
          </a:p>
        </p:txBody>
      </p:sp>
    </p:spTree>
    <p:extLst>
      <p:ext uri="{BB962C8B-B14F-4D97-AF65-F5344CB8AC3E}">
        <p14:creationId xmlns:p14="http://schemas.microsoft.com/office/powerpoint/2010/main" val="469604828"/>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792">
          <p15:clr>
            <a:srgbClr val="FBAE40"/>
          </p15:clr>
        </p15:guide>
        <p15:guide id="3" orient="horz" pos="344">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4" name="Slide Number Placeholder 3">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8F242276-4B37-464E-82B5-A2CCFA8D2047}" type="datetime1">
              <a:rPr lang="en-US" smtClean="0"/>
              <a:t>3/20/2025</a:t>
            </a:fld>
            <a:endParaRPr lang="en-US"/>
          </a:p>
        </p:txBody>
      </p:sp>
    </p:spTree>
    <p:extLst>
      <p:ext uri="{BB962C8B-B14F-4D97-AF65-F5344CB8AC3E}">
        <p14:creationId xmlns:p14="http://schemas.microsoft.com/office/powerpoint/2010/main" val="1664636599"/>
      </p:ext>
    </p:extLst>
  </p:cSld>
  <p:clrMapOvr>
    <a:masterClrMapping/>
  </p:clrMapOvr>
  <p:extLst>
    <p:ext uri="{DCECCB84-F9BA-43D5-87BE-67443E8EF086}">
      <p15:sldGuideLst xmlns:p15="http://schemas.microsoft.com/office/powerpoint/2012/main">
        <p15:guide id="1" orient="horz" pos="3776">
          <p15:clr>
            <a:srgbClr val="FBAE40"/>
          </p15:clr>
        </p15:guide>
        <p15:guide id="4" orient="horz" pos="344">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Quotes/</a:t>
            </a:r>
            <a:br>
              <a:rPr lang="en-US" sz="15000" b="1">
                <a:solidFill>
                  <a:schemeClr val="bg1"/>
                </a:solidFill>
              </a:rPr>
            </a:br>
            <a:r>
              <a:rPr lang="en-US" sz="15000" b="1">
                <a:solidFill>
                  <a:schemeClr val="bg1"/>
                </a:solidFill>
              </a:rPr>
              <a:t>facts</a:t>
            </a:r>
          </a:p>
        </p:txBody>
      </p:sp>
      <p:cxnSp>
        <p:nvCxnSpPr>
          <p:cNvPr id="4" name="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1448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AC1A5A6-F2E7-4A6D-960D-C8D830EDC445}" type="datetime1">
              <a:rPr lang="en-US" smtClean="0"/>
              <a:t>3/20/2025</a:t>
            </a:fld>
            <a:endParaRPr lang="en-US"/>
          </a:p>
        </p:txBody>
      </p:sp>
    </p:spTree>
    <p:extLst>
      <p:ext uri="{BB962C8B-B14F-4D97-AF65-F5344CB8AC3E}">
        <p14:creationId xmlns:p14="http://schemas.microsoft.com/office/powerpoint/2010/main" val="2655511895"/>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10" name="Date Placeholder 9">
            <a:extLst>
              <a:ext uri="{FF2B5EF4-FFF2-40B4-BE49-F238E27FC236}">
                <a16:creationId xmlns:a16="http://schemas.microsoft.com/office/drawing/2014/main" id="{D64D994A-1F86-650F-91D1-D9CF4A6D5AF1}"/>
              </a:ext>
            </a:extLst>
          </p:cNvPr>
          <p:cNvSpPr>
            <a:spLocks noGrp="1"/>
          </p:cNvSpPr>
          <p:nvPr>
            <p:ph type="dt" sz="half" idx="16"/>
          </p:nvPr>
        </p:nvSpPr>
        <p:spPr/>
        <p:txBody>
          <a:bodyPr/>
          <a:lstStyle/>
          <a:p>
            <a:fld id="{2BDFFDD4-3B43-4355-8C7D-FBA6FB7C7EF0}" type="datetime1">
              <a:rPr lang="en-US" smtClean="0"/>
              <a:t>3/20/2025</a:t>
            </a:fld>
            <a:endParaRPr lang="en-US"/>
          </a:p>
        </p:txBody>
      </p:sp>
      <p:sp>
        <p:nvSpPr>
          <p:cNvPr id="12" name="Footer Placeholder 11">
            <a:extLst>
              <a:ext uri="{FF2B5EF4-FFF2-40B4-BE49-F238E27FC236}">
                <a16:creationId xmlns:a16="http://schemas.microsoft.com/office/drawing/2014/main" id="{97300FDB-6AA7-7D29-6E6C-DAB8AF3C6B3B}"/>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3" name="Slide Number Placeholder 12">
            <a:extLst>
              <a:ext uri="{FF2B5EF4-FFF2-40B4-BE49-F238E27FC236}">
                <a16:creationId xmlns:a16="http://schemas.microsoft.com/office/drawing/2014/main" id="{7FADA5F4-B71C-E968-5670-1EEE3C6C9F24}"/>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576645550"/>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EDB376A-9CC0-4260-A1FB-E4D7D3B0E9C8}" type="datetime1">
              <a:rPr lang="en-US" smtClean="0"/>
              <a:t>3/20/2025</a:t>
            </a:fld>
            <a:endParaRPr lang="en-US"/>
          </a:p>
        </p:txBody>
      </p:sp>
    </p:spTree>
    <p:extLst>
      <p:ext uri="{BB962C8B-B14F-4D97-AF65-F5344CB8AC3E}">
        <p14:creationId xmlns:p14="http://schemas.microsoft.com/office/powerpoint/2010/main" val="536609670"/>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8DFD118-AC3B-49F2-BA0B-7B9DF70B8F3E}" type="datetime1">
              <a:rPr lang="en-US" smtClean="0"/>
              <a:t>3/20/2025</a:t>
            </a:fld>
            <a:endParaRPr lang="en-US"/>
          </a:p>
        </p:txBody>
      </p:sp>
    </p:spTree>
    <p:extLst>
      <p:ext uri="{BB962C8B-B14F-4D97-AF65-F5344CB8AC3E}">
        <p14:creationId xmlns:p14="http://schemas.microsoft.com/office/powerpoint/2010/main" val="2283688894"/>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9F7F53CA-DA9B-42DE-BC32-1FB13BF92AF8}" type="datetime1">
              <a:rPr lang="en-US" smtClean="0"/>
              <a:t>3/20/2025</a:t>
            </a:fld>
            <a:endParaRPr lang="en-US"/>
          </a:p>
        </p:txBody>
      </p:sp>
    </p:spTree>
    <p:extLst>
      <p:ext uri="{BB962C8B-B14F-4D97-AF65-F5344CB8AC3E}">
        <p14:creationId xmlns:p14="http://schemas.microsoft.com/office/powerpoint/2010/main" val="1795161299"/>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5087FC9B-1C7F-4ADF-9DC1-8BD3DCF6C9B1}" type="datetime1">
              <a:rPr lang="en-US" smtClean="0"/>
              <a:t>3/20/2025</a:t>
            </a:fld>
            <a:endParaRPr lang="en-US"/>
          </a:p>
        </p:txBody>
      </p:sp>
    </p:spTree>
    <p:extLst>
      <p:ext uri="{BB962C8B-B14F-4D97-AF65-F5344CB8AC3E}">
        <p14:creationId xmlns:p14="http://schemas.microsoft.com/office/powerpoint/2010/main" val="1778640249"/>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D66124C2-8024-4FE0-A9C8-31A6FDFB86B0}" type="datetime1">
              <a:rPr lang="en-US" smtClean="0"/>
              <a:t>3/20/2025</a:t>
            </a:fld>
            <a:endParaRPr lang="en-US"/>
          </a:p>
        </p:txBody>
      </p:sp>
    </p:spTree>
    <p:extLst>
      <p:ext uri="{BB962C8B-B14F-4D97-AF65-F5344CB8AC3E}">
        <p14:creationId xmlns:p14="http://schemas.microsoft.com/office/powerpoint/2010/main" val="4176648777"/>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Closing</a:t>
            </a:r>
          </a:p>
        </p:txBody>
      </p:sp>
      <p:cxnSp>
        <p:nvCxnSpPr>
          <p:cNvPr id="4" name="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3779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6" name="Optum logo" descr="Optum">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2024 Optum, Inc. All rights reserved. </a:t>
            </a:r>
          </a:p>
        </p:txBody>
      </p:sp>
    </p:spTree>
    <p:extLst>
      <p:ext uri="{BB962C8B-B14F-4D97-AF65-F5344CB8AC3E}">
        <p14:creationId xmlns:p14="http://schemas.microsoft.com/office/powerpoint/2010/main" val="29063437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C4000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B0B3D229-4274-4EDF-910A-B6C2E87EC949}"/>
              </a:ext>
            </a:extLst>
          </p:cNvPr>
          <p:cNvSpPr txBox="1"/>
          <p:nvPr userDrawn="1"/>
        </p:nvSpPr>
        <p:spPr bwMode="gray">
          <a:xfrm>
            <a:off x="742998" y="312763"/>
            <a:ext cx="9891327" cy="6232475"/>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Layouts not for use.</a:t>
            </a:r>
          </a:p>
        </p:txBody>
      </p:sp>
      <p:cxnSp>
        <p:nvCxnSpPr>
          <p:cNvPr id="4" name="Arrow">
            <a:extLst>
              <a:ext uri="{FF2B5EF4-FFF2-40B4-BE49-F238E27FC236}">
                <a16:creationId xmlns:a16="http://schemas.microsoft.com/office/drawing/2014/main" id="{F3C0B7D9-B70B-4C5C-87F9-2330B866F444}"/>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38365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F637101A-C75C-41F9-A59B-BB01DC6F1A81}"/>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57B99AAD-1C70-4066-97B8-7CB0AFCDBCB0}"/>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B7568664-50C7-4DB8-8C47-CFB226FB188C}"/>
              </a:ext>
            </a:extLst>
          </p:cNvPr>
          <p:cNvSpPr>
            <a:spLocks noGrp="1"/>
          </p:cNvSpPr>
          <p:nvPr>
            <p:ph type="ctrTitle" hasCustomPrompt="1"/>
          </p:nvPr>
        </p:nvSpPr>
        <p:spPr bwMode="gray">
          <a:xfrm>
            <a:off x="1524000" y="2886715"/>
            <a:ext cx="9144000" cy="623248"/>
          </a:xfrm>
        </p:spPr>
        <p:txBody>
          <a:bodyPr anchor="b"/>
          <a:lstStyle>
            <a:lvl1pPr algn="ctr">
              <a:defRPr sz="4500"/>
            </a:lvl1pPr>
          </a:lstStyle>
          <a:p>
            <a:r>
              <a:rPr lang="en-US"/>
              <a:t>Not for use. Microsoft default.</a:t>
            </a:r>
          </a:p>
        </p:txBody>
      </p:sp>
      <p:sp>
        <p:nvSpPr>
          <p:cNvPr id="3" name="Subtitle 2">
            <a:extLst>
              <a:ext uri="{FF2B5EF4-FFF2-40B4-BE49-F238E27FC236}">
                <a16:creationId xmlns:a16="http://schemas.microsoft.com/office/drawing/2014/main" id="{4EAF0C85-44B2-4CC0-932D-2F9ADF1FFD31}"/>
              </a:ext>
            </a:extLst>
          </p:cNvPr>
          <p:cNvSpPr>
            <a:spLocks noGrp="1"/>
          </p:cNvSpPr>
          <p:nvPr>
            <p:ph type="subTitle" idx="1" hasCustomPrompt="1"/>
          </p:nvPr>
        </p:nvSpPr>
        <p:spPr bwMode="gray">
          <a:xfrm>
            <a:off x="1524000" y="3602038"/>
            <a:ext cx="9144000" cy="1130600"/>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This layout is not intended for use within Optum presentations.</a:t>
            </a:r>
          </a:p>
        </p:txBody>
      </p:sp>
      <p:sp>
        <p:nvSpPr>
          <p:cNvPr id="5" name="Footer Placeholder 4">
            <a:extLst>
              <a:ext uri="{FF2B5EF4-FFF2-40B4-BE49-F238E27FC236}">
                <a16:creationId xmlns:a16="http://schemas.microsoft.com/office/drawing/2014/main" id="{6A126410-8F3C-4F0B-B7C5-2D48B3EF1A6A}"/>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D02FE67C-069E-48A9-B723-DEF10C50C01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a:extLst>
              <a:ext uri="{FF2B5EF4-FFF2-40B4-BE49-F238E27FC236}">
                <a16:creationId xmlns:a16="http://schemas.microsoft.com/office/drawing/2014/main" id="{372CD502-C58E-4BBA-9A0D-8801688B5209}"/>
              </a:ext>
            </a:extLst>
          </p:cNvPr>
          <p:cNvSpPr>
            <a:spLocks noGrp="1"/>
          </p:cNvSpPr>
          <p:nvPr>
            <p:ph type="dt" sz="half" idx="10"/>
          </p:nvPr>
        </p:nvSpPr>
        <p:spPr bwMode="gray"/>
        <p:txBody>
          <a:bodyPr/>
          <a:lstStyle/>
          <a:p>
            <a:fld id="{F162BC2A-6E37-4CC1-B6FC-7AA5CD4A505C}" type="datetime1">
              <a:rPr lang="en-US" smtClean="0"/>
              <a:t>3/20/2025</a:t>
            </a:fld>
            <a:endParaRPr lang="en-US"/>
          </a:p>
        </p:txBody>
      </p:sp>
    </p:spTree>
    <p:extLst>
      <p:ext uri="{BB962C8B-B14F-4D97-AF65-F5344CB8AC3E}">
        <p14:creationId xmlns:p14="http://schemas.microsoft.com/office/powerpoint/2010/main" val="899941103"/>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Freeform: Shape 9" descr="A large &quot;x&quot; indicating that this layout is not approved for use.">
            <a:extLst>
              <a:ext uri="{FF2B5EF4-FFF2-40B4-BE49-F238E27FC236}">
                <a16:creationId xmlns:a16="http://schemas.microsoft.com/office/drawing/2014/main" id="{B6B42EE6-B915-4BF1-8B9C-7DD5ACE2DD69}"/>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8" name="TextBox 7">
            <a:extLst>
              <a:ext uri="{FF2B5EF4-FFF2-40B4-BE49-F238E27FC236}">
                <a16:creationId xmlns:a16="http://schemas.microsoft.com/office/drawing/2014/main" id="{CD70083E-4733-4C8E-B27B-09B287FF1688}"/>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3A8B14AA-3234-4FFB-B4D3-512ED6FA45CB}"/>
              </a:ext>
            </a:extLst>
          </p:cNvPr>
          <p:cNvSpPr>
            <a:spLocks noGrp="1"/>
          </p:cNvSpPr>
          <p:nvPr>
            <p:ph type="title" hasCustomPrompt="1"/>
          </p:nvPr>
        </p:nvSpPr>
        <p:spPr bwMode="gray">
          <a:xfrm>
            <a:off x="457199" y="555639"/>
            <a:ext cx="11274425" cy="304699"/>
          </a:xfrm>
        </p:spPr>
        <p:txBody>
          <a:bodyPr/>
          <a:lstStyle>
            <a:lvl1pPr>
              <a:defRPr/>
            </a:lvl1pPr>
          </a:lstStyle>
          <a:p>
            <a:r>
              <a:rPr lang="en-US"/>
              <a:t>Not for use. This is a Microsoft default.</a:t>
            </a:r>
          </a:p>
        </p:txBody>
      </p:sp>
      <p:sp>
        <p:nvSpPr>
          <p:cNvPr id="3" name="Content Placeholder 2">
            <a:extLst>
              <a:ext uri="{FF2B5EF4-FFF2-40B4-BE49-F238E27FC236}">
                <a16:creationId xmlns:a16="http://schemas.microsoft.com/office/drawing/2014/main" id="{4ABCB17D-A7A6-41F6-83CB-566500CE0480}"/>
              </a:ext>
            </a:extLst>
          </p:cNvPr>
          <p:cNvSpPr>
            <a:spLocks noGrp="1"/>
          </p:cNvSpPr>
          <p:nvPr>
            <p:ph sz="half" idx="1" hasCustomPrompt="1"/>
          </p:nvPr>
        </p:nvSpPr>
        <p:spPr bwMode="gray">
          <a:xfrm>
            <a:off x="838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EF25F9-31AF-45D7-90BD-D4D634628BC9}"/>
              </a:ext>
            </a:extLst>
          </p:cNvPr>
          <p:cNvSpPr>
            <a:spLocks noGrp="1"/>
          </p:cNvSpPr>
          <p:nvPr>
            <p:ph sz="half" idx="2" hasCustomPrompt="1"/>
          </p:nvPr>
        </p:nvSpPr>
        <p:spPr bwMode="gray">
          <a:xfrm>
            <a:off x="6172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562DD608-68C8-4550-8B5B-0AD9AE479018}"/>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469831F6-C4D6-424D-B187-C11B57AE40D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Date Placeholder 4">
            <a:extLst>
              <a:ext uri="{FF2B5EF4-FFF2-40B4-BE49-F238E27FC236}">
                <a16:creationId xmlns:a16="http://schemas.microsoft.com/office/drawing/2014/main" id="{9A220815-B520-464A-809E-9A762EE28066}"/>
              </a:ext>
            </a:extLst>
          </p:cNvPr>
          <p:cNvSpPr>
            <a:spLocks noGrp="1"/>
          </p:cNvSpPr>
          <p:nvPr>
            <p:ph type="dt" sz="half" idx="10"/>
          </p:nvPr>
        </p:nvSpPr>
        <p:spPr bwMode="gray"/>
        <p:txBody>
          <a:bodyPr/>
          <a:lstStyle/>
          <a:p>
            <a:fld id="{905E7EE1-CC23-4392-A75F-0151249E6FE6}" type="datetime1">
              <a:rPr lang="en-US" smtClean="0"/>
              <a:t>3/20/2025</a:t>
            </a:fld>
            <a:endParaRPr lang="en-US"/>
          </a:p>
        </p:txBody>
      </p:sp>
    </p:spTree>
    <p:extLst>
      <p:ext uri="{BB962C8B-B14F-4D97-AF65-F5344CB8AC3E}">
        <p14:creationId xmlns:p14="http://schemas.microsoft.com/office/powerpoint/2010/main" val="2323631470"/>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04">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602CFF5-9BBC-863E-C089-A676996FA394}"/>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14B58E5A-BF8F-9CC6-1870-BB7839F7C399}"/>
              </a:ext>
            </a:extLst>
          </p:cNvPr>
          <p:cNvSpPr>
            <a:spLocks noGrp="1"/>
          </p:cNvSpPr>
          <p:nvPr>
            <p:ph type="dt" sz="half" idx="16"/>
          </p:nvPr>
        </p:nvSpPr>
        <p:spPr/>
        <p:txBody>
          <a:bodyPr/>
          <a:lstStyle/>
          <a:p>
            <a:fld id="{6B8B65AB-8101-4603-8392-5337355D955B}" type="datetime1">
              <a:rPr lang="en-US" smtClean="0"/>
              <a:t>3/20/2025</a:t>
            </a:fld>
            <a:endParaRPr lang="en-US"/>
          </a:p>
        </p:txBody>
      </p:sp>
      <p:sp>
        <p:nvSpPr>
          <p:cNvPr id="4" name="Footer Placeholder 3">
            <a:extLst>
              <a:ext uri="{FF2B5EF4-FFF2-40B4-BE49-F238E27FC236}">
                <a16:creationId xmlns:a16="http://schemas.microsoft.com/office/drawing/2014/main" id="{5CCAC17E-165F-4D50-26D1-8EE65CB27552}"/>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E64404C2-5DC8-B39C-1165-3141C2711ECC}"/>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53943232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Freeform: Shape 11" descr="A large &quot;x&quot; indicating that this layout is not approved for use.">
            <a:extLst>
              <a:ext uri="{FF2B5EF4-FFF2-40B4-BE49-F238E27FC236}">
                <a16:creationId xmlns:a16="http://schemas.microsoft.com/office/drawing/2014/main" id="{1C70D576-33E1-4B49-8568-E8D97423AE77}"/>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10" name="TextBox 9">
            <a:extLst>
              <a:ext uri="{FF2B5EF4-FFF2-40B4-BE49-F238E27FC236}">
                <a16:creationId xmlns:a16="http://schemas.microsoft.com/office/drawing/2014/main" id="{E00E51F3-FA16-4CC6-97C6-6EECCB9AFCB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CFA8E2E3-6B30-46B0-B4B4-027D6D07175E}"/>
              </a:ext>
            </a:extLst>
          </p:cNvPr>
          <p:cNvSpPr>
            <a:spLocks noGrp="1"/>
          </p:cNvSpPr>
          <p:nvPr>
            <p:ph type="title" hasCustomPrompt="1"/>
          </p:nvPr>
        </p:nvSpPr>
        <p:spPr bwMode="gray">
          <a:xfrm>
            <a:off x="457199" y="555639"/>
            <a:ext cx="11274426" cy="304699"/>
          </a:xfrm>
        </p:spPr>
        <p:txBody>
          <a:bodyPr/>
          <a:lstStyle>
            <a:lvl1pPr>
              <a:defRPr/>
            </a:lvl1pPr>
          </a:lstStyle>
          <a:p>
            <a:r>
              <a:rPr lang="en-US"/>
              <a:t>Not for use. This is a Microsoft default.</a:t>
            </a:r>
          </a:p>
        </p:txBody>
      </p:sp>
      <p:sp>
        <p:nvSpPr>
          <p:cNvPr id="3" name="Text Placeholder 2">
            <a:extLst>
              <a:ext uri="{FF2B5EF4-FFF2-40B4-BE49-F238E27FC236}">
                <a16:creationId xmlns:a16="http://schemas.microsoft.com/office/drawing/2014/main" id="{FCE00B74-BF12-4966-8AA7-173AC3483119}"/>
              </a:ext>
            </a:extLst>
          </p:cNvPr>
          <p:cNvSpPr>
            <a:spLocks noGrp="1"/>
          </p:cNvSpPr>
          <p:nvPr>
            <p:ph type="body" idx="1"/>
          </p:nvPr>
        </p:nvSpPr>
        <p:spPr bwMode="gray">
          <a:xfrm>
            <a:off x="839787" y="1469346"/>
            <a:ext cx="5184132"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24F8A-D5E1-459D-8864-ECDE8305BEE3}"/>
              </a:ext>
            </a:extLst>
          </p:cNvPr>
          <p:cNvSpPr>
            <a:spLocks noGrp="1"/>
          </p:cNvSpPr>
          <p:nvPr>
            <p:ph sz="half" idx="2" hasCustomPrompt="1"/>
          </p:nvPr>
        </p:nvSpPr>
        <p:spPr bwMode="gray">
          <a:xfrm>
            <a:off x="839787" y="2293257"/>
            <a:ext cx="5184132" cy="352784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AA130C-8D3A-4BEE-B54E-02D7DF9EEB6D}"/>
              </a:ext>
            </a:extLst>
          </p:cNvPr>
          <p:cNvSpPr>
            <a:spLocks noGrp="1"/>
          </p:cNvSpPr>
          <p:nvPr>
            <p:ph type="body" sz="quarter" idx="3"/>
          </p:nvPr>
        </p:nvSpPr>
        <p:spPr bwMode="gray">
          <a:xfrm>
            <a:off x="6172200" y="1469346"/>
            <a:ext cx="5183188"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75553-3346-44A6-9C9C-B79A3C596C9C}"/>
              </a:ext>
            </a:extLst>
          </p:cNvPr>
          <p:cNvSpPr>
            <a:spLocks noGrp="1"/>
          </p:cNvSpPr>
          <p:nvPr>
            <p:ph sz="quarter" idx="4" hasCustomPrompt="1"/>
          </p:nvPr>
        </p:nvSpPr>
        <p:spPr bwMode="gray">
          <a:xfrm>
            <a:off x="6172200" y="2293258"/>
            <a:ext cx="5183188" cy="3527844"/>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208D5CB4-1D71-40A2-9087-19CAB8292F6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64858ABD-186B-4697-ADA0-B1768243BB6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Date Placeholder 6">
            <a:extLst>
              <a:ext uri="{FF2B5EF4-FFF2-40B4-BE49-F238E27FC236}">
                <a16:creationId xmlns:a16="http://schemas.microsoft.com/office/drawing/2014/main" id="{A31E6BBF-F3E7-49D2-A6BF-EC70F1823AB9}"/>
              </a:ext>
            </a:extLst>
          </p:cNvPr>
          <p:cNvSpPr>
            <a:spLocks noGrp="1"/>
          </p:cNvSpPr>
          <p:nvPr>
            <p:ph type="dt" sz="half" idx="10"/>
          </p:nvPr>
        </p:nvSpPr>
        <p:spPr bwMode="gray"/>
        <p:txBody>
          <a:bodyPr/>
          <a:lstStyle/>
          <a:p>
            <a:fld id="{C7E67C32-0E3A-477C-8FCF-E79CE5312C46}" type="datetime1">
              <a:rPr lang="en-US" smtClean="0"/>
              <a:t>3/20/2025</a:t>
            </a:fld>
            <a:endParaRPr lang="en-US"/>
          </a:p>
        </p:txBody>
      </p:sp>
    </p:spTree>
    <p:extLst>
      <p:ext uri="{BB962C8B-B14F-4D97-AF65-F5344CB8AC3E}">
        <p14:creationId xmlns:p14="http://schemas.microsoft.com/office/powerpoint/2010/main" val="594808868"/>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descr="A large &quot;x&quot; indicating that this layout is not approved for use.">
            <a:extLst>
              <a:ext uri="{FF2B5EF4-FFF2-40B4-BE49-F238E27FC236}">
                <a16:creationId xmlns:a16="http://schemas.microsoft.com/office/drawing/2014/main" id="{5F25F3A1-BD13-41CE-9176-E8CD536BC4D9}"/>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2A212493-ED92-4B1B-901F-F8694A916BC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A12F8FED-F893-4202-9729-070B73F89088}"/>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4" name="Text Placeholder 3">
            <a:extLst>
              <a:ext uri="{FF2B5EF4-FFF2-40B4-BE49-F238E27FC236}">
                <a16:creationId xmlns:a16="http://schemas.microsoft.com/office/drawing/2014/main" id="{3CCF252D-B8C8-459E-A3CF-ADE2DCB40929}"/>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3" name="Content Placeholder 2">
            <a:extLst>
              <a:ext uri="{FF2B5EF4-FFF2-40B4-BE49-F238E27FC236}">
                <a16:creationId xmlns:a16="http://schemas.microsoft.com/office/drawing/2014/main" id="{FAAB0851-1B55-4EF9-9DB6-030D02FC7FC5}"/>
              </a:ext>
            </a:extLst>
          </p:cNvPr>
          <p:cNvSpPr>
            <a:spLocks noGrp="1"/>
          </p:cNvSpPr>
          <p:nvPr>
            <p:ph idx="1" hasCustomPrompt="1"/>
          </p:nvPr>
        </p:nvSpPr>
        <p:spPr bwMode="gray">
          <a:xfrm>
            <a:off x="5183188" y="959471"/>
            <a:ext cx="6172200" cy="4531785"/>
          </a:xfrm>
        </p:spPr>
        <p:txBody>
          <a:bodyPr/>
          <a:lstStyle>
            <a:lvl1pPr>
              <a:defRPr sz="18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1F63B6A4-E537-4167-B34F-EDFE426E1E8F}"/>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D8D5DB69-D84E-44DD-8501-317F2D6B91BC}"/>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Date Placeholder 4">
            <a:extLst>
              <a:ext uri="{FF2B5EF4-FFF2-40B4-BE49-F238E27FC236}">
                <a16:creationId xmlns:a16="http://schemas.microsoft.com/office/drawing/2014/main" id="{B5E4B62D-C99F-4CC3-9E19-1114B3E55C1F}"/>
              </a:ext>
            </a:extLst>
          </p:cNvPr>
          <p:cNvSpPr>
            <a:spLocks noGrp="1"/>
          </p:cNvSpPr>
          <p:nvPr>
            <p:ph type="dt" sz="half" idx="10"/>
          </p:nvPr>
        </p:nvSpPr>
        <p:spPr bwMode="gray"/>
        <p:txBody>
          <a:bodyPr/>
          <a:lstStyle/>
          <a:p>
            <a:fld id="{0756414A-3F0D-460A-95CF-C7910A70C1D4}" type="datetime1">
              <a:rPr lang="en-US" smtClean="0"/>
              <a:t>3/20/2025</a:t>
            </a:fld>
            <a:endParaRPr lang="en-US"/>
          </a:p>
        </p:txBody>
      </p:sp>
    </p:spTree>
    <p:extLst>
      <p:ext uri="{BB962C8B-B14F-4D97-AF65-F5344CB8AC3E}">
        <p14:creationId xmlns:p14="http://schemas.microsoft.com/office/powerpoint/2010/main" val="964976845"/>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descr="A large &quot;x&quot; indicating that this layout is not approved for use.">
            <a:extLst>
              <a:ext uri="{FF2B5EF4-FFF2-40B4-BE49-F238E27FC236}">
                <a16:creationId xmlns:a16="http://schemas.microsoft.com/office/drawing/2014/main" id="{60799103-2F70-4C44-9BCC-51D14763EF0E}"/>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349FD152-129D-41A4-81CE-BC9A8DCD0B3A}"/>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3871F256-EE8B-4C42-8A9F-D709E45FC9CE}"/>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4" name="Text Placeholder 3">
            <a:extLst>
              <a:ext uri="{FF2B5EF4-FFF2-40B4-BE49-F238E27FC236}">
                <a16:creationId xmlns:a16="http://schemas.microsoft.com/office/drawing/2014/main" id="{F2DB0F51-CDD0-41D4-A559-624A4917070B}"/>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3" name="Picture Placeholder 2">
            <a:extLst>
              <a:ext uri="{FF2B5EF4-FFF2-40B4-BE49-F238E27FC236}">
                <a16:creationId xmlns:a16="http://schemas.microsoft.com/office/drawing/2014/main" id="{F9491D2A-A402-47AC-9A86-6002422F21C9}"/>
              </a:ext>
              <a:ext uri="{C183D7F6-B498-43B3-948B-1728B52AA6E4}">
                <adec:decorative xmlns:adec="http://schemas.microsoft.com/office/drawing/2017/decorative" val="1"/>
              </a:ext>
            </a:extLst>
          </p:cNvPr>
          <p:cNvSpPr>
            <a:spLocks noGrp="1"/>
          </p:cNvSpPr>
          <p:nvPr>
            <p:ph type="pic" idx="1"/>
          </p:nvPr>
        </p:nvSpPr>
        <p:spPr bwMode="gray">
          <a:xfrm>
            <a:off x="5183188" y="959471"/>
            <a:ext cx="6172200" cy="453178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Footer Placeholder 5">
            <a:extLst>
              <a:ext uri="{FF2B5EF4-FFF2-40B4-BE49-F238E27FC236}">
                <a16:creationId xmlns:a16="http://schemas.microsoft.com/office/drawing/2014/main" id="{17F543A3-3277-40A0-B1C2-CADD5AB0387B}"/>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F13D95E8-D049-4386-B18A-005E7667328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Date Placeholder 4">
            <a:extLst>
              <a:ext uri="{FF2B5EF4-FFF2-40B4-BE49-F238E27FC236}">
                <a16:creationId xmlns:a16="http://schemas.microsoft.com/office/drawing/2014/main" id="{14CD89A7-8ADC-4D39-B15F-96B3FCC81854}"/>
              </a:ext>
            </a:extLst>
          </p:cNvPr>
          <p:cNvSpPr>
            <a:spLocks noGrp="1"/>
          </p:cNvSpPr>
          <p:nvPr>
            <p:ph type="dt" sz="half" idx="10"/>
          </p:nvPr>
        </p:nvSpPr>
        <p:spPr bwMode="gray"/>
        <p:txBody>
          <a:bodyPr/>
          <a:lstStyle/>
          <a:p>
            <a:fld id="{991743E0-E954-4790-A436-446467232A0A}" type="datetime1">
              <a:rPr lang="en-US" smtClean="0"/>
              <a:t>3/20/2025</a:t>
            </a:fld>
            <a:endParaRPr lang="en-US"/>
          </a:p>
        </p:txBody>
      </p:sp>
    </p:spTree>
    <p:extLst>
      <p:ext uri="{BB962C8B-B14F-4D97-AF65-F5344CB8AC3E}">
        <p14:creationId xmlns:p14="http://schemas.microsoft.com/office/powerpoint/2010/main" val="959405048"/>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22419F1F-051D-4EAB-BCEA-2B4614A0214F}"/>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C2B6F59F-8687-492F-A2D4-E8EBFECAC4AB}"/>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2E19D853-E248-4BE3-8F8C-4FF1369CBDAE}"/>
              </a:ext>
            </a:extLst>
          </p:cNvPr>
          <p:cNvSpPr>
            <a:spLocks noGrp="1"/>
          </p:cNvSpPr>
          <p:nvPr>
            <p:ph type="title" hasCustomPrompt="1"/>
          </p:nvPr>
        </p:nvSpPr>
        <p:spPr bwMode="gray"/>
        <p:txBody>
          <a:bodyPr/>
          <a:lstStyle/>
          <a:p>
            <a:r>
              <a:rPr lang="en-US"/>
              <a:t>Not for use. This is a Microsoft default.</a:t>
            </a:r>
          </a:p>
        </p:txBody>
      </p:sp>
      <p:sp>
        <p:nvSpPr>
          <p:cNvPr id="3" name="Vertical Text Placeholder 2">
            <a:extLst>
              <a:ext uri="{FF2B5EF4-FFF2-40B4-BE49-F238E27FC236}">
                <a16:creationId xmlns:a16="http://schemas.microsoft.com/office/drawing/2014/main" id="{E7268BF8-16E9-442C-865D-E015BE37821F}"/>
              </a:ext>
            </a:extLst>
          </p:cNvPr>
          <p:cNvSpPr>
            <a:spLocks noGrp="1"/>
          </p:cNvSpPr>
          <p:nvPr>
            <p:ph type="body" orient="vert" idx="1" hasCustomPrompt="1"/>
          </p:nvPr>
        </p:nvSpPr>
        <p:spPr bwMode="gray">
          <a:xfrm>
            <a:off x="1524000" y="1468197"/>
            <a:ext cx="9144000" cy="3930085"/>
          </a:xfrm>
        </p:spPr>
        <p:txBody>
          <a:bodyPr vert="eaVert"/>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765FB1D-8B17-4CDB-BAAD-56DCBE7C650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A563E8E-48A6-4825-9CB7-1E5880454802}"/>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a:extLst>
              <a:ext uri="{FF2B5EF4-FFF2-40B4-BE49-F238E27FC236}">
                <a16:creationId xmlns:a16="http://schemas.microsoft.com/office/drawing/2014/main" id="{DBB24B87-31C9-4BD9-B6CB-469EE19051A3}"/>
              </a:ext>
            </a:extLst>
          </p:cNvPr>
          <p:cNvSpPr>
            <a:spLocks noGrp="1"/>
          </p:cNvSpPr>
          <p:nvPr>
            <p:ph type="dt" sz="half" idx="10"/>
          </p:nvPr>
        </p:nvSpPr>
        <p:spPr bwMode="gray"/>
        <p:txBody>
          <a:bodyPr/>
          <a:lstStyle/>
          <a:p>
            <a:fld id="{1AE5C768-D019-4ED7-8F7F-FAE1BFA84AC6}" type="datetime1">
              <a:rPr lang="en-US" smtClean="0"/>
              <a:t>3/20/2025</a:t>
            </a:fld>
            <a:endParaRPr lang="en-US"/>
          </a:p>
        </p:txBody>
      </p:sp>
    </p:spTree>
    <p:extLst>
      <p:ext uri="{BB962C8B-B14F-4D97-AF65-F5344CB8AC3E}">
        <p14:creationId xmlns:p14="http://schemas.microsoft.com/office/powerpoint/2010/main" val="2837607547"/>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AB58FB46-F330-4E2D-8F18-92EB7F8636A2}"/>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C05104E2-CEF6-4BD8-B7C0-2C8692A17794}"/>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Vertical Title 1">
            <a:extLst>
              <a:ext uri="{FF2B5EF4-FFF2-40B4-BE49-F238E27FC236}">
                <a16:creationId xmlns:a16="http://schemas.microsoft.com/office/drawing/2014/main" id="{04B8F935-64F2-4650-80FF-CFD09440797C}"/>
              </a:ext>
            </a:extLst>
          </p:cNvPr>
          <p:cNvSpPr>
            <a:spLocks noGrp="1"/>
          </p:cNvSpPr>
          <p:nvPr>
            <p:ph type="title" orient="vert" hasCustomPrompt="1"/>
          </p:nvPr>
        </p:nvSpPr>
        <p:spPr bwMode="gray">
          <a:xfrm>
            <a:off x="10945256" y="546100"/>
            <a:ext cx="786369" cy="5297292"/>
          </a:xfrm>
        </p:spPr>
        <p:txBody>
          <a:bodyPr vert="eaVert"/>
          <a:lstStyle/>
          <a:p>
            <a:r>
              <a:rPr lang="en-US"/>
              <a:t>Not for use. This is a Microsoft default.</a:t>
            </a:r>
          </a:p>
        </p:txBody>
      </p:sp>
      <p:sp>
        <p:nvSpPr>
          <p:cNvPr id="3" name="Vertical Text Placeholder 2">
            <a:extLst>
              <a:ext uri="{FF2B5EF4-FFF2-40B4-BE49-F238E27FC236}">
                <a16:creationId xmlns:a16="http://schemas.microsoft.com/office/drawing/2014/main" id="{1A0DAF3A-9FF6-438D-AEE6-0F69D361006E}"/>
              </a:ext>
            </a:extLst>
          </p:cNvPr>
          <p:cNvSpPr>
            <a:spLocks noGrp="1"/>
          </p:cNvSpPr>
          <p:nvPr>
            <p:ph type="body" orient="vert" idx="1" hasCustomPrompt="1"/>
          </p:nvPr>
        </p:nvSpPr>
        <p:spPr bwMode="gray">
          <a:xfrm>
            <a:off x="3058556" y="546100"/>
            <a:ext cx="7734300" cy="5297292"/>
          </a:xfrm>
        </p:spPr>
        <p:txBody>
          <a:bodyPr vert="eaVert"/>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D3EA6C7-F505-4DA8-9747-410A859FC904}"/>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8DD75DA2-D743-4167-8A0F-F9B035E62107}"/>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a:extLst>
              <a:ext uri="{FF2B5EF4-FFF2-40B4-BE49-F238E27FC236}">
                <a16:creationId xmlns:a16="http://schemas.microsoft.com/office/drawing/2014/main" id="{DD08046B-162A-46A6-A5E8-53242F87888E}"/>
              </a:ext>
            </a:extLst>
          </p:cNvPr>
          <p:cNvSpPr>
            <a:spLocks noGrp="1"/>
          </p:cNvSpPr>
          <p:nvPr>
            <p:ph type="dt" sz="half" idx="10"/>
          </p:nvPr>
        </p:nvSpPr>
        <p:spPr bwMode="gray"/>
        <p:txBody>
          <a:bodyPr/>
          <a:lstStyle/>
          <a:p>
            <a:fld id="{4CE34731-28BB-4E54-A569-1972AD05E047}" type="datetime1">
              <a:rPr lang="en-US" smtClean="0"/>
              <a:t>3/20/2025</a:t>
            </a:fld>
            <a:endParaRPr lang="en-US"/>
          </a:p>
        </p:txBody>
      </p:sp>
    </p:spTree>
    <p:extLst>
      <p:ext uri="{BB962C8B-B14F-4D97-AF65-F5344CB8AC3E}">
        <p14:creationId xmlns:p14="http://schemas.microsoft.com/office/powerpoint/2010/main" val="339330912"/>
      </p:ext>
    </p:extLst>
  </p:cSld>
  <p:clrMapOvr>
    <a:masterClrMapping/>
  </p:clrMapOvr>
  <p:extLst>
    <p:ext uri="{DCECCB84-F9BA-43D5-87BE-67443E8EF086}">
      <p15:sldGuideLst xmlns:p15="http://schemas.microsoft.com/office/powerpoint/2012/main">
        <p15:guide id="1" orient="horz" pos="3776">
          <p15:clr>
            <a:srgbClr val="F26B43"/>
          </p15:clr>
        </p15:guide>
        <p15:guide id="2" orient="horz" pos="344">
          <p15:clr>
            <a:srgbClr val="F26B43"/>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4" name="Footer Placeholder 3">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99AD85F-304C-4BF5-94FB-50C7E84ED8FF}" type="datetime1">
              <a:rPr lang="en-US" smtClean="0"/>
              <a:t>3/20/2025</a:t>
            </a:fld>
            <a:endParaRPr lang="en-US"/>
          </a:p>
        </p:txBody>
      </p:sp>
    </p:spTree>
    <p:extLst>
      <p:ext uri="{BB962C8B-B14F-4D97-AF65-F5344CB8AC3E}">
        <p14:creationId xmlns:p14="http://schemas.microsoft.com/office/powerpoint/2010/main" val="518013386"/>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
        <p:nvSpPr>
          <p:cNvPr id="7" name="Footer Placeholder 6">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563D2711-4916-4AC1-9EA9-C56F49A70B8A}" type="datetime1">
              <a:rPr lang="en-US" smtClean="0"/>
              <a:t>3/20/2025</a:t>
            </a:fld>
            <a:endParaRPr lang="en-US"/>
          </a:p>
        </p:txBody>
      </p:sp>
    </p:spTree>
    <p:extLst>
      <p:ext uri="{BB962C8B-B14F-4D97-AF65-F5344CB8AC3E}">
        <p14:creationId xmlns:p14="http://schemas.microsoft.com/office/powerpoint/2010/main" val="1089285477"/>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Instruc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userDrawn="1"/>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a:solidFill>
                <a:schemeClr val="bg1"/>
              </a:solidFill>
            </a:endParaRPr>
          </a:p>
        </p:txBody>
      </p:sp>
      <p:pic>
        <p:nvPicPr>
          <p:cNvPr id="23" name="Optum logo" descr="Optum">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824247" y="523904"/>
            <a:ext cx="2438884" cy="706174"/>
          </a:xfrm>
          <a:prstGeom prst="rect">
            <a:avLst/>
          </a:prstGeom>
        </p:spPr>
      </p:pic>
      <p:sp>
        <p:nvSpPr>
          <p:cNvPr id="8" name="TextBox 7">
            <a:extLst>
              <a:ext uri="{FF2B5EF4-FFF2-40B4-BE49-F238E27FC236}">
                <a16:creationId xmlns:a16="http://schemas.microsoft.com/office/drawing/2014/main" id="{144308BD-A2EF-404E-BE32-E7DA086E8C83}"/>
              </a:ext>
            </a:extLst>
          </p:cNvPr>
          <p:cNvSpPr txBox="1"/>
          <p:nvPr userDrawn="1"/>
        </p:nvSpPr>
        <p:spPr bwMode="gray">
          <a:xfrm>
            <a:off x="824247" y="2404812"/>
            <a:ext cx="3211725" cy="769441"/>
          </a:xfrm>
          <a:prstGeom prst="rect">
            <a:avLst/>
          </a:prstGeom>
          <a:noFill/>
        </p:spPr>
        <p:txBody>
          <a:bodyPr wrap="square" lIns="0" tIns="0" rIns="0" bIns="0" rtlCol="0">
            <a:spAutoFit/>
          </a:bodyPr>
          <a:lstStyle/>
          <a:p>
            <a:pPr algn="l">
              <a:spcBef>
                <a:spcPts val="714"/>
              </a:spcBef>
            </a:pPr>
            <a:r>
              <a:rPr lang="en-US" sz="5000" b="1">
                <a:solidFill>
                  <a:schemeClr val="accent6"/>
                </a:solidFill>
              </a:rPr>
              <a:t>On-screen</a:t>
            </a:r>
          </a:p>
        </p:txBody>
      </p:sp>
      <p:sp>
        <p:nvSpPr>
          <p:cNvPr id="22" name="TextBox 21">
            <a:extLst>
              <a:ext uri="{FF2B5EF4-FFF2-40B4-BE49-F238E27FC236}">
                <a16:creationId xmlns:a16="http://schemas.microsoft.com/office/drawing/2014/main" id="{3E57223A-B05B-4614-AAEA-675CF58D9E9B}"/>
              </a:ext>
            </a:extLst>
          </p:cNvPr>
          <p:cNvSpPr txBox="1"/>
          <p:nvPr userDrawn="1"/>
        </p:nvSpPr>
        <p:spPr bwMode="gray">
          <a:xfrm>
            <a:off x="824247" y="3051507"/>
            <a:ext cx="2436843" cy="615553"/>
          </a:xfrm>
          <a:prstGeom prst="rect">
            <a:avLst/>
          </a:prstGeom>
          <a:noFill/>
        </p:spPr>
        <p:txBody>
          <a:bodyPr wrap="square" lIns="0" tIns="0" rIns="0" bIns="0" rtlCol="0">
            <a:spAutoFit/>
          </a:bodyPr>
          <a:lstStyle/>
          <a:p>
            <a:pPr algn="l">
              <a:spcBef>
                <a:spcPts val="0"/>
              </a:spcBef>
            </a:pPr>
            <a:r>
              <a:rPr lang="en-US" sz="4000" b="0">
                <a:solidFill>
                  <a:schemeClr val="accent6"/>
                </a:solidFill>
              </a:rPr>
              <a:t>template</a:t>
            </a:r>
          </a:p>
        </p:txBody>
      </p:sp>
      <p:sp>
        <p:nvSpPr>
          <p:cNvPr id="10" name="TextBox 9">
            <a:extLst>
              <a:ext uri="{FF2B5EF4-FFF2-40B4-BE49-F238E27FC236}">
                <a16:creationId xmlns:a16="http://schemas.microsoft.com/office/drawing/2014/main" id="{FD38DA28-EF8F-43D1-AD7F-CCB3640760DD}"/>
              </a:ext>
            </a:extLst>
          </p:cNvPr>
          <p:cNvSpPr txBox="1"/>
          <p:nvPr userDrawn="1"/>
        </p:nvSpPr>
        <p:spPr bwMode="gray">
          <a:xfrm>
            <a:off x="822196" y="4177368"/>
            <a:ext cx="3584240" cy="200055"/>
          </a:xfrm>
          <a:prstGeom prst="rect">
            <a:avLst/>
          </a:prstGeom>
          <a:noFill/>
        </p:spPr>
        <p:txBody>
          <a:bodyPr wrap="square" lIns="0" tIns="0" rIns="0" bIns="0" rtlCol="0">
            <a:spAutoFit/>
          </a:bodyPr>
          <a:lstStyle/>
          <a:p>
            <a:pPr algn="l">
              <a:spcBef>
                <a:spcPts val="714"/>
              </a:spcBef>
            </a:pPr>
            <a:r>
              <a:rPr lang="en-US" sz="1300" noProof="0">
                <a:solidFill>
                  <a:schemeClr val="tx1"/>
                </a:solidFill>
              </a:rPr>
              <a:t>Released January 2025</a:t>
            </a:r>
          </a:p>
        </p:txBody>
      </p:sp>
      <p:pic>
        <p:nvPicPr>
          <p:cNvPr id="12" name="Picture 11" descr="Star icon">
            <a:extLst>
              <a:ext uri="{FF2B5EF4-FFF2-40B4-BE49-F238E27FC236}">
                <a16:creationId xmlns:a16="http://schemas.microsoft.com/office/drawing/2014/main" id="{82FEFB7F-0CFC-4989-B627-4D0D34B303E2}"/>
              </a:ext>
              <a:ext uri="{C183D7F6-B498-43B3-948B-1728B52AA6E4}">
                <adec:decorative xmlns:adec="http://schemas.microsoft.com/office/drawing/2017/decorative" val="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827390" y="4941778"/>
            <a:ext cx="587679" cy="587679"/>
          </a:xfrm>
          <a:prstGeom prst="rect">
            <a:avLst/>
          </a:prstGeom>
        </p:spPr>
      </p:pic>
      <p:sp>
        <p:nvSpPr>
          <p:cNvPr id="11" name="TextBox 10">
            <a:extLst>
              <a:ext uri="{FF2B5EF4-FFF2-40B4-BE49-F238E27FC236}">
                <a16:creationId xmlns:a16="http://schemas.microsoft.com/office/drawing/2014/main" id="{9145794E-DC8C-4B31-A9C2-C6C3CF44B391}"/>
              </a:ext>
            </a:extLst>
          </p:cNvPr>
          <p:cNvSpPr txBox="1"/>
          <p:nvPr userDrawn="1"/>
        </p:nvSpPr>
        <p:spPr bwMode="gray">
          <a:xfrm>
            <a:off x="822196" y="5589173"/>
            <a:ext cx="2834865" cy="507831"/>
          </a:xfrm>
          <a:prstGeom prst="rect">
            <a:avLst/>
          </a:prstGeom>
          <a:noFill/>
        </p:spPr>
        <p:txBody>
          <a:bodyPr wrap="square" lIns="0" tIns="0" rIns="0" bIns="0" rtlCol="0">
            <a:spAutoFit/>
          </a:bodyPr>
          <a:lstStyle/>
          <a:p>
            <a:pPr>
              <a:spcBef>
                <a:spcPts val="600"/>
              </a:spcBef>
            </a:pPr>
            <a:r>
              <a:rPr lang="en-US" sz="1100" b="1">
                <a:solidFill>
                  <a:schemeClr val="accent6"/>
                </a:solidFill>
              </a:rPr>
              <a:t>Reminder: </a:t>
            </a:r>
            <a:r>
              <a:rPr lang="en-US" sz="1100">
                <a:solidFill>
                  <a:schemeClr val="tx1"/>
                </a:solidFill>
              </a:rPr>
              <a:t>Download a new template from</a:t>
            </a:r>
            <a:br>
              <a:rPr lang="en-US" sz="1100">
                <a:solidFill>
                  <a:schemeClr val="tx1"/>
                </a:solidFill>
              </a:rPr>
            </a:br>
            <a:r>
              <a:rPr lang="en-US" sz="1100">
                <a:solidFill>
                  <a:schemeClr val="tx1"/>
                </a:solidFill>
              </a:rPr>
              <a:t>Optum Brand Center </a:t>
            </a:r>
            <a:r>
              <a:rPr lang="en-US" sz="1100" b="1">
                <a:solidFill>
                  <a:schemeClr val="tx1"/>
                </a:solidFill>
              </a:rPr>
              <a:t>each time</a:t>
            </a:r>
            <a:r>
              <a:rPr lang="en-US" sz="1100">
                <a:solidFill>
                  <a:schemeClr val="tx1"/>
                </a:solidFill>
              </a:rPr>
              <a:t> a document is started. Templates continuously evolve.</a:t>
            </a:r>
          </a:p>
        </p:txBody>
      </p:sp>
      <p:pic>
        <p:nvPicPr>
          <p:cNvPr id="3" name="Picture 2">
            <a:extLst>
              <a:ext uri="{FF2B5EF4-FFF2-40B4-BE49-F238E27FC236}">
                <a16:creationId xmlns:a16="http://schemas.microsoft.com/office/drawing/2014/main" id="{EB8C1BEC-5C50-EC82-6813-2CCF2BF25A5A}"/>
              </a:ext>
              <a:ext uri="{C183D7F6-B498-43B3-948B-1728B52AA6E4}">
                <adec:decorative xmlns:adec="http://schemas.microsoft.com/office/drawing/2017/decorative" val="1"/>
              </a:ext>
            </a:extLst>
          </p:cNvPr>
          <p:cNvPicPr>
            <a:picLocks noChangeAspect="1"/>
          </p:cNvPicPr>
          <p:nvPr userDrawn="1"/>
        </p:nvPicPr>
        <p:blipFill>
          <a:blip r:embed="rId5">
            <a:extLst>
              <a:ext uri="{28A0092B-C50C-407E-A947-70E740481C1C}">
                <a14:useLocalDpi xmlns:a14="http://schemas.microsoft.com/office/drawing/2010/main" val="0"/>
              </a:ext>
            </a:extLst>
          </a:blip>
          <a:srcRect l="7" r="7"/>
          <a:stretch/>
        </p:blipFill>
        <p:spPr>
          <a:xfrm>
            <a:off x="5121966" y="525529"/>
            <a:ext cx="6608741" cy="3725696"/>
          </a:xfrm>
          <a:prstGeom prst="rect">
            <a:avLst/>
          </a:prstGeom>
          <a:ln w="6350">
            <a:solidFill>
              <a:schemeClr val="accent2"/>
            </a:solidFill>
          </a:ln>
        </p:spPr>
      </p:pic>
      <p:pic>
        <p:nvPicPr>
          <p:cNvPr id="18" name="Picture 17">
            <a:extLst>
              <a:ext uri="{FF2B5EF4-FFF2-40B4-BE49-F238E27FC236}">
                <a16:creationId xmlns:a16="http://schemas.microsoft.com/office/drawing/2014/main" id="{0B9B688F-3869-4ECE-BE40-DE3ADDF3F073}"/>
              </a:ext>
              <a:ext uri="{C183D7F6-B498-43B3-948B-1728B52AA6E4}">
                <adec:decorative xmlns:adec="http://schemas.microsoft.com/office/drawing/2017/decorative" val="1"/>
              </a:ext>
            </a:extLst>
          </p:cNvPr>
          <p:cNvPicPr>
            <a:picLocks noChangeAspect="1"/>
          </p:cNvPicPr>
          <p:nvPr userDrawn="1"/>
        </p:nvPicPr>
        <p:blipFill>
          <a:blip r:embed="rId6" cstate="screen">
            <a:extLst>
              <a:ext uri="{28A0092B-C50C-407E-A947-70E740481C1C}">
                <a14:useLocalDpi xmlns:a14="http://schemas.microsoft.com/office/drawing/2010/main"/>
              </a:ext>
            </a:extLst>
          </a:blip>
          <a:srcRect r="17"/>
          <a:stretch/>
        </p:blipFill>
        <p:spPr bwMode="gray">
          <a:xfrm>
            <a:off x="5122888" y="4245508"/>
            <a:ext cx="3298222" cy="1857119"/>
          </a:xfrm>
          <a:prstGeom prst="rect">
            <a:avLst/>
          </a:prstGeom>
          <a:ln w="6350">
            <a:solidFill>
              <a:schemeClr val="accent2"/>
            </a:solidFill>
          </a:ln>
        </p:spPr>
      </p:pic>
      <p:pic>
        <p:nvPicPr>
          <p:cNvPr id="4" name="Picture 3">
            <a:extLst>
              <a:ext uri="{FF2B5EF4-FFF2-40B4-BE49-F238E27FC236}">
                <a16:creationId xmlns:a16="http://schemas.microsoft.com/office/drawing/2014/main" id="{11A66DFB-0BA7-42B4-63AA-F29DED25E097}"/>
              </a:ext>
              <a:ext uri="{C183D7F6-B498-43B3-948B-1728B52AA6E4}">
                <adec:decorative xmlns:adec="http://schemas.microsoft.com/office/drawing/2017/decorative" val="1"/>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421497" y="4243004"/>
            <a:ext cx="3310128" cy="1859623"/>
          </a:xfrm>
          <a:prstGeom prst="rect">
            <a:avLst/>
          </a:prstGeom>
          <a:ln w="6350">
            <a:solidFill>
              <a:schemeClr val="accent2"/>
            </a:solidFill>
          </a:ln>
        </p:spPr>
      </p:pic>
    </p:spTree>
    <p:extLst>
      <p:ext uri="{BB962C8B-B14F-4D97-AF65-F5344CB8AC3E}">
        <p14:creationId xmlns:p14="http://schemas.microsoft.com/office/powerpoint/2010/main" val="382290448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Covers</a:t>
            </a:r>
          </a:p>
        </p:txBody>
      </p:sp>
      <p:cxnSp>
        <p:nvCxnSpPr>
          <p:cNvPr id="10" name="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72859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Cover">
    <p:bg>
      <p:bgRef idx="1001">
        <a:schemeClr val="bg1"/>
      </p:bgRef>
    </p:bg>
    <p:spTree>
      <p:nvGrpSpPr>
        <p:cNvPr id="1" name=""/>
        <p:cNvGrpSpPr/>
        <p:nvPr/>
      </p:nvGrpSpPr>
      <p:grpSpPr>
        <a:xfrm>
          <a:off x="0" y="0"/>
          <a:ext cx="0" cy="0"/>
          <a:chOff x="0" y="0"/>
          <a:chExt cx="0" cy="0"/>
        </a:xfrm>
      </p:grpSpPr>
      <p:sp>
        <p:nvSpPr>
          <p:cNvPr id="10" name="Freeform 11">
            <a:extLst>
              <a:ext uri="{FF2B5EF4-FFF2-40B4-BE49-F238E27FC236}">
                <a16:creationId xmlns:a16="http://schemas.microsoft.com/office/drawing/2014/main" id="{018ADF08-66C4-7A27-5941-438B95462BCF}"/>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0"/>
            <a:ext cx="6037330" cy="6858000"/>
          </a:xfrm>
          <a:custGeom>
            <a:avLst/>
            <a:gdLst>
              <a:gd name="connsiteX0" fmla="*/ 0 w 6037330"/>
              <a:gd name="connsiteY0" fmla="*/ 0 h 6858000"/>
              <a:gd name="connsiteX1" fmla="*/ 3835988 w 6037330"/>
              <a:gd name="connsiteY1" fmla="*/ 0 h 6858000"/>
              <a:gd name="connsiteX2" fmla="*/ 4114800 w 6037330"/>
              <a:gd name="connsiteY2" fmla="*/ 0 h 6858000"/>
              <a:gd name="connsiteX3" fmla="*/ 6037330 w 6037330"/>
              <a:gd name="connsiteY3" fmla="*/ 0 h 6858000"/>
              <a:gd name="connsiteX4" fmla="*/ 5982904 w 6037330"/>
              <a:gd name="connsiteY4" fmla="*/ 57086 h 6858000"/>
              <a:gd name="connsiteX5" fmla="*/ 4680119 w 6037330"/>
              <a:gd name="connsiteY5" fmla="*/ 3429000 h 6858000"/>
              <a:gd name="connsiteX6" fmla="*/ 5982904 w 6037330"/>
              <a:gd name="connsiteY6" fmla="*/ 6800914 h 6858000"/>
              <a:gd name="connsiteX7" fmla="*/ 6037330 w 6037330"/>
              <a:gd name="connsiteY7" fmla="*/ 6858000 h 6858000"/>
              <a:gd name="connsiteX8" fmla="*/ 4114800 w 6037330"/>
              <a:gd name="connsiteY8" fmla="*/ 6858000 h 6858000"/>
              <a:gd name="connsiteX9" fmla="*/ 3835988 w 6037330"/>
              <a:gd name="connsiteY9" fmla="*/ 6858000 h 6858000"/>
              <a:gd name="connsiteX10" fmla="*/ 0 w 603733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37330" h="6858000">
                <a:moveTo>
                  <a:pt x="0" y="0"/>
                </a:moveTo>
                <a:lnTo>
                  <a:pt x="3835988" y="0"/>
                </a:lnTo>
                <a:lnTo>
                  <a:pt x="4114800" y="0"/>
                </a:lnTo>
                <a:lnTo>
                  <a:pt x="6037330" y="0"/>
                </a:lnTo>
                <a:lnTo>
                  <a:pt x="5982904" y="57086"/>
                </a:lnTo>
                <a:cubicBezTo>
                  <a:pt x="5173461" y="947670"/>
                  <a:pt x="4680119" y="2130722"/>
                  <a:pt x="4680119" y="3429000"/>
                </a:cubicBezTo>
                <a:cubicBezTo>
                  <a:pt x="4680119" y="4727278"/>
                  <a:pt x="5173461" y="5910330"/>
                  <a:pt x="5982904" y="6800914"/>
                </a:cubicBezTo>
                <a:lnTo>
                  <a:pt x="6037330" y="6858000"/>
                </a:lnTo>
                <a:lnTo>
                  <a:pt x="4114800" y="6858000"/>
                </a:lnTo>
                <a:lnTo>
                  <a:pt x="3835988" y="6858000"/>
                </a:lnTo>
                <a:lnTo>
                  <a:pt x="0" y="6858000"/>
                </a:ln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3" name="Optum logo" descr="Optum">
            <a:extLst>
              <a:ext uri="{FF2B5EF4-FFF2-40B4-BE49-F238E27FC236}">
                <a16:creationId xmlns:a16="http://schemas.microsoft.com/office/drawing/2014/main" id="{FA968874-41BB-1E3A-AF0C-1B4952106FCF}"/>
              </a:ext>
              <a:ext uri="{C183D7F6-B498-43B3-948B-1728B52AA6E4}">
                <adec:decorative xmlns:adec="http://schemas.microsoft.com/office/drawing/2017/decorative" val="0"/>
              </a:ext>
            </a:extLst>
          </p:cNvPr>
          <p:cNvSpPr/>
          <p:nvPr/>
        </p:nvSpPr>
        <p:spPr>
          <a:xfrm>
            <a:off x="937990" y="3019667"/>
            <a:ext cx="2827354" cy="819585"/>
          </a:xfrm>
          <a:custGeom>
            <a:avLst/>
            <a:gdLst>
              <a:gd name="connsiteX0" fmla="*/ 2101736 w 2827354"/>
              <a:gd name="connsiteY0" fmla="*/ 633489 h 819585"/>
              <a:gd name="connsiteX1" fmla="*/ 2101736 w 2827354"/>
              <a:gd name="connsiteY1" fmla="*/ 153909 h 819585"/>
              <a:gd name="connsiteX2" fmla="*/ 2253848 w 2827354"/>
              <a:gd name="connsiteY2" fmla="*/ 153909 h 819585"/>
              <a:gd name="connsiteX3" fmla="*/ 2254727 w 2827354"/>
              <a:gd name="connsiteY3" fmla="*/ 211176 h 819585"/>
              <a:gd name="connsiteX4" fmla="*/ 2381800 w 2827354"/>
              <a:gd name="connsiteY4" fmla="*/ 146761 h 819585"/>
              <a:gd name="connsiteX5" fmla="*/ 2518697 w 2827354"/>
              <a:gd name="connsiteY5" fmla="*/ 224594 h 819585"/>
              <a:gd name="connsiteX6" fmla="*/ 2665418 w 2827354"/>
              <a:gd name="connsiteY6" fmla="*/ 146761 h 819585"/>
              <a:gd name="connsiteX7" fmla="*/ 2827354 w 2827354"/>
              <a:gd name="connsiteY7" fmla="*/ 324831 h 819585"/>
              <a:gd name="connsiteX8" fmla="*/ 2827354 w 2827354"/>
              <a:gd name="connsiteY8" fmla="*/ 633528 h 819585"/>
              <a:gd name="connsiteX9" fmla="*/ 2672566 w 2827354"/>
              <a:gd name="connsiteY9" fmla="*/ 633528 h 819585"/>
              <a:gd name="connsiteX10" fmla="*/ 2672566 w 2827354"/>
              <a:gd name="connsiteY10" fmla="*/ 348073 h 819585"/>
              <a:gd name="connsiteX11" fmla="*/ 2607233 w 2827354"/>
              <a:gd name="connsiteY11" fmla="*/ 273794 h 819585"/>
              <a:gd name="connsiteX12" fmla="*/ 2541899 w 2827354"/>
              <a:gd name="connsiteY12" fmla="*/ 348073 h 819585"/>
              <a:gd name="connsiteX13" fmla="*/ 2541899 w 2827354"/>
              <a:gd name="connsiteY13" fmla="*/ 633489 h 819585"/>
              <a:gd name="connsiteX14" fmla="*/ 2387111 w 2827354"/>
              <a:gd name="connsiteY14" fmla="*/ 633489 h 819585"/>
              <a:gd name="connsiteX15" fmla="*/ 2387111 w 2827354"/>
              <a:gd name="connsiteY15" fmla="*/ 348073 h 819585"/>
              <a:gd name="connsiteX16" fmla="*/ 2321778 w 2827354"/>
              <a:gd name="connsiteY16" fmla="*/ 273794 h 819585"/>
              <a:gd name="connsiteX17" fmla="*/ 2256444 w 2827354"/>
              <a:gd name="connsiteY17" fmla="*/ 348073 h 819585"/>
              <a:gd name="connsiteX18" fmla="*/ 2256444 w 2827354"/>
              <a:gd name="connsiteY18" fmla="*/ 633489 h 819585"/>
              <a:gd name="connsiteX19" fmla="*/ 2101736 w 2827354"/>
              <a:gd name="connsiteY19" fmla="*/ 633489 h 819585"/>
              <a:gd name="connsiteX20" fmla="*/ 2049861 w 2827354"/>
              <a:gd name="connsiteY20" fmla="*/ 450946 h 819585"/>
              <a:gd name="connsiteX21" fmla="*/ 1826185 w 2827354"/>
              <a:gd name="connsiteY21" fmla="*/ 644231 h 819585"/>
              <a:gd name="connsiteX22" fmla="*/ 1602509 w 2827354"/>
              <a:gd name="connsiteY22" fmla="*/ 450946 h 819585"/>
              <a:gd name="connsiteX23" fmla="*/ 1602509 w 2827354"/>
              <a:gd name="connsiteY23" fmla="*/ 153909 h 819585"/>
              <a:gd name="connsiteX24" fmla="*/ 1758216 w 2827354"/>
              <a:gd name="connsiteY24" fmla="*/ 153909 h 819585"/>
              <a:gd name="connsiteX25" fmla="*/ 1758216 w 2827354"/>
              <a:gd name="connsiteY25" fmla="*/ 446513 h 819585"/>
              <a:gd name="connsiteX26" fmla="*/ 1826225 w 2827354"/>
              <a:gd name="connsiteY26" fmla="*/ 515401 h 819585"/>
              <a:gd name="connsiteX27" fmla="*/ 1894234 w 2827354"/>
              <a:gd name="connsiteY27" fmla="*/ 446513 h 819585"/>
              <a:gd name="connsiteX28" fmla="*/ 1894234 w 2827354"/>
              <a:gd name="connsiteY28" fmla="*/ 153909 h 819585"/>
              <a:gd name="connsiteX29" fmla="*/ 2049941 w 2827354"/>
              <a:gd name="connsiteY29" fmla="*/ 153909 h 819585"/>
              <a:gd name="connsiteX30" fmla="*/ 2049941 w 2827354"/>
              <a:gd name="connsiteY30" fmla="*/ 450946 h 819585"/>
              <a:gd name="connsiteX31" fmla="*/ 1560418 w 2827354"/>
              <a:gd name="connsiteY31" fmla="*/ 277388 h 819585"/>
              <a:gd name="connsiteX32" fmla="*/ 1560418 w 2827354"/>
              <a:gd name="connsiteY32" fmla="*/ 153909 h 819585"/>
              <a:gd name="connsiteX33" fmla="*/ 1432467 w 2827354"/>
              <a:gd name="connsiteY33" fmla="*/ 153909 h 819585"/>
              <a:gd name="connsiteX34" fmla="*/ 1432467 w 2827354"/>
              <a:gd name="connsiteY34" fmla="*/ 31309 h 819585"/>
              <a:gd name="connsiteX35" fmla="*/ 1277679 w 2827354"/>
              <a:gd name="connsiteY35" fmla="*/ 31309 h 819585"/>
              <a:gd name="connsiteX36" fmla="*/ 1277679 w 2827354"/>
              <a:gd name="connsiteY36" fmla="*/ 461688 h 819585"/>
              <a:gd name="connsiteX37" fmla="*/ 1461978 w 2827354"/>
              <a:gd name="connsiteY37" fmla="*/ 640637 h 819585"/>
              <a:gd name="connsiteX38" fmla="*/ 1560418 w 2827354"/>
              <a:gd name="connsiteY38" fmla="*/ 624543 h 819585"/>
              <a:gd name="connsiteX39" fmla="*/ 1560418 w 2827354"/>
              <a:gd name="connsiteY39" fmla="*/ 501943 h 819585"/>
              <a:gd name="connsiteX40" fmla="*/ 1501354 w 2827354"/>
              <a:gd name="connsiteY40" fmla="*/ 511767 h 819585"/>
              <a:gd name="connsiteX41" fmla="*/ 1432467 w 2827354"/>
              <a:gd name="connsiteY41" fmla="*/ 449149 h 819585"/>
              <a:gd name="connsiteX42" fmla="*/ 1432467 w 2827354"/>
              <a:gd name="connsiteY42" fmla="*/ 277388 h 819585"/>
              <a:gd name="connsiteX43" fmla="*/ 1560418 w 2827354"/>
              <a:gd name="connsiteY43" fmla="*/ 277388 h 819585"/>
              <a:gd name="connsiteX44" fmla="*/ 1081758 w 2827354"/>
              <a:gd name="connsiteY44" fmla="*/ 393679 h 819585"/>
              <a:gd name="connsiteX45" fmla="*/ 969900 w 2827354"/>
              <a:gd name="connsiteY45" fmla="*/ 513564 h 819585"/>
              <a:gd name="connsiteX46" fmla="*/ 857164 w 2827354"/>
              <a:gd name="connsiteY46" fmla="*/ 393679 h 819585"/>
              <a:gd name="connsiteX47" fmla="*/ 969900 w 2827354"/>
              <a:gd name="connsiteY47" fmla="*/ 274673 h 819585"/>
              <a:gd name="connsiteX48" fmla="*/ 1081758 w 2827354"/>
              <a:gd name="connsiteY48" fmla="*/ 393679 h 819585"/>
              <a:gd name="connsiteX49" fmla="*/ 857164 w 2827354"/>
              <a:gd name="connsiteY49" fmla="*/ 819586 h 819585"/>
              <a:gd name="connsiteX50" fmla="*/ 857164 w 2827354"/>
              <a:gd name="connsiteY50" fmla="*/ 583370 h 819585"/>
              <a:gd name="connsiteX51" fmla="*/ 1005682 w 2827354"/>
              <a:gd name="connsiteY51" fmla="*/ 641515 h 819585"/>
              <a:gd name="connsiteX52" fmla="*/ 1237424 w 2827354"/>
              <a:gd name="connsiteY52" fmla="*/ 393679 h 819585"/>
              <a:gd name="connsiteX53" fmla="*/ 1005682 w 2827354"/>
              <a:gd name="connsiteY53" fmla="*/ 146721 h 819585"/>
              <a:gd name="connsiteX54" fmla="*/ 852691 w 2827354"/>
              <a:gd name="connsiteY54" fmla="*/ 209339 h 819585"/>
              <a:gd name="connsiteX55" fmla="*/ 851812 w 2827354"/>
              <a:gd name="connsiteY55" fmla="*/ 153869 h 819585"/>
              <a:gd name="connsiteX56" fmla="*/ 701497 w 2827354"/>
              <a:gd name="connsiteY56" fmla="*/ 153869 h 819585"/>
              <a:gd name="connsiteX57" fmla="*/ 701497 w 2827354"/>
              <a:gd name="connsiteY57" fmla="*/ 819586 h 819585"/>
              <a:gd name="connsiteX58" fmla="*/ 857164 w 2827354"/>
              <a:gd name="connsiteY58" fmla="*/ 819586 h 819585"/>
              <a:gd name="connsiteX59" fmla="*/ 490321 w 2827354"/>
              <a:gd name="connsiteY59" fmla="*/ 320318 h 819585"/>
              <a:gd name="connsiteX60" fmla="*/ 327467 w 2827354"/>
              <a:gd name="connsiteY60" fmla="*/ 492119 h 819585"/>
              <a:gd name="connsiteX61" fmla="*/ 164612 w 2827354"/>
              <a:gd name="connsiteY61" fmla="*/ 320318 h 819585"/>
              <a:gd name="connsiteX62" fmla="*/ 327467 w 2827354"/>
              <a:gd name="connsiteY62" fmla="*/ 148518 h 819585"/>
              <a:gd name="connsiteX63" fmla="*/ 490321 w 2827354"/>
              <a:gd name="connsiteY63" fmla="*/ 320318 h 819585"/>
              <a:gd name="connsiteX64" fmla="*/ 327467 w 2827354"/>
              <a:gd name="connsiteY64" fmla="*/ 0 h 819585"/>
              <a:gd name="connsiteX65" fmla="*/ 0 w 2827354"/>
              <a:gd name="connsiteY65" fmla="*/ 320318 h 819585"/>
              <a:gd name="connsiteX66" fmla="*/ 327467 w 2827354"/>
              <a:gd name="connsiteY66" fmla="*/ 640637 h 819585"/>
              <a:gd name="connsiteX67" fmla="*/ 654933 w 2827354"/>
              <a:gd name="connsiteY67" fmla="*/ 320318 h 819585"/>
              <a:gd name="connsiteX68" fmla="*/ 327467 w 2827354"/>
              <a:gd name="connsiteY68" fmla="*/ 0 h 819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2827354" h="819585">
                <a:moveTo>
                  <a:pt x="2101736" y="633489"/>
                </a:moveTo>
                <a:lnTo>
                  <a:pt x="2101736" y="153909"/>
                </a:lnTo>
                <a:lnTo>
                  <a:pt x="2253848" y="153909"/>
                </a:lnTo>
                <a:lnTo>
                  <a:pt x="2254727" y="211176"/>
                </a:lnTo>
                <a:cubicBezTo>
                  <a:pt x="2285157" y="167328"/>
                  <a:pt x="2329885" y="146761"/>
                  <a:pt x="2381800" y="146761"/>
                </a:cubicBezTo>
                <a:cubicBezTo>
                  <a:pt x="2447134" y="146761"/>
                  <a:pt x="2493658" y="177191"/>
                  <a:pt x="2518697" y="224594"/>
                </a:cubicBezTo>
                <a:cubicBezTo>
                  <a:pt x="2549127" y="172679"/>
                  <a:pt x="2606394" y="146761"/>
                  <a:pt x="2665418" y="146761"/>
                </a:cubicBezTo>
                <a:cubicBezTo>
                  <a:pt x="2770088" y="146761"/>
                  <a:pt x="2827354" y="225513"/>
                  <a:pt x="2827354" y="324831"/>
                </a:cubicBezTo>
                <a:lnTo>
                  <a:pt x="2827354" y="633528"/>
                </a:lnTo>
                <a:lnTo>
                  <a:pt x="2672566" y="633528"/>
                </a:lnTo>
                <a:lnTo>
                  <a:pt x="2672566" y="348073"/>
                </a:lnTo>
                <a:cubicBezTo>
                  <a:pt x="2672566" y="301549"/>
                  <a:pt x="2643055" y="273794"/>
                  <a:pt x="2607233" y="273794"/>
                </a:cubicBezTo>
                <a:cubicBezTo>
                  <a:pt x="2571411" y="273794"/>
                  <a:pt x="2541899" y="301549"/>
                  <a:pt x="2541899" y="348073"/>
                </a:cubicBezTo>
                <a:lnTo>
                  <a:pt x="2541899" y="633489"/>
                </a:lnTo>
                <a:lnTo>
                  <a:pt x="2387111" y="633489"/>
                </a:lnTo>
                <a:lnTo>
                  <a:pt x="2387111" y="348073"/>
                </a:lnTo>
                <a:cubicBezTo>
                  <a:pt x="2387111" y="301549"/>
                  <a:pt x="2357599" y="273794"/>
                  <a:pt x="2321778" y="273794"/>
                </a:cubicBezTo>
                <a:cubicBezTo>
                  <a:pt x="2285996" y="273794"/>
                  <a:pt x="2256444" y="301549"/>
                  <a:pt x="2256444" y="348073"/>
                </a:cubicBezTo>
                <a:lnTo>
                  <a:pt x="2256444" y="633489"/>
                </a:lnTo>
                <a:lnTo>
                  <a:pt x="2101736" y="633489"/>
                </a:lnTo>
                <a:close/>
                <a:moveTo>
                  <a:pt x="2049861" y="450946"/>
                </a:moveTo>
                <a:cubicBezTo>
                  <a:pt x="2049861" y="574425"/>
                  <a:pt x="1951421" y="644231"/>
                  <a:pt x="1826185" y="644231"/>
                </a:cubicBezTo>
                <a:cubicBezTo>
                  <a:pt x="1700909" y="644231"/>
                  <a:pt x="1602509" y="574425"/>
                  <a:pt x="1602509" y="450946"/>
                </a:cubicBezTo>
                <a:lnTo>
                  <a:pt x="1602509" y="153909"/>
                </a:lnTo>
                <a:lnTo>
                  <a:pt x="1758216" y="153909"/>
                </a:lnTo>
                <a:lnTo>
                  <a:pt x="1758216" y="446513"/>
                </a:lnTo>
                <a:cubicBezTo>
                  <a:pt x="1758216" y="488564"/>
                  <a:pt x="1785971" y="515401"/>
                  <a:pt x="1826225" y="515401"/>
                </a:cubicBezTo>
                <a:cubicBezTo>
                  <a:pt x="1866479" y="515401"/>
                  <a:pt x="1894234" y="488564"/>
                  <a:pt x="1894234" y="446513"/>
                </a:cubicBezTo>
                <a:lnTo>
                  <a:pt x="1894234" y="153909"/>
                </a:lnTo>
                <a:lnTo>
                  <a:pt x="2049941" y="153909"/>
                </a:lnTo>
                <a:lnTo>
                  <a:pt x="2049941" y="450946"/>
                </a:lnTo>
                <a:close/>
                <a:moveTo>
                  <a:pt x="1560418" y="277388"/>
                </a:moveTo>
                <a:lnTo>
                  <a:pt x="1560418" y="153909"/>
                </a:lnTo>
                <a:lnTo>
                  <a:pt x="1432467" y="153909"/>
                </a:lnTo>
                <a:lnTo>
                  <a:pt x="1432467" y="31309"/>
                </a:lnTo>
                <a:lnTo>
                  <a:pt x="1277679" y="31309"/>
                </a:lnTo>
                <a:lnTo>
                  <a:pt x="1277679" y="461688"/>
                </a:lnTo>
                <a:cubicBezTo>
                  <a:pt x="1277679" y="580695"/>
                  <a:pt x="1348364" y="640637"/>
                  <a:pt x="1461978" y="640637"/>
                </a:cubicBezTo>
                <a:cubicBezTo>
                  <a:pt x="1495084" y="640637"/>
                  <a:pt x="1529988" y="637043"/>
                  <a:pt x="1560418" y="624543"/>
                </a:cubicBezTo>
                <a:lnTo>
                  <a:pt x="1560418" y="501943"/>
                </a:lnTo>
                <a:cubicBezTo>
                  <a:pt x="1538055" y="509091"/>
                  <a:pt x="1518367" y="511767"/>
                  <a:pt x="1501354" y="511767"/>
                </a:cubicBezTo>
                <a:cubicBezTo>
                  <a:pt x="1460181" y="511767"/>
                  <a:pt x="1432467" y="492957"/>
                  <a:pt x="1432467" y="449149"/>
                </a:cubicBezTo>
                <a:lnTo>
                  <a:pt x="1432467" y="277388"/>
                </a:lnTo>
                <a:lnTo>
                  <a:pt x="1560418" y="277388"/>
                </a:lnTo>
                <a:close/>
                <a:moveTo>
                  <a:pt x="1081758" y="393679"/>
                </a:moveTo>
                <a:cubicBezTo>
                  <a:pt x="1081758" y="462567"/>
                  <a:pt x="1031639" y="513564"/>
                  <a:pt x="969900" y="513564"/>
                </a:cubicBezTo>
                <a:cubicBezTo>
                  <a:pt x="907282" y="513564"/>
                  <a:pt x="857164" y="462567"/>
                  <a:pt x="857164" y="393679"/>
                </a:cubicBezTo>
                <a:cubicBezTo>
                  <a:pt x="857164" y="325670"/>
                  <a:pt x="907282" y="274673"/>
                  <a:pt x="969900" y="274673"/>
                </a:cubicBezTo>
                <a:cubicBezTo>
                  <a:pt x="1031639" y="274673"/>
                  <a:pt x="1081758" y="325710"/>
                  <a:pt x="1081758" y="393679"/>
                </a:cubicBezTo>
                <a:close/>
                <a:moveTo>
                  <a:pt x="857164" y="819586"/>
                </a:moveTo>
                <a:lnTo>
                  <a:pt x="857164" y="583370"/>
                </a:lnTo>
                <a:cubicBezTo>
                  <a:pt x="896540" y="620070"/>
                  <a:pt x="948415" y="641515"/>
                  <a:pt x="1005682" y="641515"/>
                </a:cubicBezTo>
                <a:cubicBezTo>
                  <a:pt x="1135430" y="641515"/>
                  <a:pt x="1237424" y="531455"/>
                  <a:pt x="1237424" y="393679"/>
                </a:cubicBezTo>
                <a:cubicBezTo>
                  <a:pt x="1237424" y="256782"/>
                  <a:pt x="1135430" y="146721"/>
                  <a:pt x="1005682" y="146721"/>
                </a:cubicBezTo>
                <a:cubicBezTo>
                  <a:pt x="945739" y="146721"/>
                  <a:pt x="892945" y="170003"/>
                  <a:pt x="852691" y="209339"/>
                </a:cubicBezTo>
                <a:lnTo>
                  <a:pt x="851812" y="153869"/>
                </a:lnTo>
                <a:lnTo>
                  <a:pt x="701497" y="153869"/>
                </a:lnTo>
                <a:lnTo>
                  <a:pt x="701497" y="819586"/>
                </a:lnTo>
                <a:lnTo>
                  <a:pt x="857164" y="819586"/>
                </a:lnTo>
                <a:close/>
                <a:moveTo>
                  <a:pt x="490321" y="320318"/>
                </a:moveTo>
                <a:cubicBezTo>
                  <a:pt x="490321" y="418758"/>
                  <a:pt x="417839" y="492119"/>
                  <a:pt x="327467" y="492119"/>
                </a:cubicBezTo>
                <a:cubicBezTo>
                  <a:pt x="237094" y="492119"/>
                  <a:pt x="164612" y="418758"/>
                  <a:pt x="164612" y="320318"/>
                </a:cubicBezTo>
                <a:cubicBezTo>
                  <a:pt x="164612" y="221879"/>
                  <a:pt x="237094" y="148518"/>
                  <a:pt x="327467" y="148518"/>
                </a:cubicBezTo>
                <a:cubicBezTo>
                  <a:pt x="417839" y="148518"/>
                  <a:pt x="490321" y="221919"/>
                  <a:pt x="490321" y="320318"/>
                </a:cubicBezTo>
                <a:close/>
                <a:moveTo>
                  <a:pt x="327467" y="0"/>
                </a:moveTo>
                <a:cubicBezTo>
                  <a:pt x="144045" y="0"/>
                  <a:pt x="0" y="142248"/>
                  <a:pt x="0" y="320318"/>
                </a:cubicBezTo>
                <a:cubicBezTo>
                  <a:pt x="0" y="498389"/>
                  <a:pt x="144045" y="640637"/>
                  <a:pt x="327467" y="640637"/>
                </a:cubicBezTo>
                <a:cubicBezTo>
                  <a:pt x="510888" y="640637"/>
                  <a:pt x="654933" y="498389"/>
                  <a:pt x="654933" y="320318"/>
                </a:cubicBezTo>
                <a:cubicBezTo>
                  <a:pt x="654933" y="142248"/>
                  <a:pt x="510888" y="0"/>
                  <a:pt x="327467" y="0"/>
                </a:cubicBezTo>
                <a:close/>
              </a:path>
            </a:pathLst>
          </a:custGeom>
          <a:solidFill>
            <a:schemeClr val="lt1"/>
          </a:solidFill>
          <a:ln w="18703"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6594904" y="1649301"/>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6594904" y="3834665"/>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6594904" y="5396367"/>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ABD5255B-62C8-4970-931D-B77163B385B9}" type="datetime1">
              <a:rPr lang="en-US" smtClean="0"/>
              <a:t>3/20/2025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4089294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4152">
          <p15:clr>
            <a:srgbClr val="FFC000"/>
          </p15:clr>
        </p15:guide>
        <p15:guide id="2" pos="7120">
          <p15:clr>
            <a:srgbClr val="FFC000"/>
          </p15:clr>
        </p15:guide>
        <p15:guide id="3" orient="horz" pos="2216">
          <p15:clr>
            <a:srgbClr val="FFC000"/>
          </p15:clr>
        </p15:guide>
        <p15:guide id="4" orient="horz" pos="2408">
          <p15:clr>
            <a:srgbClr val="FFC00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05">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13" name="Date Placeholder 12">
            <a:extLst>
              <a:ext uri="{FF2B5EF4-FFF2-40B4-BE49-F238E27FC236}">
                <a16:creationId xmlns:a16="http://schemas.microsoft.com/office/drawing/2014/main" id="{B3E840D2-D053-6E6F-0B27-C096734737F9}"/>
              </a:ext>
            </a:extLst>
          </p:cNvPr>
          <p:cNvSpPr>
            <a:spLocks noGrp="1"/>
          </p:cNvSpPr>
          <p:nvPr>
            <p:ph type="dt" sz="half" idx="16"/>
          </p:nvPr>
        </p:nvSpPr>
        <p:spPr/>
        <p:txBody>
          <a:bodyPr/>
          <a:lstStyle/>
          <a:p>
            <a:fld id="{79F95C81-D4B2-49D0-968C-E1F3D64A3D27}" type="datetime1">
              <a:rPr lang="en-US" smtClean="0"/>
              <a:t>3/20/2025</a:t>
            </a:fld>
            <a:endParaRPr lang="en-US"/>
          </a:p>
        </p:txBody>
      </p:sp>
      <p:sp>
        <p:nvSpPr>
          <p:cNvPr id="14" name="Footer Placeholder 13">
            <a:extLst>
              <a:ext uri="{FF2B5EF4-FFF2-40B4-BE49-F238E27FC236}">
                <a16:creationId xmlns:a16="http://schemas.microsoft.com/office/drawing/2014/main" id="{8EE78183-D8BF-5FE0-7735-D8FFB8197C80}"/>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5" name="Slide Number Placeholder 14">
            <a:extLst>
              <a:ext uri="{FF2B5EF4-FFF2-40B4-BE49-F238E27FC236}">
                <a16:creationId xmlns:a16="http://schemas.microsoft.com/office/drawing/2014/main" id="{2507B2F4-B4AF-C862-4E69-D674DC621594}"/>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32081412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Cover 02">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2375092" y="2317660"/>
            <a:ext cx="7315200" cy="1246495"/>
          </a:xfrm>
        </p:spPr>
        <p:txBody>
          <a:bodyPr anchor="b"/>
          <a:lstStyle>
            <a:lvl1pPr>
              <a:defRPr sz="4500"/>
            </a:lvl1pPr>
          </a:lstStyle>
          <a:p>
            <a:r>
              <a:rPr lang="en-US"/>
              <a:t>Insightful presentation title (max. 2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2375092" y="3898459"/>
            <a:ext cx="73152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 max. 2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2375091" y="4992329"/>
            <a:ext cx="73152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4" name="Freeform: Shape 13">
            <a:extLst>
              <a:ext uri="{FF2B5EF4-FFF2-40B4-BE49-F238E27FC236}">
                <a16:creationId xmlns:a16="http://schemas.microsoft.com/office/drawing/2014/main" id="{F33E8723-94DB-5556-1A86-67D45CBF982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3907075"/>
            <a:ext cx="12188952" cy="2950926"/>
          </a:xfrm>
          <a:custGeom>
            <a:avLst/>
            <a:gdLst>
              <a:gd name="connsiteX0" fmla="*/ 12188952 w 12188952"/>
              <a:gd name="connsiteY0" fmla="*/ 0 h 2950926"/>
              <a:gd name="connsiteX1" fmla="*/ 12188952 w 12188952"/>
              <a:gd name="connsiteY1" fmla="*/ 2950926 h 2950926"/>
              <a:gd name="connsiteX2" fmla="*/ 0 w 12188952"/>
              <a:gd name="connsiteY2" fmla="*/ 2950926 h 2950926"/>
              <a:gd name="connsiteX3" fmla="*/ 0 w 12188952"/>
              <a:gd name="connsiteY3" fmla="*/ 1951527 h 2950926"/>
              <a:gd name="connsiteX4" fmla="*/ 170764 w 12188952"/>
              <a:gd name="connsiteY4" fmla="*/ 2006967 h 2950926"/>
              <a:gd name="connsiteX5" fmla="*/ 4194949 w 12188952"/>
              <a:gd name="connsiteY5" fmla="*/ 2615366 h 2950926"/>
              <a:gd name="connsiteX6" fmla="*/ 11761160 w 12188952"/>
              <a:gd name="connsiteY6" fmla="*/ 304209 h 295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2950926">
                <a:moveTo>
                  <a:pt x="12188952" y="0"/>
                </a:moveTo>
                <a:lnTo>
                  <a:pt x="12188952" y="2950926"/>
                </a:lnTo>
                <a:lnTo>
                  <a:pt x="0" y="2950926"/>
                </a:lnTo>
                <a:lnTo>
                  <a:pt x="0" y="1951527"/>
                </a:lnTo>
                <a:lnTo>
                  <a:pt x="170764" y="2006967"/>
                </a:lnTo>
                <a:cubicBezTo>
                  <a:pt x="1442002" y="2402363"/>
                  <a:pt x="2793601" y="2615366"/>
                  <a:pt x="4194949" y="2615366"/>
                </a:cubicBezTo>
                <a:cubicBezTo>
                  <a:pt x="6997644" y="2615366"/>
                  <a:pt x="9601341" y="1763354"/>
                  <a:pt x="11761160" y="304209"/>
                </a:cubicBez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7F9D45FD-5E41-4099-8C3D-34BB181680CA}" type="datetime1">
              <a:rPr lang="en-US" smtClean="0"/>
              <a:t>3/20/2025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34332680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1496">
          <p15:clr>
            <a:srgbClr val="FBAE40"/>
          </p15:clr>
        </p15:guide>
        <p15:guide id="3" orient="horz" pos="2246">
          <p15:clr>
            <a:srgbClr val="FBAE40"/>
          </p15:clr>
        </p15:guide>
        <p15:guide id="4" orient="horz" pos="2447">
          <p15:clr>
            <a:srgbClr val="FBAE40"/>
          </p15:clr>
        </p15:guide>
        <p15:guide id="5" pos="6108">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a:t>
            </a:r>
            <a:br>
              <a:rPr lang="en-US"/>
            </a:br>
            <a:br>
              <a:rPr lang="en-US"/>
            </a:br>
            <a:r>
              <a:rPr lang="en-US"/>
              <a:t>Navigate to the curated cover image options that downloaded with the template suite and chose the desired option. </a:t>
            </a:r>
            <a:br>
              <a:rPr lang="en-US"/>
            </a:br>
            <a:br>
              <a:rPr lang="en-US"/>
            </a:br>
            <a:br>
              <a:rPr lang="en-US"/>
            </a:br>
            <a:br>
              <a:rPr lang="en-US"/>
            </a:br>
            <a:br>
              <a:rPr lang="en-US"/>
            </a:br>
            <a:br>
              <a:rPr lang="en-US"/>
            </a:br>
            <a:br>
              <a:rPr lang="en-US"/>
            </a:br>
            <a:br>
              <a:rPr lang="en-US"/>
            </a:br>
            <a:br>
              <a:rPr lang="en-US"/>
            </a:br>
            <a:r>
              <a:rPr lang="en-US"/>
              <a:t>To access broader brand approved photography, visit: brand.optum.com/content/photography-library.</a:t>
            </a:r>
            <a:br>
              <a:rPr lang="en-US"/>
            </a:br>
            <a:br>
              <a:rPr lang="en-US"/>
            </a:br>
            <a:r>
              <a:rPr lang="en-US"/>
              <a:t>To access broader brand approved illustrations, visit: brand.optum.com/content/illustration-library. Once an illustration is downloaded, insert the SVG from within the PowerPoint folder.</a:t>
            </a:r>
          </a:p>
        </p:txBody>
      </p:sp>
      <p:sp>
        <p:nvSpPr>
          <p:cNvPr id="10" name="Date Placeholder 9">
            <a:extLst>
              <a:ext uri="{FF2B5EF4-FFF2-40B4-BE49-F238E27FC236}">
                <a16:creationId xmlns:a16="http://schemas.microsoft.com/office/drawing/2014/main" id="{D64D994A-1F86-650F-91D1-D9CF4A6D5AF1}"/>
              </a:ext>
            </a:extLst>
          </p:cNvPr>
          <p:cNvSpPr>
            <a:spLocks noGrp="1"/>
          </p:cNvSpPr>
          <p:nvPr>
            <p:ph type="dt" sz="half" idx="16"/>
          </p:nvPr>
        </p:nvSpPr>
        <p:spPr/>
        <p:txBody>
          <a:bodyPr/>
          <a:lstStyle/>
          <a:p>
            <a:fld id="{2BDFFDD4-3B43-4355-8C7D-FBA6FB7C7EF0}" type="datetime1">
              <a:rPr lang="en-US" smtClean="0"/>
              <a:t>3/20/2025</a:t>
            </a:fld>
            <a:endParaRPr lang="en-US"/>
          </a:p>
        </p:txBody>
      </p:sp>
      <p:sp>
        <p:nvSpPr>
          <p:cNvPr id="12" name="Footer Placeholder 11">
            <a:extLst>
              <a:ext uri="{FF2B5EF4-FFF2-40B4-BE49-F238E27FC236}">
                <a16:creationId xmlns:a16="http://schemas.microsoft.com/office/drawing/2014/main" id="{97300FDB-6AA7-7D29-6E6C-DAB8AF3C6B3B}"/>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3" name="Slide Number Placeholder 12">
            <a:extLst>
              <a:ext uri="{FF2B5EF4-FFF2-40B4-BE49-F238E27FC236}">
                <a16:creationId xmlns:a16="http://schemas.microsoft.com/office/drawing/2014/main" id="{7FADA5F4-B71C-E968-5670-1EEE3C6C9F24}"/>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611000639"/>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Cover 04">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602CFF5-9BBC-863E-C089-A676996FA394}"/>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a:t>
            </a:r>
            <a:br>
              <a:rPr lang="en-US"/>
            </a:br>
            <a:br>
              <a:rPr lang="en-US"/>
            </a:br>
            <a:r>
              <a:rPr lang="en-US"/>
              <a:t>Navigate to the curated cover image options that downloaded with the template suite and chose the desired option. </a:t>
            </a:r>
            <a:br>
              <a:rPr lang="en-US"/>
            </a:br>
            <a:br>
              <a:rPr lang="en-US"/>
            </a:br>
            <a:br>
              <a:rPr lang="en-US"/>
            </a:br>
            <a:br>
              <a:rPr lang="en-US"/>
            </a:br>
            <a:br>
              <a:rPr lang="en-US"/>
            </a:br>
            <a:br>
              <a:rPr lang="en-US"/>
            </a:br>
            <a:br>
              <a:rPr lang="en-US"/>
            </a:br>
            <a:br>
              <a:rPr lang="en-US"/>
            </a:br>
            <a:br>
              <a:rPr lang="en-US"/>
            </a:br>
            <a:r>
              <a:rPr lang="en-US"/>
              <a:t>To access broader brand approved photography, visit: brand.optum.com/content/photography-library.</a:t>
            </a:r>
            <a:br>
              <a:rPr lang="en-US"/>
            </a:br>
            <a:br>
              <a:rPr lang="en-US"/>
            </a:br>
            <a:r>
              <a:rPr lang="en-US"/>
              <a:t>To access broader brand approved illustrations, visit: brand.optum.com/content/illustration-library. Once an illustration is downloaded, insert the SVG from within the PowerPoint folder.</a:t>
            </a:r>
          </a:p>
        </p:txBody>
      </p:sp>
      <p:sp>
        <p:nvSpPr>
          <p:cNvPr id="3" name="Date Placeholder 2">
            <a:extLst>
              <a:ext uri="{FF2B5EF4-FFF2-40B4-BE49-F238E27FC236}">
                <a16:creationId xmlns:a16="http://schemas.microsoft.com/office/drawing/2014/main" id="{14B58E5A-BF8F-9CC6-1870-BB7839F7C399}"/>
              </a:ext>
            </a:extLst>
          </p:cNvPr>
          <p:cNvSpPr>
            <a:spLocks noGrp="1"/>
          </p:cNvSpPr>
          <p:nvPr>
            <p:ph type="dt" sz="half" idx="16"/>
          </p:nvPr>
        </p:nvSpPr>
        <p:spPr/>
        <p:txBody>
          <a:bodyPr/>
          <a:lstStyle/>
          <a:p>
            <a:fld id="{6B8B65AB-8101-4603-8392-5337355D955B}" type="datetime1">
              <a:rPr lang="en-US" smtClean="0"/>
              <a:t>3/20/2025</a:t>
            </a:fld>
            <a:endParaRPr lang="en-US"/>
          </a:p>
        </p:txBody>
      </p:sp>
      <p:sp>
        <p:nvSpPr>
          <p:cNvPr id="4" name="Footer Placeholder 3">
            <a:extLst>
              <a:ext uri="{FF2B5EF4-FFF2-40B4-BE49-F238E27FC236}">
                <a16:creationId xmlns:a16="http://schemas.microsoft.com/office/drawing/2014/main" id="{5CCAC17E-165F-4D50-26D1-8EE65CB27552}"/>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E64404C2-5DC8-B39C-1165-3141C2711ECC}"/>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22875123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Cover 05">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a:t>
            </a:r>
            <a:br>
              <a:rPr lang="en-US"/>
            </a:br>
            <a:br>
              <a:rPr lang="en-US"/>
            </a:br>
            <a:r>
              <a:rPr lang="en-US"/>
              <a:t>Navigate to the curated cover image options that downloaded with the template suite and chose the desired option. </a:t>
            </a:r>
            <a:br>
              <a:rPr lang="en-US"/>
            </a:br>
            <a:br>
              <a:rPr lang="en-US"/>
            </a:br>
            <a:br>
              <a:rPr lang="en-US"/>
            </a:br>
            <a:br>
              <a:rPr lang="en-US"/>
            </a:br>
            <a:br>
              <a:rPr lang="en-US"/>
            </a:br>
            <a:br>
              <a:rPr lang="en-US"/>
            </a:br>
            <a:br>
              <a:rPr lang="en-US"/>
            </a:br>
            <a:br>
              <a:rPr lang="en-US"/>
            </a:br>
            <a:br>
              <a:rPr lang="en-US"/>
            </a:br>
            <a:r>
              <a:rPr lang="en-US"/>
              <a:t>To access broader brand approved photography, visit: brand.optum.com/content/photography-library.</a:t>
            </a:r>
            <a:br>
              <a:rPr lang="en-US"/>
            </a:br>
            <a:br>
              <a:rPr lang="en-US"/>
            </a:br>
            <a:r>
              <a:rPr lang="en-US"/>
              <a:t>To access broader brand approved illustrations, visit: brand.optum.com/content/illustration-library. Once an illustration is downloaded, insert the SVG from within the PowerPoint folder.</a:t>
            </a:r>
          </a:p>
        </p:txBody>
      </p:sp>
      <p:sp>
        <p:nvSpPr>
          <p:cNvPr id="9" name="Date Placeholder 8">
            <a:extLst>
              <a:ext uri="{FF2B5EF4-FFF2-40B4-BE49-F238E27FC236}">
                <a16:creationId xmlns:a16="http://schemas.microsoft.com/office/drawing/2014/main" id="{52474C07-8F5D-CC3D-9724-9A29EA763F79}"/>
              </a:ext>
            </a:extLst>
          </p:cNvPr>
          <p:cNvSpPr>
            <a:spLocks noGrp="1"/>
          </p:cNvSpPr>
          <p:nvPr>
            <p:ph type="dt" sz="half" idx="16"/>
          </p:nvPr>
        </p:nvSpPr>
        <p:spPr/>
        <p:txBody>
          <a:bodyPr/>
          <a:lstStyle/>
          <a:p>
            <a:fld id="{C7CE0BA8-CBFE-4EDD-9053-90766C8BBA05}" type="datetime1">
              <a:rPr lang="en-US" smtClean="0"/>
              <a:t>3/20/2025</a:t>
            </a:fld>
            <a:endParaRPr lang="en-US"/>
          </a:p>
        </p:txBody>
      </p:sp>
      <p:sp>
        <p:nvSpPr>
          <p:cNvPr id="10" name="Footer Placeholder 9">
            <a:extLst>
              <a:ext uri="{FF2B5EF4-FFF2-40B4-BE49-F238E27FC236}">
                <a16:creationId xmlns:a16="http://schemas.microsoft.com/office/drawing/2014/main" id="{D471F904-8B56-7EFA-3473-9DFAE1BFA581}"/>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2" name="Slide Number Placeholder 11">
            <a:extLst>
              <a:ext uri="{FF2B5EF4-FFF2-40B4-BE49-F238E27FC236}">
                <a16:creationId xmlns:a16="http://schemas.microsoft.com/office/drawing/2014/main" id="{FC8C7DF5-F873-F2E9-CB9E-9C8CF17D2CC0}"/>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927086802"/>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Cover 06">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93E2B6F-B0F8-598A-12EC-0815E7654FD0}"/>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a:t>
            </a:r>
            <a:br>
              <a:rPr lang="en-US"/>
            </a:br>
            <a:br>
              <a:rPr lang="en-US"/>
            </a:br>
            <a:r>
              <a:rPr lang="en-US"/>
              <a:t>Navigate to the curated cover image options that downloaded with the template suite and chose the desired option. </a:t>
            </a:r>
            <a:br>
              <a:rPr lang="en-US"/>
            </a:br>
            <a:br>
              <a:rPr lang="en-US"/>
            </a:br>
            <a:br>
              <a:rPr lang="en-US"/>
            </a:br>
            <a:br>
              <a:rPr lang="en-US"/>
            </a:br>
            <a:br>
              <a:rPr lang="en-US"/>
            </a:br>
            <a:br>
              <a:rPr lang="en-US"/>
            </a:br>
            <a:br>
              <a:rPr lang="en-US"/>
            </a:br>
            <a:br>
              <a:rPr lang="en-US"/>
            </a:br>
            <a:br>
              <a:rPr lang="en-US"/>
            </a:br>
            <a:r>
              <a:rPr lang="en-US"/>
              <a:t>To access broader brand approved photography, visit: brand.optum.com/content/photography-library.</a:t>
            </a:r>
            <a:br>
              <a:rPr lang="en-US"/>
            </a:br>
            <a:br>
              <a:rPr lang="en-US"/>
            </a:br>
            <a:r>
              <a:rPr lang="en-US"/>
              <a:t>To access broader brand approved illustrations, visit: brand.optum.com/content/illustration-library. Once an illustration is downloaded, insert the SVG from within the PowerPoint folder.</a:t>
            </a:r>
          </a:p>
        </p:txBody>
      </p:sp>
      <p:sp>
        <p:nvSpPr>
          <p:cNvPr id="3" name="Date Placeholder 2">
            <a:extLst>
              <a:ext uri="{FF2B5EF4-FFF2-40B4-BE49-F238E27FC236}">
                <a16:creationId xmlns:a16="http://schemas.microsoft.com/office/drawing/2014/main" id="{9696FBF0-1B42-325E-9531-A33DF9031814}"/>
              </a:ext>
            </a:extLst>
          </p:cNvPr>
          <p:cNvSpPr>
            <a:spLocks noGrp="1"/>
          </p:cNvSpPr>
          <p:nvPr>
            <p:ph type="dt" sz="half" idx="16"/>
          </p:nvPr>
        </p:nvSpPr>
        <p:spPr/>
        <p:txBody>
          <a:bodyPr/>
          <a:lstStyle/>
          <a:p>
            <a:fld id="{31D07194-3FCF-4B6D-B722-EDAE00F746E4}" type="datetime1">
              <a:rPr lang="en-US" smtClean="0"/>
              <a:t>3/20/2025</a:t>
            </a:fld>
            <a:endParaRPr lang="en-US"/>
          </a:p>
        </p:txBody>
      </p:sp>
      <p:sp>
        <p:nvSpPr>
          <p:cNvPr id="4" name="Footer Placeholder 3">
            <a:extLst>
              <a:ext uri="{FF2B5EF4-FFF2-40B4-BE49-F238E27FC236}">
                <a16:creationId xmlns:a16="http://schemas.microsoft.com/office/drawing/2014/main" id="{E529C78D-F523-2F5F-AF8F-9D18AFD1F748}"/>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2483F371-F5E3-E66E-2FC2-36252A822E65}"/>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834759787"/>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Section headers</a:t>
            </a:r>
          </a:p>
        </p:txBody>
      </p:sp>
      <p:cxnSp>
        <p:nvCxnSpPr>
          <p:cNvPr id="4" name="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82749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3/20/2025</a:t>
            </a:fld>
            <a:endParaRPr lang="en-US"/>
          </a:p>
        </p:txBody>
      </p:sp>
    </p:spTree>
    <p:extLst>
      <p:ext uri="{BB962C8B-B14F-4D97-AF65-F5344CB8AC3E}">
        <p14:creationId xmlns:p14="http://schemas.microsoft.com/office/powerpoint/2010/main" val="137535933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6">
          <p15:clr>
            <a:srgbClr val="FBAE40"/>
          </p15:clr>
        </p15:guide>
        <p15:guide id="3" orient="horz" pos="2505">
          <p15:clr>
            <a:srgbClr val="FBAE40"/>
          </p15:clr>
        </p15:guide>
        <p15:guide id="4" orient="horz" pos="2679">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AA231FC8-4CC9-4D4D-9D42-4100B12BBFD2}" type="datetime1">
              <a:rPr lang="en-US" smtClean="0"/>
              <a:t>3/20/2025</a:t>
            </a:fld>
            <a:endParaRPr lang="en-US"/>
          </a:p>
        </p:txBody>
      </p:sp>
    </p:spTree>
    <p:extLst>
      <p:ext uri="{BB962C8B-B14F-4D97-AF65-F5344CB8AC3E}">
        <p14:creationId xmlns:p14="http://schemas.microsoft.com/office/powerpoint/2010/main" val="169400926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p15:clr>
            <a:srgbClr val="FBAE40"/>
          </p15:clr>
        </p15:guide>
        <p15:guide id="2" pos="6577">
          <p15:clr>
            <a:srgbClr val="FBAE40"/>
          </p15:clr>
        </p15:guide>
        <p15:guide id="3" orient="horz" pos="2505">
          <p15:clr>
            <a:srgbClr val="FBAE40"/>
          </p15:clr>
        </p15:guide>
        <p15:guide id="4" orient="horz" pos="2679">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Standard layouts</a:t>
            </a:r>
          </a:p>
        </p:txBody>
      </p:sp>
      <p:cxnSp>
        <p:nvCxnSpPr>
          <p:cNvPr id="4" name="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45132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4" name="Footer Placeholder 3">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99AD85F-304C-4BF5-94FB-50C7E84ED8FF}" type="datetime1">
              <a:rPr lang="en-US" smtClean="0"/>
              <a:t>3/20/2025</a:t>
            </a:fld>
            <a:endParaRPr lang="en-US"/>
          </a:p>
        </p:txBody>
      </p:sp>
    </p:spTree>
    <p:extLst>
      <p:ext uri="{BB962C8B-B14F-4D97-AF65-F5344CB8AC3E}">
        <p14:creationId xmlns:p14="http://schemas.microsoft.com/office/powerpoint/2010/main" val="1385646216"/>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793">
          <p15:clr>
            <a:srgbClr val="FBAE40"/>
          </p15:clr>
        </p15:guide>
        <p15:guide id="4" orient="horz" pos="34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06">
    <p:bg>
      <p:bgPr>
        <a:solidFill>
          <a:schemeClr val="bg1"/>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3" name="Picture Placeholder 12">
            <a:extLst>
              <a:ext uri="{FF2B5EF4-FFF2-40B4-BE49-F238E27FC236}">
                <a16:creationId xmlns:a16="http://schemas.microsoft.com/office/drawing/2014/main" id="{D42CBABA-1415-19BE-D237-380FC8DEF6DE}"/>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DCF03D0B-5402-EF45-D126-86ACF7A1BEBD}"/>
              </a:ext>
            </a:extLst>
          </p:cNvPr>
          <p:cNvSpPr>
            <a:spLocks noGrp="1"/>
          </p:cNvSpPr>
          <p:nvPr>
            <p:ph type="dt" sz="half" idx="16"/>
          </p:nvPr>
        </p:nvSpPr>
        <p:spPr/>
        <p:txBody>
          <a:bodyPr/>
          <a:lstStyle/>
          <a:p>
            <a:fld id="{555A700A-DE3D-4C25-9F30-4012DF69D24E}" type="datetime1">
              <a:rPr lang="en-US" smtClean="0"/>
              <a:t>3/20/2025</a:t>
            </a:fld>
            <a:endParaRPr lang="en-US"/>
          </a:p>
        </p:txBody>
      </p:sp>
      <p:sp>
        <p:nvSpPr>
          <p:cNvPr id="4" name="Footer Placeholder 3">
            <a:extLst>
              <a:ext uri="{FF2B5EF4-FFF2-40B4-BE49-F238E27FC236}">
                <a16:creationId xmlns:a16="http://schemas.microsoft.com/office/drawing/2014/main" id="{1FF9B01D-9565-F36F-8010-39CED224AA25}"/>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FE5BA348-E888-6410-6785-0BF3F28CBCE0}"/>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0116800"/>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4" name="Footer Placeholder 3">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5C49669F-A6B0-45C8-9E96-E3ECF646095E}" type="datetime1">
              <a:rPr lang="en-US" smtClean="0"/>
              <a:t>3/20/2025</a:t>
            </a:fld>
            <a:endParaRPr lang="en-US"/>
          </a:p>
        </p:txBody>
      </p:sp>
    </p:spTree>
    <p:extLst>
      <p:ext uri="{BB962C8B-B14F-4D97-AF65-F5344CB8AC3E}">
        <p14:creationId xmlns:p14="http://schemas.microsoft.com/office/powerpoint/2010/main" val="1319868772"/>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
        <p:nvSpPr>
          <p:cNvPr id="7" name="Footer Placeholder 6">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563D2711-4916-4AC1-9EA9-C56F49A70B8A}" type="datetime1">
              <a:rPr lang="en-US" smtClean="0"/>
              <a:t>3/20/2025</a:t>
            </a:fld>
            <a:endParaRPr lang="en-US"/>
          </a:p>
        </p:txBody>
      </p:sp>
    </p:spTree>
    <p:extLst>
      <p:ext uri="{BB962C8B-B14F-4D97-AF65-F5344CB8AC3E}">
        <p14:creationId xmlns:p14="http://schemas.microsoft.com/office/powerpoint/2010/main" val="1502296424"/>
      </p:ext>
    </p:extLst>
  </p:cSld>
  <p:clrMapOvr>
    <a:masterClrMapping/>
  </p:clrMapOvr>
  <p:extLst>
    <p:ext uri="{DCECCB84-F9BA-43D5-87BE-67443E8EF086}">
      <p15:sldGuideLst xmlns:p15="http://schemas.microsoft.com/office/powerpoint/2012/main">
        <p15:guide id="1" orient="horz" pos="3776">
          <p15:clr>
            <a:srgbClr val="FBAE40"/>
          </p15:clr>
        </p15:guide>
        <p15:guide id="3" orient="horz" pos="1016">
          <p15:clr>
            <a:srgbClr val="FBAE40"/>
          </p15:clr>
        </p15:guide>
        <p15:guide id="4" orient="horz" pos="344">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8F7E04CA-C30D-40A2-B51C-2DAC9C9B2D09}" type="datetime1">
              <a:rPr lang="en-US" smtClean="0"/>
              <a:t>3/20/2025</a:t>
            </a:fld>
            <a:endParaRPr lang="en-US"/>
          </a:p>
        </p:txBody>
      </p:sp>
    </p:spTree>
    <p:extLst>
      <p:ext uri="{BB962C8B-B14F-4D97-AF65-F5344CB8AC3E}">
        <p14:creationId xmlns:p14="http://schemas.microsoft.com/office/powerpoint/2010/main" val="160807489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792">
          <p15:clr>
            <a:srgbClr val="FBAE40"/>
          </p15:clr>
        </p15:guide>
        <p15:guide id="3" orient="horz" pos="344">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4" name="Slide Number Placeholder 3">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8F242276-4B37-464E-82B5-A2CCFA8D2047}" type="datetime1">
              <a:rPr lang="en-US" smtClean="0"/>
              <a:t>3/20/2025</a:t>
            </a:fld>
            <a:endParaRPr lang="en-US"/>
          </a:p>
        </p:txBody>
      </p:sp>
    </p:spTree>
    <p:extLst>
      <p:ext uri="{BB962C8B-B14F-4D97-AF65-F5344CB8AC3E}">
        <p14:creationId xmlns:p14="http://schemas.microsoft.com/office/powerpoint/2010/main" val="903976723"/>
      </p:ext>
    </p:extLst>
  </p:cSld>
  <p:clrMapOvr>
    <a:masterClrMapping/>
  </p:clrMapOvr>
  <p:extLst>
    <p:ext uri="{DCECCB84-F9BA-43D5-87BE-67443E8EF086}">
      <p15:sldGuideLst xmlns:p15="http://schemas.microsoft.com/office/powerpoint/2012/main">
        <p15:guide id="1" orient="horz" pos="3776">
          <p15:clr>
            <a:srgbClr val="FBAE40"/>
          </p15:clr>
        </p15:guide>
        <p15:guide id="4" orient="horz" pos="344">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Quotes/</a:t>
            </a:r>
            <a:br>
              <a:rPr lang="en-US" sz="15000" b="1">
                <a:solidFill>
                  <a:schemeClr val="bg1"/>
                </a:solidFill>
              </a:rPr>
            </a:br>
            <a:r>
              <a:rPr lang="en-US" sz="15000" b="1">
                <a:solidFill>
                  <a:schemeClr val="bg1"/>
                </a:solidFill>
              </a:rPr>
              <a:t>facts</a:t>
            </a:r>
          </a:p>
        </p:txBody>
      </p:sp>
      <p:cxnSp>
        <p:nvCxnSpPr>
          <p:cNvPr id="4" name="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29344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2"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SpPr/>
          <p:nvPr/>
        </p:nvSpPr>
        <p:spPr>
          <a:xfrm>
            <a:off x="5873555" y="1193661"/>
            <a:ext cx="454634" cy="348947"/>
          </a:xfrm>
          <a:custGeom>
            <a:avLst/>
            <a:gdLst>
              <a:gd name="connsiteX0" fmla="*/ 160281 w 454634"/>
              <a:gd name="connsiteY0" fmla="*/ 0 h 348947"/>
              <a:gd name="connsiteX1" fmla="*/ 205697 w 454634"/>
              <a:gd name="connsiteY1" fmla="*/ 64813 h 348947"/>
              <a:gd name="connsiteX2" fmla="*/ 102281 w 454634"/>
              <a:gd name="connsiteY2" fmla="*/ 169364 h 348947"/>
              <a:gd name="connsiteX3" fmla="*/ 187531 w 454634"/>
              <a:gd name="connsiteY3" fmla="*/ 258021 h 348947"/>
              <a:gd name="connsiteX4" fmla="*/ 96604 w 454634"/>
              <a:gd name="connsiteY4" fmla="*/ 348947 h 348947"/>
              <a:gd name="connsiteX5" fmla="*/ 0 w 454634"/>
              <a:gd name="connsiteY5" fmla="*/ 237583 h 348947"/>
              <a:gd name="connsiteX6" fmla="*/ 160281 w 454634"/>
              <a:gd name="connsiteY6" fmla="*/ 0 h 348947"/>
              <a:gd name="connsiteX7" fmla="*/ 409219 w 454634"/>
              <a:gd name="connsiteY7" fmla="*/ 0 h 348947"/>
              <a:gd name="connsiteX8" fmla="*/ 454635 w 454634"/>
              <a:gd name="connsiteY8" fmla="*/ 64813 h 348947"/>
              <a:gd name="connsiteX9" fmla="*/ 351218 w 454634"/>
              <a:gd name="connsiteY9" fmla="*/ 169364 h 348947"/>
              <a:gd name="connsiteX10" fmla="*/ 436468 w 454634"/>
              <a:gd name="connsiteY10" fmla="*/ 258021 h 348947"/>
              <a:gd name="connsiteX11" fmla="*/ 345541 w 454634"/>
              <a:gd name="connsiteY11" fmla="*/ 348947 h 348947"/>
              <a:gd name="connsiteX12" fmla="*/ 248937 w 454634"/>
              <a:gd name="connsiteY12" fmla="*/ 237583 h 348947"/>
              <a:gd name="connsiteX13" fmla="*/ 409219 w 454634"/>
              <a:gd name="connsiteY13" fmla="*/ 0 h 34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4634" h="348947">
                <a:moveTo>
                  <a:pt x="160281" y="0"/>
                </a:moveTo>
                <a:lnTo>
                  <a:pt x="205697" y="64813"/>
                </a:lnTo>
                <a:cubicBezTo>
                  <a:pt x="153374" y="96604"/>
                  <a:pt x="115906" y="130761"/>
                  <a:pt x="102281" y="169364"/>
                </a:cubicBezTo>
                <a:cubicBezTo>
                  <a:pt x="151103" y="172771"/>
                  <a:pt x="187531" y="209198"/>
                  <a:pt x="187531" y="258021"/>
                </a:cubicBezTo>
                <a:cubicBezTo>
                  <a:pt x="187531" y="307978"/>
                  <a:pt x="148927" y="348947"/>
                  <a:pt x="96604" y="348947"/>
                </a:cubicBezTo>
                <a:cubicBezTo>
                  <a:pt x="42010" y="348947"/>
                  <a:pt x="0" y="304667"/>
                  <a:pt x="0" y="237583"/>
                </a:cubicBezTo>
                <a:cubicBezTo>
                  <a:pt x="0" y="134072"/>
                  <a:pt x="58000" y="50052"/>
                  <a:pt x="160281" y="0"/>
                </a:cubicBezTo>
                <a:close/>
                <a:moveTo>
                  <a:pt x="409219" y="0"/>
                </a:moveTo>
                <a:lnTo>
                  <a:pt x="454635" y="64813"/>
                </a:lnTo>
                <a:cubicBezTo>
                  <a:pt x="402406" y="96604"/>
                  <a:pt x="364843" y="130761"/>
                  <a:pt x="351218" y="169364"/>
                </a:cubicBezTo>
                <a:cubicBezTo>
                  <a:pt x="400041" y="172771"/>
                  <a:pt x="436468" y="209198"/>
                  <a:pt x="436468" y="258021"/>
                </a:cubicBezTo>
                <a:cubicBezTo>
                  <a:pt x="436468" y="307978"/>
                  <a:pt x="397865" y="348947"/>
                  <a:pt x="345541" y="348947"/>
                </a:cubicBezTo>
                <a:cubicBezTo>
                  <a:pt x="290947" y="348947"/>
                  <a:pt x="248937" y="304667"/>
                  <a:pt x="248937" y="237583"/>
                </a:cubicBezTo>
                <a:cubicBezTo>
                  <a:pt x="248937" y="134072"/>
                  <a:pt x="306938" y="50052"/>
                  <a:pt x="409219" y="0"/>
                </a:cubicBezTo>
                <a:close/>
              </a:path>
            </a:pathLst>
          </a:custGeom>
          <a:solidFill>
            <a:srgbClr val="FF612B"/>
          </a:solidFill>
          <a:ln w="9335" cap="flat">
            <a:noFill/>
            <a:prstDash val="solid"/>
            <a:miter/>
          </a:ln>
        </p:spPr>
        <p:txBody>
          <a:bodyPr rtlCol="0" anchor="ctr"/>
          <a:lstStyle/>
          <a:p>
            <a:endParaRPr lang="en-US"/>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AC1A5A6-F2E7-4A6D-960D-C8D830EDC445}" type="datetime1">
              <a:rPr lang="en-US" smtClean="0"/>
              <a:t>3/20/2025</a:t>
            </a:fld>
            <a:endParaRPr lang="en-US"/>
          </a:p>
        </p:txBody>
      </p:sp>
    </p:spTree>
    <p:extLst>
      <p:ext uri="{BB962C8B-B14F-4D97-AF65-F5344CB8AC3E}">
        <p14:creationId xmlns:p14="http://schemas.microsoft.com/office/powerpoint/2010/main" val="2784241741"/>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SpPr/>
          <p:nvPr/>
        </p:nvSpPr>
        <p:spPr>
          <a:xfrm>
            <a:off x="5873555" y="767971"/>
            <a:ext cx="454634" cy="348947"/>
          </a:xfrm>
          <a:custGeom>
            <a:avLst/>
            <a:gdLst>
              <a:gd name="connsiteX0" fmla="*/ 160281 w 454634"/>
              <a:gd name="connsiteY0" fmla="*/ 0 h 348947"/>
              <a:gd name="connsiteX1" fmla="*/ 205697 w 454634"/>
              <a:gd name="connsiteY1" fmla="*/ 64813 h 348947"/>
              <a:gd name="connsiteX2" fmla="*/ 102281 w 454634"/>
              <a:gd name="connsiteY2" fmla="*/ 169364 h 348947"/>
              <a:gd name="connsiteX3" fmla="*/ 187531 w 454634"/>
              <a:gd name="connsiteY3" fmla="*/ 258021 h 348947"/>
              <a:gd name="connsiteX4" fmla="*/ 96604 w 454634"/>
              <a:gd name="connsiteY4" fmla="*/ 348947 h 348947"/>
              <a:gd name="connsiteX5" fmla="*/ 0 w 454634"/>
              <a:gd name="connsiteY5" fmla="*/ 237583 h 348947"/>
              <a:gd name="connsiteX6" fmla="*/ 160281 w 454634"/>
              <a:gd name="connsiteY6" fmla="*/ 0 h 348947"/>
              <a:gd name="connsiteX7" fmla="*/ 409219 w 454634"/>
              <a:gd name="connsiteY7" fmla="*/ 0 h 348947"/>
              <a:gd name="connsiteX8" fmla="*/ 454635 w 454634"/>
              <a:gd name="connsiteY8" fmla="*/ 64813 h 348947"/>
              <a:gd name="connsiteX9" fmla="*/ 351218 w 454634"/>
              <a:gd name="connsiteY9" fmla="*/ 169364 h 348947"/>
              <a:gd name="connsiteX10" fmla="*/ 436468 w 454634"/>
              <a:gd name="connsiteY10" fmla="*/ 258021 h 348947"/>
              <a:gd name="connsiteX11" fmla="*/ 345541 w 454634"/>
              <a:gd name="connsiteY11" fmla="*/ 348947 h 348947"/>
              <a:gd name="connsiteX12" fmla="*/ 248937 w 454634"/>
              <a:gd name="connsiteY12" fmla="*/ 237583 h 348947"/>
              <a:gd name="connsiteX13" fmla="*/ 409219 w 454634"/>
              <a:gd name="connsiteY13" fmla="*/ 0 h 34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4634" h="348947">
                <a:moveTo>
                  <a:pt x="160281" y="0"/>
                </a:moveTo>
                <a:lnTo>
                  <a:pt x="205697" y="64813"/>
                </a:lnTo>
                <a:cubicBezTo>
                  <a:pt x="153374" y="96604"/>
                  <a:pt x="115906" y="130761"/>
                  <a:pt x="102281" y="169364"/>
                </a:cubicBezTo>
                <a:cubicBezTo>
                  <a:pt x="151103" y="172771"/>
                  <a:pt x="187531" y="209198"/>
                  <a:pt x="187531" y="258021"/>
                </a:cubicBezTo>
                <a:cubicBezTo>
                  <a:pt x="187531" y="307978"/>
                  <a:pt x="148927" y="348947"/>
                  <a:pt x="96604" y="348947"/>
                </a:cubicBezTo>
                <a:cubicBezTo>
                  <a:pt x="42010" y="348947"/>
                  <a:pt x="0" y="304667"/>
                  <a:pt x="0" y="237583"/>
                </a:cubicBezTo>
                <a:cubicBezTo>
                  <a:pt x="0" y="134072"/>
                  <a:pt x="58000" y="50052"/>
                  <a:pt x="160281" y="0"/>
                </a:cubicBezTo>
                <a:close/>
                <a:moveTo>
                  <a:pt x="409219" y="0"/>
                </a:moveTo>
                <a:lnTo>
                  <a:pt x="454635" y="64813"/>
                </a:lnTo>
                <a:cubicBezTo>
                  <a:pt x="402406" y="96604"/>
                  <a:pt x="364843" y="130761"/>
                  <a:pt x="351218" y="169364"/>
                </a:cubicBezTo>
                <a:cubicBezTo>
                  <a:pt x="400041" y="172771"/>
                  <a:pt x="436468" y="209198"/>
                  <a:pt x="436468" y="258021"/>
                </a:cubicBezTo>
                <a:cubicBezTo>
                  <a:pt x="436468" y="307978"/>
                  <a:pt x="397865" y="348947"/>
                  <a:pt x="345541" y="348947"/>
                </a:cubicBezTo>
                <a:cubicBezTo>
                  <a:pt x="290947" y="348947"/>
                  <a:pt x="248937" y="304667"/>
                  <a:pt x="248937" y="237583"/>
                </a:cubicBezTo>
                <a:cubicBezTo>
                  <a:pt x="248937" y="134072"/>
                  <a:pt x="306938" y="50052"/>
                  <a:pt x="409219" y="0"/>
                </a:cubicBezTo>
                <a:close/>
              </a:path>
            </a:pathLst>
          </a:custGeom>
          <a:solidFill>
            <a:srgbClr val="FF612B"/>
          </a:solidFill>
          <a:ln w="9335" cap="flat">
            <a:noFill/>
            <a:prstDash val="solid"/>
            <a:miter/>
          </a:ln>
        </p:spPr>
        <p:txBody>
          <a:bodyPr rtlCol="0" anchor="ctr"/>
          <a:lstStyle/>
          <a:p>
            <a:endParaRPr lang="en-US"/>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EDB376A-9CC0-4260-A1FB-E4D7D3B0E9C8}" type="datetime1">
              <a:rPr lang="en-US" smtClean="0"/>
              <a:t>3/20/2025</a:t>
            </a:fld>
            <a:endParaRPr lang="en-US"/>
          </a:p>
        </p:txBody>
      </p:sp>
    </p:spTree>
    <p:extLst>
      <p:ext uri="{BB962C8B-B14F-4D97-AF65-F5344CB8AC3E}">
        <p14:creationId xmlns:p14="http://schemas.microsoft.com/office/powerpoint/2010/main" val="1401666297"/>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2"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SpPr/>
          <p:nvPr/>
        </p:nvSpPr>
        <p:spPr>
          <a:xfrm>
            <a:off x="5873555" y="1193661"/>
            <a:ext cx="454634" cy="348947"/>
          </a:xfrm>
          <a:custGeom>
            <a:avLst/>
            <a:gdLst>
              <a:gd name="connsiteX0" fmla="*/ 160281 w 454634"/>
              <a:gd name="connsiteY0" fmla="*/ 0 h 348947"/>
              <a:gd name="connsiteX1" fmla="*/ 205697 w 454634"/>
              <a:gd name="connsiteY1" fmla="*/ 64813 h 348947"/>
              <a:gd name="connsiteX2" fmla="*/ 102281 w 454634"/>
              <a:gd name="connsiteY2" fmla="*/ 169364 h 348947"/>
              <a:gd name="connsiteX3" fmla="*/ 187531 w 454634"/>
              <a:gd name="connsiteY3" fmla="*/ 258021 h 348947"/>
              <a:gd name="connsiteX4" fmla="*/ 96604 w 454634"/>
              <a:gd name="connsiteY4" fmla="*/ 348947 h 348947"/>
              <a:gd name="connsiteX5" fmla="*/ 0 w 454634"/>
              <a:gd name="connsiteY5" fmla="*/ 237583 h 348947"/>
              <a:gd name="connsiteX6" fmla="*/ 160281 w 454634"/>
              <a:gd name="connsiteY6" fmla="*/ 0 h 348947"/>
              <a:gd name="connsiteX7" fmla="*/ 409219 w 454634"/>
              <a:gd name="connsiteY7" fmla="*/ 0 h 348947"/>
              <a:gd name="connsiteX8" fmla="*/ 454635 w 454634"/>
              <a:gd name="connsiteY8" fmla="*/ 64813 h 348947"/>
              <a:gd name="connsiteX9" fmla="*/ 351218 w 454634"/>
              <a:gd name="connsiteY9" fmla="*/ 169364 h 348947"/>
              <a:gd name="connsiteX10" fmla="*/ 436468 w 454634"/>
              <a:gd name="connsiteY10" fmla="*/ 258021 h 348947"/>
              <a:gd name="connsiteX11" fmla="*/ 345541 w 454634"/>
              <a:gd name="connsiteY11" fmla="*/ 348947 h 348947"/>
              <a:gd name="connsiteX12" fmla="*/ 248937 w 454634"/>
              <a:gd name="connsiteY12" fmla="*/ 237583 h 348947"/>
              <a:gd name="connsiteX13" fmla="*/ 409219 w 454634"/>
              <a:gd name="connsiteY13" fmla="*/ 0 h 34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4634" h="348947">
                <a:moveTo>
                  <a:pt x="160281" y="0"/>
                </a:moveTo>
                <a:lnTo>
                  <a:pt x="205697" y="64813"/>
                </a:lnTo>
                <a:cubicBezTo>
                  <a:pt x="153374" y="96604"/>
                  <a:pt x="115906" y="130761"/>
                  <a:pt x="102281" y="169364"/>
                </a:cubicBezTo>
                <a:cubicBezTo>
                  <a:pt x="151103" y="172771"/>
                  <a:pt x="187531" y="209198"/>
                  <a:pt x="187531" y="258021"/>
                </a:cubicBezTo>
                <a:cubicBezTo>
                  <a:pt x="187531" y="307978"/>
                  <a:pt x="148927" y="348947"/>
                  <a:pt x="96604" y="348947"/>
                </a:cubicBezTo>
                <a:cubicBezTo>
                  <a:pt x="42010" y="348947"/>
                  <a:pt x="0" y="304667"/>
                  <a:pt x="0" y="237583"/>
                </a:cubicBezTo>
                <a:cubicBezTo>
                  <a:pt x="0" y="134072"/>
                  <a:pt x="58000" y="50052"/>
                  <a:pt x="160281" y="0"/>
                </a:cubicBezTo>
                <a:close/>
                <a:moveTo>
                  <a:pt x="409219" y="0"/>
                </a:moveTo>
                <a:lnTo>
                  <a:pt x="454635" y="64813"/>
                </a:lnTo>
                <a:cubicBezTo>
                  <a:pt x="402406" y="96604"/>
                  <a:pt x="364843" y="130761"/>
                  <a:pt x="351218" y="169364"/>
                </a:cubicBezTo>
                <a:cubicBezTo>
                  <a:pt x="400041" y="172771"/>
                  <a:pt x="436468" y="209198"/>
                  <a:pt x="436468" y="258021"/>
                </a:cubicBezTo>
                <a:cubicBezTo>
                  <a:pt x="436468" y="307978"/>
                  <a:pt x="397865" y="348947"/>
                  <a:pt x="345541" y="348947"/>
                </a:cubicBezTo>
                <a:cubicBezTo>
                  <a:pt x="290947" y="348947"/>
                  <a:pt x="248937" y="304667"/>
                  <a:pt x="248937" y="237583"/>
                </a:cubicBezTo>
                <a:cubicBezTo>
                  <a:pt x="248937" y="134072"/>
                  <a:pt x="306938" y="50052"/>
                  <a:pt x="409219" y="0"/>
                </a:cubicBezTo>
                <a:close/>
              </a:path>
            </a:pathLst>
          </a:custGeom>
          <a:solidFill>
            <a:srgbClr val="FF612B"/>
          </a:solidFill>
          <a:ln w="9335" cap="flat">
            <a:noFill/>
            <a:prstDash val="solid"/>
            <a:miter/>
          </a:ln>
        </p:spPr>
        <p:txBody>
          <a:bodyPr rtlCol="0" anchor="ctr"/>
          <a:lstStyle/>
          <a:p>
            <a:endParaRPr lang="en-US"/>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8DFD118-AC3B-49F2-BA0B-7B9DF70B8F3E}" type="datetime1">
              <a:rPr lang="en-US" smtClean="0"/>
              <a:t>3/20/2025</a:t>
            </a:fld>
            <a:endParaRPr lang="en-US"/>
          </a:p>
        </p:txBody>
      </p:sp>
    </p:spTree>
    <p:extLst>
      <p:ext uri="{BB962C8B-B14F-4D97-AF65-F5344CB8AC3E}">
        <p14:creationId xmlns:p14="http://schemas.microsoft.com/office/powerpoint/2010/main" val="3553135318"/>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SpPr/>
          <p:nvPr/>
        </p:nvSpPr>
        <p:spPr>
          <a:xfrm>
            <a:off x="5873555" y="767971"/>
            <a:ext cx="454634" cy="348947"/>
          </a:xfrm>
          <a:custGeom>
            <a:avLst/>
            <a:gdLst>
              <a:gd name="connsiteX0" fmla="*/ 160281 w 454634"/>
              <a:gd name="connsiteY0" fmla="*/ 0 h 348947"/>
              <a:gd name="connsiteX1" fmla="*/ 205697 w 454634"/>
              <a:gd name="connsiteY1" fmla="*/ 64813 h 348947"/>
              <a:gd name="connsiteX2" fmla="*/ 102281 w 454634"/>
              <a:gd name="connsiteY2" fmla="*/ 169364 h 348947"/>
              <a:gd name="connsiteX3" fmla="*/ 187531 w 454634"/>
              <a:gd name="connsiteY3" fmla="*/ 258021 h 348947"/>
              <a:gd name="connsiteX4" fmla="*/ 96604 w 454634"/>
              <a:gd name="connsiteY4" fmla="*/ 348947 h 348947"/>
              <a:gd name="connsiteX5" fmla="*/ 0 w 454634"/>
              <a:gd name="connsiteY5" fmla="*/ 237583 h 348947"/>
              <a:gd name="connsiteX6" fmla="*/ 160281 w 454634"/>
              <a:gd name="connsiteY6" fmla="*/ 0 h 348947"/>
              <a:gd name="connsiteX7" fmla="*/ 409219 w 454634"/>
              <a:gd name="connsiteY7" fmla="*/ 0 h 348947"/>
              <a:gd name="connsiteX8" fmla="*/ 454635 w 454634"/>
              <a:gd name="connsiteY8" fmla="*/ 64813 h 348947"/>
              <a:gd name="connsiteX9" fmla="*/ 351218 w 454634"/>
              <a:gd name="connsiteY9" fmla="*/ 169364 h 348947"/>
              <a:gd name="connsiteX10" fmla="*/ 436468 w 454634"/>
              <a:gd name="connsiteY10" fmla="*/ 258021 h 348947"/>
              <a:gd name="connsiteX11" fmla="*/ 345541 w 454634"/>
              <a:gd name="connsiteY11" fmla="*/ 348947 h 348947"/>
              <a:gd name="connsiteX12" fmla="*/ 248937 w 454634"/>
              <a:gd name="connsiteY12" fmla="*/ 237583 h 348947"/>
              <a:gd name="connsiteX13" fmla="*/ 409219 w 454634"/>
              <a:gd name="connsiteY13" fmla="*/ 0 h 34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4634" h="348947">
                <a:moveTo>
                  <a:pt x="160281" y="0"/>
                </a:moveTo>
                <a:lnTo>
                  <a:pt x="205697" y="64813"/>
                </a:lnTo>
                <a:cubicBezTo>
                  <a:pt x="153374" y="96604"/>
                  <a:pt x="115906" y="130761"/>
                  <a:pt x="102281" y="169364"/>
                </a:cubicBezTo>
                <a:cubicBezTo>
                  <a:pt x="151103" y="172771"/>
                  <a:pt x="187531" y="209198"/>
                  <a:pt x="187531" y="258021"/>
                </a:cubicBezTo>
                <a:cubicBezTo>
                  <a:pt x="187531" y="307978"/>
                  <a:pt x="148927" y="348947"/>
                  <a:pt x="96604" y="348947"/>
                </a:cubicBezTo>
                <a:cubicBezTo>
                  <a:pt x="42010" y="348947"/>
                  <a:pt x="0" y="304667"/>
                  <a:pt x="0" y="237583"/>
                </a:cubicBezTo>
                <a:cubicBezTo>
                  <a:pt x="0" y="134072"/>
                  <a:pt x="58000" y="50052"/>
                  <a:pt x="160281" y="0"/>
                </a:cubicBezTo>
                <a:close/>
                <a:moveTo>
                  <a:pt x="409219" y="0"/>
                </a:moveTo>
                <a:lnTo>
                  <a:pt x="454635" y="64813"/>
                </a:lnTo>
                <a:cubicBezTo>
                  <a:pt x="402406" y="96604"/>
                  <a:pt x="364843" y="130761"/>
                  <a:pt x="351218" y="169364"/>
                </a:cubicBezTo>
                <a:cubicBezTo>
                  <a:pt x="400041" y="172771"/>
                  <a:pt x="436468" y="209198"/>
                  <a:pt x="436468" y="258021"/>
                </a:cubicBezTo>
                <a:cubicBezTo>
                  <a:pt x="436468" y="307978"/>
                  <a:pt x="397865" y="348947"/>
                  <a:pt x="345541" y="348947"/>
                </a:cubicBezTo>
                <a:cubicBezTo>
                  <a:pt x="290947" y="348947"/>
                  <a:pt x="248937" y="304667"/>
                  <a:pt x="248937" y="237583"/>
                </a:cubicBezTo>
                <a:cubicBezTo>
                  <a:pt x="248937" y="134072"/>
                  <a:pt x="306938" y="50052"/>
                  <a:pt x="409219" y="0"/>
                </a:cubicBezTo>
                <a:close/>
              </a:path>
            </a:pathLst>
          </a:custGeom>
          <a:solidFill>
            <a:srgbClr val="FF612B"/>
          </a:solidFill>
          <a:ln w="9335" cap="flat">
            <a:noFill/>
            <a:prstDash val="solid"/>
            <a:miter/>
          </a:ln>
        </p:spPr>
        <p:txBody>
          <a:bodyPr rtlCol="0" anchor="ctr"/>
          <a:lstStyle/>
          <a:p>
            <a:endParaRPr lang="en-US"/>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9F7F53CA-DA9B-42DE-BC32-1FB13BF92AF8}" type="datetime1">
              <a:rPr lang="en-US" smtClean="0"/>
              <a:t>3/20/2025</a:t>
            </a:fld>
            <a:endParaRPr lang="en-US"/>
          </a:p>
        </p:txBody>
      </p:sp>
    </p:spTree>
    <p:extLst>
      <p:ext uri="{BB962C8B-B14F-4D97-AF65-F5344CB8AC3E}">
        <p14:creationId xmlns:p14="http://schemas.microsoft.com/office/powerpoint/2010/main" val="720683621"/>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5087FC9B-1C7F-4ADF-9DC1-8BD3DCF6C9B1}" type="datetime1">
              <a:rPr lang="en-US" smtClean="0"/>
              <a:t>3/20/2025</a:t>
            </a:fld>
            <a:endParaRPr lang="en-US"/>
          </a:p>
        </p:txBody>
      </p:sp>
    </p:spTree>
    <p:extLst>
      <p:ext uri="{BB962C8B-B14F-4D97-AF65-F5344CB8AC3E}">
        <p14:creationId xmlns:p14="http://schemas.microsoft.com/office/powerpoint/2010/main" val="26404537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07">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9" name="Date Placeholder 8">
            <a:extLst>
              <a:ext uri="{FF2B5EF4-FFF2-40B4-BE49-F238E27FC236}">
                <a16:creationId xmlns:a16="http://schemas.microsoft.com/office/drawing/2014/main" id="{52474C07-8F5D-CC3D-9724-9A29EA763F79}"/>
              </a:ext>
            </a:extLst>
          </p:cNvPr>
          <p:cNvSpPr>
            <a:spLocks noGrp="1"/>
          </p:cNvSpPr>
          <p:nvPr>
            <p:ph type="dt" sz="half" idx="16"/>
          </p:nvPr>
        </p:nvSpPr>
        <p:spPr/>
        <p:txBody>
          <a:bodyPr/>
          <a:lstStyle/>
          <a:p>
            <a:fld id="{C7CE0BA8-CBFE-4EDD-9053-90766C8BBA05}" type="datetime1">
              <a:rPr lang="en-US" smtClean="0"/>
              <a:t>3/20/2025</a:t>
            </a:fld>
            <a:endParaRPr lang="en-US"/>
          </a:p>
        </p:txBody>
      </p:sp>
      <p:sp>
        <p:nvSpPr>
          <p:cNvPr id="10" name="Footer Placeholder 9">
            <a:extLst>
              <a:ext uri="{FF2B5EF4-FFF2-40B4-BE49-F238E27FC236}">
                <a16:creationId xmlns:a16="http://schemas.microsoft.com/office/drawing/2014/main" id="{D471F904-8B56-7EFA-3473-9DFAE1BFA581}"/>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2" name="Slide Number Placeholder 11">
            <a:extLst>
              <a:ext uri="{FF2B5EF4-FFF2-40B4-BE49-F238E27FC236}">
                <a16:creationId xmlns:a16="http://schemas.microsoft.com/office/drawing/2014/main" id="{FC8C7DF5-F873-F2E9-CB9E-9C8CF17D2CC0}"/>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983968824"/>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D66124C2-8024-4FE0-A9C8-31A6FDFB86B0}" type="datetime1">
              <a:rPr lang="en-US" smtClean="0"/>
              <a:t>3/20/2025</a:t>
            </a:fld>
            <a:endParaRPr lang="en-US"/>
          </a:p>
        </p:txBody>
      </p:sp>
    </p:spTree>
    <p:extLst>
      <p:ext uri="{BB962C8B-B14F-4D97-AF65-F5344CB8AC3E}">
        <p14:creationId xmlns:p14="http://schemas.microsoft.com/office/powerpoint/2010/main" val="3523938587"/>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3877985"/>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Themes </a:t>
            </a:r>
            <a:r>
              <a:rPr lang="en-US" sz="13000" b="0">
                <a:solidFill>
                  <a:schemeClr val="bg1"/>
                </a:solidFill>
              </a:rPr>
              <a:t>(Optional)</a:t>
            </a:r>
          </a:p>
        </p:txBody>
      </p:sp>
      <p:cxnSp>
        <p:nvCxnSpPr>
          <p:cNvPr id="4" name="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26515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Cover - Circles">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57201" y="2444106"/>
            <a:ext cx="548640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57201" y="4622786"/>
            <a:ext cx="54864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57200" y="6184202"/>
            <a:ext cx="54864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grpSp>
        <p:nvGrpSpPr>
          <p:cNvPr id="4" name="Group 3">
            <a:extLst>
              <a:ext uri="{FF2B5EF4-FFF2-40B4-BE49-F238E27FC236}">
                <a16:creationId xmlns:a16="http://schemas.microsoft.com/office/drawing/2014/main" id="{76161942-EDDE-7E45-31EB-C4DFF3FB884C}"/>
              </a:ext>
              <a:ext uri="{C183D7F6-B498-43B3-948B-1728B52AA6E4}">
                <adec:decorative xmlns:adec="http://schemas.microsoft.com/office/drawing/2017/decorative" val="1"/>
              </a:ext>
            </a:extLst>
          </p:cNvPr>
          <p:cNvGrpSpPr/>
          <p:nvPr userDrawn="1"/>
        </p:nvGrpSpPr>
        <p:grpSpPr bwMode="gray">
          <a:xfrm>
            <a:off x="6589986" y="0"/>
            <a:ext cx="5602015" cy="6858001"/>
            <a:chOff x="6589986" y="0"/>
            <a:chExt cx="5602015" cy="6858001"/>
          </a:xfrm>
        </p:grpSpPr>
        <p:sp>
          <p:nvSpPr>
            <p:cNvPr id="10" name="Oval 9">
              <a:extLst>
                <a:ext uri="{FF2B5EF4-FFF2-40B4-BE49-F238E27FC236}">
                  <a16:creationId xmlns:a16="http://schemas.microsoft.com/office/drawing/2014/main" id="{FD245413-8FD0-E03A-0CB5-B17DB7E65874}"/>
                </a:ext>
              </a:extLst>
            </p:cNvPr>
            <p:cNvSpPr/>
            <p:nvPr userDrawn="1"/>
          </p:nvSpPr>
          <p:spPr bwMode="gray">
            <a:xfrm>
              <a:off x="6589986" y="1236015"/>
              <a:ext cx="1545021" cy="154502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13" name="Oval 12">
              <a:extLst>
                <a:ext uri="{FF2B5EF4-FFF2-40B4-BE49-F238E27FC236}">
                  <a16:creationId xmlns:a16="http://schemas.microsoft.com/office/drawing/2014/main" id="{94256F4F-5186-B0AC-B5EB-03CE1DE33165}"/>
                </a:ext>
              </a:extLst>
            </p:cNvPr>
            <p:cNvSpPr/>
            <p:nvPr userDrawn="1"/>
          </p:nvSpPr>
          <p:spPr bwMode="gray">
            <a:xfrm>
              <a:off x="6589986" y="2944997"/>
              <a:ext cx="1545021" cy="154502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56" name="Freeform: Shape 55">
              <a:extLst>
                <a:ext uri="{FF2B5EF4-FFF2-40B4-BE49-F238E27FC236}">
                  <a16:creationId xmlns:a16="http://schemas.microsoft.com/office/drawing/2014/main" id="{2A768A4A-FB96-B57B-1F58-5CBDF8C61E53}"/>
                </a:ext>
              </a:extLst>
            </p:cNvPr>
            <p:cNvSpPr/>
            <p:nvPr userDrawn="1"/>
          </p:nvSpPr>
          <p:spPr bwMode="gray">
            <a:xfrm>
              <a:off x="6643485" y="6362961"/>
              <a:ext cx="1438025" cy="495039"/>
            </a:xfrm>
            <a:custGeom>
              <a:avLst/>
              <a:gdLst>
                <a:gd name="connsiteX0" fmla="*/ 719012 w 1438025"/>
                <a:gd name="connsiteY0" fmla="*/ 0 h 495039"/>
                <a:gd name="connsiteX1" fmla="*/ 1430816 w 1438025"/>
                <a:gd name="connsiteY1" fmla="*/ 471815 h 495039"/>
                <a:gd name="connsiteX2" fmla="*/ 1438025 w 1438025"/>
                <a:gd name="connsiteY2" fmla="*/ 495039 h 495039"/>
                <a:gd name="connsiteX3" fmla="*/ 0 w 1438025"/>
                <a:gd name="connsiteY3" fmla="*/ 495039 h 495039"/>
                <a:gd name="connsiteX4" fmla="*/ 7209 w 1438025"/>
                <a:gd name="connsiteY4" fmla="*/ 471815 h 495039"/>
                <a:gd name="connsiteX5" fmla="*/ 719012 w 1438025"/>
                <a:gd name="connsiteY5" fmla="*/ 0 h 49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38025" h="495039">
                  <a:moveTo>
                    <a:pt x="719012" y="0"/>
                  </a:moveTo>
                  <a:cubicBezTo>
                    <a:pt x="1038997" y="0"/>
                    <a:pt x="1313542" y="194549"/>
                    <a:pt x="1430816" y="471815"/>
                  </a:cubicBezTo>
                  <a:lnTo>
                    <a:pt x="1438025" y="495039"/>
                  </a:lnTo>
                  <a:lnTo>
                    <a:pt x="0" y="495039"/>
                  </a:lnTo>
                  <a:lnTo>
                    <a:pt x="7209" y="471815"/>
                  </a:lnTo>
                  <a:cubicBezTo>
                    <a:pt x="124483" y="194549"/>
                    <a:pt x="399028" y="0"/>
                    <a:pt x="719012" y="0"/>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50" name="Freeform: Shape 49">
              <a:extLst>
                <a:ext uri="{FF2B5EF4-FFF2-40B4-BE49-F238E27FC236}">
                  <a16:creationId xmlns:a16="http://schemas.microsoft.com/office/drawing/2014/main" id="{94B7C9C2-EDC6-573C-9A49-05BCDAFCB847}"/>
                </a:ext>
              </a:extLst>
            </p:cNvPr>
            <p:cNvSpPr/>
            <p:nvPr userDrawn="1"/>
          </p:nvSpPr>
          <p:spPr bwMode="gray">
            <a:xfrm>
              <a:off x="8304923" y="0"/>
              <a:ext cx="1545022" cy="1072055"/>
            </a:xfrm>
            <a:custGeom>
              <a:avLst/>
              <a:gdLst>
                <a:gd name="connsiteX0" fmla="*/ 60350 w 1545022"/>
                <a:gd name="connsiteY0" fmla="*/ 0 h 1072055"/>
                <a:gd name="connsiteX1" fmla="*/ 1484672 w 1545022"/>
                <a:gd name="connsiteY1" fmla="*/ 0 h 1072055"/>
                <a:gd name="connsiteX2" fmla="*/ 1529327 w 1545022"/>
                <a:gd name="connsiteY2" fmla="*/ 143856 h 1072055"/>
                <a:gd name="connsiteX3" fmla="*/ 1545022 w 1545022"/>
                <a:gd name="connsiteY3" fmla="*/ 299544 h 1072055"/>
                <a:gd name="connsiteX4" fmla="*/ 772511 w 1545022"/>
                <a:gd name="connsiteY4" fmla="*/ 1072055 h 1072055"/>
                <a:gd name="connsiteX5" fmla="*/ 0 w 1545022"/>
                <a:gd name="connsiteY5" fmla="*/ 299544 h 1072055"/>
                <a:gd name="connsiteX6" fmla="*/ 15695 w 1545022"/>
                <a:gd name="connsiteY6" fmla="*/ 143856 h 107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022" h="1072055">
                  <a:moveTo>
                    <a:pt x="60350" y="0"/>
                  </a:moveTo>
                  <a:lnTo>
                    <a:pt x="1484672" y="0"/>
                  </a:lnTo>
                  <a:lnTo>
                    <a:pt x="1529327" y="143856"/>
                  </a:lnTo>
                  <a:cubicBezTo>
                    <a:pt x="1539618" y="194145"/>
                    <a:pt x="1545022" y="246213"/>
                    <a:pt x="1545022" y="299544"/>
                  </a:cubicBezTo>
                  <a:cubicBezTo>
                    <a:pt x="1545022" y="726190"/>
                    <a:pt x="1199157" y="1072055"/>
                    <a:pt x="772511" y="1072055"/>
                  </a:cubicBezTo>
                  <a:cubicBezTo>
                    <a:pt x="345865" y="1072055"/>
                    <a:pt x="0" y="726190"/>
                    <a:pt x="0" y="299544"/>
                  </a:cubicBezTo>
                  <a:cubicBezTo>
                    <a:pt x="0" y="246213"/>
                    <a:pt x="5404" y="194145"/>
                    <a:pt x="15695" y="143856"/>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21" name="Oval 20">
              <a:extLst>
                <a:ext uri="{FF2B5EF4-FFF2-40B4-BE49-F238E27FC236}">
                  <a16:creationId xmlns:a16="http://schemas.microsoft.com/office/drawing/2014/main" id="{363E7B35-0977-2958-8F1F-932A6BBD585D}"/>
                </a:ext>
              </a:extLst>
            </p:cNvPr>
            <p:cNvSpPr/>
            <p:nvPr userDrawn="1"/>
          </p:nvSpPr>
          <p:spPr bwMode="gray">
            <a:xfrm>
              <a:off x="8304924" y="2944997"/>
              <a:ext cx="1545021" cy="154502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22" name="Oval 21">
              <a:extLst>
                <a:ext uri="{FF2B5EF4-FFF2-40B4-BE49-F238E27FC236}">
                  <a16:creationId xmlns:a16="http://schemas.microsoft.com/office/drawing/2014/main" id="{D468B2FD-A207-7F02-CD5C-3C9A5DAC24FB}"/>
                </a:ext>
              </a:extLst>
            </p:cNvPr>
            <p:cNvSpPr/>
            <p:nvPr userDrawn="1"/>
          </p:nvSpPr>
          <p:spPr bwMode="gray">
            <a:xfrm>
              <a:off x="8304924" y="4653979"/>
              <a:ext cx="1545021" cy="154502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58" name="Freeform: Shape 57">
              <a:extLst>
                <a:ext uri="{FF2B5EF4-FFF2-40B4-BE49-F238E27FC236}">
                  <a16:creationId xmlns:a16="http://schemas.microsoft.com/office/drawing/2014/main" id="{E0BF087B-1671-339F-71EE-72AD2DF9E947}"/>
                </a:ext>
              </a:extLst>
            </p:cNvPr>
            <p:cNvSpPr/>
            <p:nvPr userDrawn="1"/>
          </p:nvSpPr>
          <p:spPr bwMode="gray">
            <a:xfrm>
              <a:off x="8358423" y="6362961"/>
              <a:ext cx="1438024" cy="495039"/>
            </a:xfrm>
            <a:custGeom>
              <a:avLst/>
              <a:gdLst>
                <a:gd name="connsiteX0" fmla="*/ 719012 w 1438024"/>
                <a:gd name="connsiteY0" fmla="*/ 0 h 495039"/>
                <a:gd name="connsiteX1" fmla="*/ 1430815 w 1438024"/>
                <a:gd name="connsiteY1" fmla="*/ 471815 h 495039"/>
                <a:gd name="connsiteX2" fmla="*/ 1438024 w 1438024"/>
                <a:gd name="connsiteY2" fmla="*/ 495039 h 495039"/>
                <a:gd name="connsiteX3" fmla="*/ 0 w 1438024"/>
                <a:gd name="connsiteY3" fmla="*/ 495039 h 495039"/>
                <a:gd name="connsiteX4" fmla="*/ 7209 w 1438024"/>
                <a:gd name="connsiteY4" fmla="*/ 471815 h 495039"/>
                <a:gd name="connsiteX5" fmla="*/ 719012 w 1438024"/>
                <a:gd name="connsiteY5" fmla="*/ 0 h 49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38024" h="495039">
                  <a:moveTo>
                    <a:pt x="719012" y="0"/>
                  </a:moveTo>
                  <a:cubicBezTo>
                    <a:pt x="1038997" y="0"/>
                    <a:pt x="1313542" y="194549"/>
                    <a:pt x="1430815" y="471815"/>
                  </a:cubicBezTo>
                  <a:lnTo>
                    <a:pt x="1438024" y="495039"/>
                  </a:lnTo>
                  <a:lnTo>
                    <a:pt x="0" y="495039"/>
                  </a:lnTo>
                  <a:lnTo>
                    <a:pt x="7209" y="471815"/>
                  </a:lnTo>
                  <a:cubicBezTo>
                    <a:pt x="124482" y="194549"/>
                    <a:pt x="399028" y="0"/>
                    <a:pt x="719012" y="0"/>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24" name="Oval 23">
              <a:extLst>
                <a:ext uri="{FF2B5EF4-FFF2-40B4-BE49-F238E27FC236}">
                  <a16:creationId xmlns:a16="http://schemas.microsoft.com/office/drawing/2014/main" id="{034E0C3D-397E-DE88-FAC6-04E21A5AAB73}"/>
                </a:ext>
              </a:extLst>
            </p:cNvPr>
            <p:cNvSpPr/>
            <p:nvPr userDrawn="1"/>
          </p:nvSpPr>
          <p:spPr bwMode="gray">
            <a:xfrm>
              <a:off x="10019862" y="1236015"/>
              <a:ext cx="1545021" cy="154502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52" name="Freeform: Shape 51">
              <a:extLst>
                <a:ext uri="{FF2B5EF4-FFF2-40B4-BE49-F238E27FC236}">
                  <a16:creationId xmlns:a16="http://schemas.microsoft.com/office/drawing/2014/main" id="{4FDBECEC-0C7A-342C-2AF3-789E986ADB59}"/>
                </a:ext>
              </a:extLst>
            </p:cNvPr>
            <p:cNvSpPr/>
            <p:nvPr userDrawn="1"/>
          </p:nvSpPr>
          <p:spPr bwMode="gray">
            <a:xfrm>
              <a:off x="10019861" y="0"/>
              <a:ext cx="1545022" cy="1072055"/>
            </a:xfrm>
            <a:custGeom>
              <a:avLst/>
              <a:gdLst>
                <a:gd name="connsiteX0" fmla="*/ 60350 w 1545022"/>
                <a:gd name="connsiteY0" fmla="*/ 0 h 1072055"/>
                <a:gd name="connsiteX1" fmla="*/ 1484672 w 1545022"/>
                <a:gd name="connsiteY1" fmla="*/ 0 h 1072055"/>
                <a:gd name="connsiteX2" fmla="*/ 1529327 w 1545022"/>
                <a:gd name="connsiteY2" fmla="*/ 143856 h 1072055"/>
                <a:gd name="connsiteX3" fmla="*/ 1545022 w 1545022"/>
                <a:gd name="connsiteY3" fmla="*/ 299544 h 1072055"/>
                <a:gd name="connsiteX4" fmla="*/ 772511 w 1545022"/>
                <a:gd name="connsiteY4" fmla="*/ 1072055 h 1072055"/>
                <a:gd name="connsiteX5" fmla="*/ 0 w 1545022"/>
                <a:gd name="connsiteY5" fmla="*/ 299544 h 1072055"/>
                <a:gd name="connsiteX6" fmla="*/ 15695 w 1545022"/>
                <a:gd name="connsiteY6" fmla="*/ 143856 h 107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022" h="1072055">
                  <a:moveTo>
                    <a:pt x="60350" y="0"/>
                  </a:moveTo>
                  <a:lnTo>
                    <a:pt x="1484672" y="0"/>
                  </a:lnTo>
                  <a:lnTo>
                    <a:pt x="1529327" y="143856"/>
                  </a:lnTo>
                  <a:cubicBezTo>
                    <a:pt x="1539618" y="194145"/>
                    <a:pt x="1545022" y="246213"/>
                    <a:pt x="1545022" y="299544"/>
                  </a:cubicBezTo>
                  <a:cubicBezTo>
                    <a:pt x="1545022" y="726190"/>
                    <a:pt x="1199157" y="1072055"/>
                    <a:pt x="772511" y="1072055"/>
                  </a:cubicBezTo>
                  <a:cubicBezTo>
                    <a:pt x="345865" y="1072055"/>
                    <a:pt x="0" y="726190"/>
                    <a:pt x="0" y="299544"/>
                  </a:cubicBezTo>
                  <a:cubicBezTo>
                    <a:pt x="0" y="246213"/>
                    <a:pt x="5404" y="194145"/>
                    <a:pt x="15695" y="143856"/>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0" name="Freeform: Shape 59">
              <a:extLst>
                <a:ext uri="{FF2B5EF4-FFF2-40B4-BE49-F238E27FC236}">
                  <a16:creationId xmlns:a16="http://schemas.microsoft.com/office/drawing/2014/main" id="{6269BC16-0786-49DD-0879-B4F17ACBBDFB}"/>
                </a:ext>
              </a:extLst>
            </p:cNvPr>
            <p:cNvSpPr/>
            <p:nvPr userDrawn="1"/>
          </p:nvSpPr>
          <p:spPr bwMode="gray">
            <a:xfrm>
              <a:off x="10073361" y="6362961"/>
              <a:ext cx="1438024" cy="495039"/>
            </a:xfrm>
            <a:custGeom>
              <a:avLst/>
              <a:gdLst>
                <a:gd name="connsiteX0" fmla="*/ 719012 w 1438024"/>
                <a:gd name="connsiteY0" fmla="*/ 0 h 495039"/>
                <a:gd name="connsiteX1" fmla="*/ 1430815 w 1438024"/>
                <a:gd name="connsiteY1" fmla="*/ 471815 h 495039"/>
                <a:gd name="connsiteX2" fmla="*/ 1438024 w 1438024"/>
                <a:gd name="connsiteY2" fmla="*/ 495039 h 495039"/>
                <a:gd name="connsiteX3" fmla="*/ 0 w 1438024"/>
                <a:gd name="connsiteY3" fmla="*/ 495039 h 495039"/>
                <a:gd name="connsiteX4" fmla="*/ 7209 w 1438024"/>
                <a:gd name="connsiteY4" fmla="*/ 471815 h 495039"/>
                <a:gd name="connsiteX5" fmla="*/ 719012 w 1438024"/>
                <a:gd name="connsiteY5" fmla="*/ 0 h 49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38024" h="495039">
                  <a:moveTo>
                    <a:pt x="719012" y="0"/>
                  </a:moveTo>
                  <a:cubicBezTo>
                    <a:pt x="1038996" y="0"/>
                    <a:pt x="1313542" y="194549"/>
                    <a:pt x="1430815" y="471815"/>
                  </a:cubicBezTo>
                  <a:lnTo>
                    <a:pt x="1438024" y="495039"/>
                  </a:lnTo>
                  <a:lnTo>
                    <a:pt x="0" y="495039"/>
                  </a:lnTo>
                  <a:lnTo>
                    <a:pt x="7209" y="471815"/>
                  </a:lnTo>
                  <a:cubicBezTo>
                    <a:pt x="124482" y="194549"/>
                    <a:pt x="399028" y="0"/>
                    <a:pt x="719012" y="0"/>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8" name="Freeform: Shape 67">
              <a:extLst>
                <a:ext uri="{FF2B5EF4-FFF2-40B4-BE49-F238E27FC236}">
                  <a16:creationId xmlns:a16="http://schemas.microsoft.com/office/drawing/2014/main" id="{3AEDD267-848C-A5FB-9D8A-FA5F032E4A6F}"/>
                </a:ext>
              </a:extLst>
            </p:cNvPr>
            <p:cNvSpPr/>
            <p:nvPr userDrawn="1"/>
          </p:nvSpPr>
          <p:spPr bwMode="gray">
            <a:xfrm>
              <a:off x="11734799" y="1304655"/>
              <a:ext cx="457201" cy="1407742"/>
            </a:xfrm>
            <a:custGeom>
              <a:avLst/>
              <a:gdLst>
                <a:gd name="connsiteX0" fmla="*/ 457201 w 457201"/>
                <a:gd name="connsiteY0" fmla="*/ 0 h 1407742"/>
                <a:gd name="connsiteX1" fmla="*/ 457201 w 457201"/>
                <a:gd name="connsiteY1" fmla="*/ 1407742 h 1407742"/>
                <a:gd name="connsiteX2" fmla="*/ 340593 w 457201"/>
                <a:gd name="connsiteY2" fmla="*/ 1344449 h 1407742"/>
                <a:gd name="connsiteX3" fmla="*/ 0 w 457201"/>
                <a:gd name="connsiteY3" fmla="*/ 703871 h 1407742"/>
                <a:gd name="connsiteX4" fmla="*/ 340593 w 457201"/>
                <a:gd name="connsiteY4" fmla="*/ 63293 h 1407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1" h="1407742">
                  <a:moveTo>
                    <a:pt x="457201" y="0"/>
                  </a:moveTo>
                  <a:lnTo>
                    <a:pt x="457201" y="1407742"/>
                  </a:lnTo>
                  <a:lnTo>
                    <a:pt x="340593" y="1344449"/>
                  </a:lnTo>
                  <a:cubicBezTo>
                    <a:pt x="135104" y="1205624"/>
                    <a:pt x="0" y="970525"/>
                    <a:pt x="0" y="703871"/>
                  </a:cubicBezTo>
                  <a:cubicBezTo>
                    <a:pt x="0" y="437217"/>
                    <a:pt x="135104" y="202119"/>
                    <a:pt x="340593" y="63293"/>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6" name="Freeform: Shape 65">
              <a:extLst>
                <a:ext uri="{FF2B5EF4-FFF2-40B4-BE49-F238E27FC236}">
                  <a16:creationId xmlns:a16="http://schemas.microsoft.com/office/drawing/2014/main" id="{5ED7ADAF-20AD-CD1B-AA2C-238E34F98CA6}"/>
                </a:ext>
              </a:extLst>
            </p:cNvPr>
            <p:cNvSpPr/>
            <p:nvPr userDrawn="1"/>
          </p:nvSpPr>
          <p:spPr bwMode="gray">
            <a:xfrm>
              <a:off x="11734799" y="3013637"/>
              <a:ext cx="457201" cy="1407742"/>
            </a:xfrm>
            <a:custGeom>
              <a:avLst/>
              <a:gdLst>
                <a:gd name="connsiteX0" fmla="*/ 457201 w 457201"/>
                <a:gd name="connsiteY0" fmla="*/ 0 h 1407742"/>
                <a:gd name="connsiteX1" fmla="*/ 457201 w 457201"/>
                <a:gd name="connsiteY1" fmla="*/ 1407742 h 1407742"/>
                <a:gd name="connsiteX2" fmla="*/ 340593 w 457201"/>
                <a:gd name="connsiteY2" fmla="*/ 1344449 h 1407742"/>
                <a:gd name="connsiteX3" fmla="*/ 0 w 457201"/>
                <a:gd name="connsiteY3" fmla="*/ 703871 h 1407742"/>
                <a:gd name="connsiteX4" fmla="*/ 340593 w 457201"/>
                <a:gd name="connsiteY4" fmla="*/ 63293 h 1407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1" h="1407742">
                  <a:moveTo>
                    <a:pt x="457201" y="0"/>
                  </a:moveTo>
                  <a:lnTo>
                    <a:pt x="457201" y="1407742"/>
                  </a:lnTo>
                  <a:lnTo>
                    <a:pt x="340593" y="1344449"/>
                  </a:lnTo>
                  <a:cubicBezTo>
                    <a:pt x="135104" y="1205624"/>
                    <a:pt x="0" y="970525"/>
                    <a:pt x="0" y="703871"/>
                  </a:cubicBezTo>
                  <a:cubicBezTo>
                    <a:pt x="0" y="437217"/>
                    <a:pt x="135104" y="202119"/>
                    <a:pt x="340593" y="63293"/>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4" name="Freeform: Shape 63">
              <a:extLst>
                <a:ext uri="{FF2B5EF4-FFF2-40B4-BE49-F238E27FC236}">
                  <a16:creationId xmlns:a16="http://schemas.microsoft.com/office/drawing/2014/main" id="{37D54519-2872-A533-DCC5-47D5C6393FC6}"/>
                </a:ext>
              </a:extLst>
            </p:cNvPr>
            <p:cNvSpPr/>
            <p:nvPr userDrawn="1"/>
          </p:nvSpPr>
          <p:spPr bwMode="gray">
            <a:xfrm>
              <a:off x="11734799" y="4722619"/>
              <a:ext cx="457201" cy="1407742"/>
            </a:xfrm>
            <a:custGeom>
              <a:avLst/>
              <a:gdLst>
                <a:gd name="connsiteX0" fmla="*/ 457201 w 457201"/>
                <a:gd name="connsiteY0" fmla="*/ 0 h 1407742"/>
                <a:gd name="connsiteX1" fmla="*/ 457201 w 457201"/>
                <a:gd name="connsiteY1" fmla="*/ 1407742 h 1407742"/>
                <a:gd name="connsiteX2" fmla="*/ 340593 w 457201"/>
                <a:gd name="connsiteY2" fmla="*/ 1344449 h 1407742"/>
                <a:gd name="connsiteX3" fmla="*/ 0 w 457201"/>
                <a:gd name="connsiteY3" fmla="*/ 703871 h 1407742"/>
                <a:gd name="connsiteX4" fmla="*/ 340593 w 457201"/>
                <a:gd name="connsiteY4" fmla="*/ 63293 h 1407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1" h="1407742">
                  <a:moveTo>
                    <a:pt x="457201" y="0"/>
                  </a:moveTo>
                  <a:lnTo>
                    <a:pt x="457201" y="1407742"/>
                  </a:lnTo>
                  <a:lnTo>
                    <a:pt x="340593" y="1344449"/>
                  </a:lnTo>
                  <a:cubicBezTo>
                    <a:pt x="135104" y="1205624"/>
                    <a:pt x="0" y="970525"/>
                    <a:pt x="0" y="703871"/>
                  </a:cubicBezTo>
                  <a:cubicBezTo>
                    <a:pt x="0" y="437218"/>
                    <a:pt x="135104" y="202119"/>
                    <a:pt x="340593" y="63293"/>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39" name="Oval 38">
              <a:extLst>
                <a:ext uri="{FF2B5EF4-FFF2-40B4-BE49-F238E27FC236}">
                  <a16:creationId xmlns:a16="http://schemas.microsoft.com/office/drawing/2014/main" id="{EC7687F7-D23D-6201-BEE3-892874D8718A}"/>
                </a:ext>
              </a:extLst>
            </p:cNvPr>
            <p:cNvSpPr/>
            <p:nvPr userDrawn="1"/>
          </p:nvSpPr>
          <p:spPr bwMode="gray">
            <a:xfrm>
              <a:off x="6589986" y="4653979"/>
              <a:ext cx="1545336" cy="1545336"/>
            </a:xfrm>
            <a:prstGeom prst="ellipse">
              <a:avLst/>
            </a:pr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C7066E1-8421-E54F-0775-4B85647AA3E0}"/>
                </a:ext>
              </a:extLst>
            </p:cNvPr>
            <p:cNvSpPr/>
            <p:nvPr userDrawn="1"/>
          </p:nvSpPr>
          <p:spPr bwMode="gray">
            <a:xfrm>
              <a:off x="8304609" y="1236015"/>
              <a:ext cx="1545336" cy="1545336"/>
            </a:xfrm>
            <a:prstGeom prst="ellipse">
              <a:avLst/>
            </a:pr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15FC7138-1FBA-E2EA-8970-50FB3A32AE0E}"/>
                </a:ext>
              </a:extLst>
            </p:cNvPr>
            <p:cNvSpPr/>
            <p:nvPr userDrawn="1"/>
          </p:nvSpPr>
          <p:spPr bwMode="gray">
            <a:xfrm>
              <a:off x="10019547" y="2944997"/>
              <a:ext cx="1545336" cy="1545336"/>
            </a:xfrm>
            <a:prstGeom prst="ellipse">
              <a:avLst/>
            </a:pr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C424E259-A640-957E-36A7-7D985103E625}"/>
                </a:ext>
              </a:extLst>
            </p:cNvPr>
            <p:cNvSpPr/>
            <p:nvPr userDrawn="1"/>
          </p:nvSpPr>
          <p:spPr bwMode="gray">
            <a:xfrm>
              <a:off x="11734800" y="1"/>
              <a:ext cx="457201" cy="1003665"/>
            </a:xfrm>
            <a:custGeom>
              <a:avLst/>
              <a:gdLst>
                <a:gd name="connsiteX0" fmla="*/ 60392 w 457201"/>
                <a:gd name="connsiteY0" fmla="*/ 0 h 1003665"/>
                <a:gd name="connsiteX1" fmla="*/ 457201 w 457201"/>
                <a:gd name="connsiteY1" fmla="*/ 0 h 1003665"/>
                <a:gd name="connsiteX2" fmla="*/ 457201 w 457201"/>
                <a:gd name="connsiteY2" fmla="*/ 1003665 h 1003665"/>
                <a:gd name="connsiteX3" fmla="*/ 340662 w 457201"/>
                <a:gd name="connsiteY3" fmla="*/ 940410 h 1003665"/>
                <a:gd name="connsiteX4" fmla="*/ 0 w 457201"/>
                <a:gd name="connsiteY4" fmla="*/ 299701 h 1003665"/>
                <a:gd name="connsiteX5" fmla="*/ 15698 w 457201"/>
                <a:gd name="connsiteY5" fmla="*/ 143981 h 1003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1" h="1003665">
                  <a:moveTo>
                    <a:pt x="60392" y="0"/>
                  </a:moveTo>
                  <a:lnTo>
                    <a:pt x="457201" y="0"/>
                  </a:lnTo>
                  <a:lnTo>
                    <a:pt x="457201" y="1003665"/>
                  </a:lnTo>
                  <a:lnTo>
                    <a:pt x="340662" y="940410"/>
                  </a:lnTo>
                  <a:cubicBezTo>
                    <a:pt x="135131" y="801556"/>
                    <a:pt x="0" y="566409"/>
                    <a:pt x="0" y="299701"/>
                  </a:cubicBezTo>
                  <a:cubicBezTo>
                    <a:pt x="0" y="246359"/>
                    <a:pt x="5405" y="194280"/>
                    <a:pt x="15698" y="143981"/>
                  </a:cubicBezTo>
                  <a:close/>
                </a:path>
              </a:pathLst>
            </a:cu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Shape 61">
              <a:extLst>
                <a:ext uri="{FF2B5EF4-FFF2-40B4-BE49-F238E27FC236}">
                  <a16:creationId xmlns:a16="http://schemas.microsoft.com/office/drawing/2014/main" id="{000C2C3B-7D7E-56F2-7B74-0F8405A16F69}"/>
                </a:ext>
              </a:extLst>
            </p:cNvPr>
            <p:cNvSpPr/>
            <p:nvPr userDrawn="1"/>
          </p:nvSpPr>
          <p:spPr bwMode="gray">
            <a:xfrm>
              <a:off x="11788340" y="6431666"/>
              <a:ext cx="403660" cy="426335"/>
            </a:xfrm>
            <a:custGeom>
              <a:avLst/>
              <a:gdLst>
                <a:gd name="connsiteX0" fmla="*/ 403660 w 403660"/>
                <a:gd name="connsiteY0" fmla="*/ 0 h 426335"/>
                <a:gd name="connsiteX1" fmla="*/ 403660 w 403660"/>
                <a:gd name="connsiteY1" fmla="*/ 426335 h 426335"/>
                <a:gd name="connsiteX2" fmla="*/ 0 w 403660"/>
                <a:gd name="connsiteY2" fmla="*/ 426335 h 426335"/>
                <a:gd name="connsiteX3" fmla="*/ 7179 w 403660"/>
                <a:gd name="connsiteY3" fmla="*/ 403207 h 426335"/>
                <a:gd name="connsiteX4" fmla="*/ 287121 w 403660"/>
                <a:gd name="connsiteY4" fmla="*/ 63256 h 426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660" h="426335">
                  <a:moveTo>
                    <a:pt x="403660" y="0"/>
                  </a:moveTo>
                  <a:lnTo>
                    <a:pt x="403660" y="426335"/>
                  </a:lnTo>
                  <a:lnTo>
                    <a:pt x="0" y="426335"/>
                  </a:lnTo>
                  <a:lnTo>
                    <a:pt x="7179" y="403207"/>
                  </a:lnTo>
                  <a:cubicBezTo>
                    <a:pt x="65828" y="264546"/>
                    <a:pt x="163802" y="146568"/>
                    <a:pt x="287121" y="63256"/>
                  </a:cubicBezTo>
                  <a:close/>
                </a:path>
              </a:pathLst>
            </a:cu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F955DF93-96B0-4F76-47E3-7823232F73D0}"/>
                </a:ext>
              </a:extLst>
            </p:cNvPr>
            <p:cNvSpPr/>
            <p:nvPr userDrawn="1"/>
          </p:nvSpPr>
          <p:spPr bwMode="gray">
            <a:xfrm>
              <a:off x="6589986" y="1"/>
              <a:ext cx="1545022" cy="1072055"/>
            </a:xfrm>
            <a:custGeom>
              <a:avLst/>
              <a:gdLst>
                <a:gd name="connsiteX0" fmla="*/ 60350 w 1545022"/>
                <a:gd name="connsiteY0" fmla="*/ 0 h 1072055"/>
                <a:gd name="connsiteX1" fmla="*/ 1484672 w 1545022"/>
                <a:gd name="connsiteY1" fmla="*/ 0 h 1072055"/>
                <a:gd name="connsiteX2" fmla="*/ 1529328 w 1545022"/>
                <a:gd name="connsiteY2" fmla="*/ 143856 h 1072055"/>
                <a:gd name="connsiteX3" fmla="*/ 1545022 w 1545022"/>
                <a:gd name="connsiteY3" fmla="*/ 299544 h 1072055"/>
                <a:gd name="connsiteX4" fmla="*/ 772511 w 1545022"/>
                <a:gd name="connsiteY4" fmla="*/ 1072055 h 1072055"/>
                <a:gd name="connsiteX5" fmla="*/ 0 w 1545022"/>
                <a:gd name="connsiteY5" fmla="*/ 299544 h 1072055"/>
                <a:gd name="connsiteX6" fmla="*/ 15695 w 1545022"/>
                <a:gd name="connsiteY6" fmla="*/ 143856 h 107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5022" h="1072055">
                  <a:moveTo>
                    <a:pt x="60350" y="0"/>
                  </a:moveTo>
                  <a:lnTo>
                    <a:pt x="1484672" y="0"/>
                  </a:lnTo>
                  <a:lnTo>
                    <a:pt x="1529328" y="143856"/>
                  </a:lnTo>
                  <a:cubicBezTo>
                    <a:pt x="1539618" y="194145"/>
                    <a:pt x="1545022" y="246213"/>
                    <a:pt x="1545022" y="299544"/>
                  </a:cubicBezTo>
                  <a:cubicBezTo>
                    <a:pt x="1545022" y="726190"/>
                    <a:pt x="1199157" y="1072055"/>
                    <a:pt x="772511" y="1072055"/>
                  </a:cubicBezTo>
                  <a:cubicBezTo>
                    <a:pt x="345865" y="1072055"/>
                    <a:pt x="0" y="726190"/>
                    <a:pt x="0" y="299544"/>
                  </a:cubicBezTo>
                  <a:cubicBezTo>
                    <a:pt x="0" y="246213"/>
                    <a:pt x="5404" y="194145"/>
                    <a:pt x="15695" y="143856"/>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3" name="Graphic 41">
              <a:extLst>
                <a:ext uri="{FF2B5EF4-FFF2-40B4-BE49-F238E27FC236}">
                  <a16:creationId xmlns:a16="http://schemas.microsoft.com/office/drawing/2014/main" id="{216129F6-7635-23A0-12D0-C199AE882F29}"/>
                </a:ext>
              </a:extLst>
            </p:cNvPr>
            <p:cNvSpPr/>
            <p:nvPr/>
          </p:nvSpPr>
          <p:spPr bwMode="gray">
            <a:xfrm>
              <a:off x="10019862" y="4653979"/>
              <a:ext cx="1545336" cy="1545336"/>
            </a:xfrm>
            <a:custGeom>
              <a:avLst/>
              <a:gdLst>
                <a:gd name="connsiteX0" fmla="*/ 772668 w 1545336"/>
                <a:gd name="connsiteY0" fmla="*/ 0 h 1545336"/>
                <a:gd name="connsiteX1" fmla="*/ 0 w 1545336"/>
                <a:gd name="connsiteY1" fmla="*/ 772668 h 1545336"/>
                <a:gd name="connsiteX2" fmla="*/ 772668 w 1545336"/>
                <a:gd name="connsiteY2" fmla="*/ 1545336 h 1545336"/>
                <a:gd name="connsiteX3" fmla="*/ 1545336 w 1545336"/>
                <a:gd name="connsiteY3" fmla="*/ 772668 h 1545336"/>
                <a:gd name="connsiteX4" fmla="*/ 772668 w 1545336"/>
                <a:gd name="connsiteY4" fmla="*/ 0 h 1545336"/>
                <a:gd name="connsiteX5" fmla="*/ 772668 w 1545336"/>
                <a:gd name="connsiteY5" fmla="*/ 1170704 h 1545336"/>
                <a:gd name="connsiteX6" fmla="*/ 374632 w 1545336"/>
                <a:gd name="connsiteY6" fmla="*/ 772668 h 1545336"/>
                <a:gd name="connsiteX7" fmla="*/ 772668 w 1545336"/>
                <a:gd name="connsiteY7" fmla="*/ 374632 h 1545336"/>
                <a:gd name="connsiteX8" fmla="*/ 1170704 w 1545336"/>
                <a:gd name="connsiteY8" fmla="*/ 772668 h 1545336"/>
                <a:gd name="connsiteX9" fmla="*/ 772668 w 1545336"/>
                <a:gd name="connsiteY9" fmla="*/ 1170704 h 1545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5336" h="1545336">
                  <a:moveTo>
                    <a:pt x="772668" y="0"/>
                  </a:moveTo>
                  <a:cubicBezTo>
                    <a:pt x="345869" y="0"/>
                    <a:pt x="0" y="345869"/>
                    <a:pt x="0" y="772668"/>
                  </a:cubicBezTo>
                  <a:cubicBezTo>
                    <a:pt x="0" y="1199467"/>
                    <a:pt x="345869" y="1545336"/>
                    <a:pt x="772668" y="1545336"/>
                  </a:cubicBezTo>
                  <a:cubicBezTo>
                    <a:pt x="1199467" y="1545336"/>
                    <a:pt x="1545336" y="1199467"/>
                    <a:pt x="1545336" y="772668"/>
                  </a:cubicBezTo>
                  <a:cubicBezTo>
                    <a:pt x="1545336" y="345869"/>
                    <a:pt x="1199467" y="0"/>
                    <a:pt x="772668" y="0"/>
                  </a:cubicBezTo>
                  <a:close/>
                  <a:moveTo>
                    <a:pt x="772668" y="1170704"/>
                  </a:moveTo>
                  <a:cubicBezTo>
                    <a:pt x="552927" y="1170704"/>
                    <a:pt x="374632" y="992409"/>
                    <a:pt x="374632" y="772668"/>
                  </a:cubicBezTo>
                  <a:cubicBezTo>
                    <a:pt x="374632" y="552927"/>
                    <a:pt x="552927" y="374632"/>
                    <a:pt x="772668" y="374632"/>
                  </a:cubicBezTo>
                  <a:cubicBezTo>
                    <a:pt x="992409" y="374632"/>
                    <a:pt x="1170704" y="552927"/>
                    <a:pt x="1170704" y="772668"/>
                  </a:cubicBezTo>
                  <a:cubicBezTo>
                    <a:pt x="1170704" y="992409"/>
                    <a:pt x="992588" y="1170704"/>
                    <a:pt x="772668" y="1170704"/>
                  </a:cubicBezTo>
                  <a:close/>
                </a:path>
              </a:pathLst>
            </a:custGeom>
            <a:solidFill>
              <a:schemeClr val="tx2"/>
            </a:solidFill>
            <a:ln w="1784" cap="flat">
              <a:noFill/>
              <a:prstDash val="solid"/>
              <a:miter/>
            </a:ln>
          </p:spPr>
          <p:txBody>
            <a:bodyPr rtlCol="0" anchor="ctr"/>
            <a:lstStyle/>
            <a:p>
              <a:endParaRPr lang="en-US"/>
            </a:p>
          </p:txBody>
        </p:sp>
      </p:grpSp>
      <p:sp>
        <p:nvSpPr>
          <p:cNvPr id="6" name="Date Placeholder 5">
            <a:extLst>
              <a:ext uri="{FF2B5EF4-FFF2-40B4-BE49-F238E27FC236}">
                <a16:creationId xmlns:a16="http://schemas.microsoft.com/office/drawing/2014/main" id="{E23FAE9B-982D-41B9-BBD2-74E842A46071}"/>
              </a:ext>
            </a:extLst>
          </p:cNvPr>
          <p:cNvSpPr>
            <a:spLocks noGrp="1"/>
          </p:cNvSpPr>
          <p:nvPr userDrawn="1">
            <p:ph type="dt" sz="half" idx="12"/>
          </p:nvPr>
        </p:nvSpPr>
        <p:spPr bwMode="gray"/>
        <p:txBody>
          <a:bodyPr/>
          <a:lstStyle/>
          <a:p>
            <a:fld id="{7F9D45FD-5E41-4099-8C3D-34BB181680CA}" type="datetime1">
              <a:rPr lang="en-US" smtClean="0"/>
              <a:t>3/20/2025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userDrawn="1">
            <p:ph type="ftr" sz="quarter" idx="13"/>
          </p:nvPr>
        </p:nvSpPr>
        <p:spPr bwMode="gray"/>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userDrawn="1">
            <p:ph type="sldNum" sz="quarter" idx="14"/>
          </p:nvPr>
        </p:nvSpPr>
        <p:spPr bwMode="gray"/>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19849739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3746">
          <p15:clr>
            <a:srgbClr val="FBAE40"/>
          </p15:clr>
        </p15:guide>
        <p15:guide id="3" orient="horz" pos="2725">
          <p15:clr>
            <a:srgbClr val="FBAE40"/>
          </p15:clr>
        </p15:guide>
        <p15:guide id="4" orient="horz" pos="2912">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 Circl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469812" y="2810560"/>
            <a:ext cx="8604338" cy="1523494"/>
          </a:xfrm>
        </p:spPr>
        <p:txBody>
          <a:bodyPr anchor="b"/>
          <a:lstStyle>
            <a:lvl1pPr algn="l">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469812" y="4615025"/>
            <a:ext cx="8604338" cy="332399"/>
          </a:xfrm>
        </p:spPr>
        <p:txBody>
          <a:bodyPr wrap="square">
            <a:spAutoFit/>
          </a:bodyPr>
          <a:lstStyle>
            <a:lvl1pPr marL="0" indent="0" algn="l">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grpSp>
        <p:nvGrpSpPr>
          <p:cNvPr id="48" name="Group 47">
            <a:extLst>
              <a:ext uri="{FF2B5EF4-FFF2-40B4-BE49-F238E27FC236}">
                <a16:creationId xmlns:a16="http://schemas.microsoft.com/office/drawing/2014/main" id="{3EA1B8D7-9ADB-3DDE-9371-85C6645E7BB3}"/>
              </a:ext>
              <a:ext uri="{C183D7F6-B498-43B3-948B-1728B52AA6E4}">
                <adec:decorative xmlns:adec="http://schemas.microsoft.com/office/drawing/2017/decorative" val="1"/>
              </a:ext>
            </a:extLst>
          </p:cNvPr>
          <p:cNvGrpSpPr/>
          <p:nvPr userDrawn="1"/>
        </p:nvGrpSpPr>
        <p:grpSpPr bwMode="gray">
          <a:xfrm>
            <a:off x="54842" y="0"/>
            <a:ext cx="12082315" cy="1973843"/>
            <a:chOff x="54842" y="0"/>
            <a:chExt cx="12082315" cy="1973843"/>
          </a:xfrm>
        </p:grpSpPr>
        <p:sp>
          <p:nvSpPr>
            <p:cNvPr id="11" name="Oval 10">
              <a:extLst>
                <a:ext uri="{FF2B5EF4-FFF2-40B4-BE49-F238E27FC236}">
                  <a16:creationId xmlns:a16="http://schemas.microsoft.com/office/drawing/2014/main" id="{45408BF3-12B3-5EB8-575C-D8497B369C05}"/>
                </a:ext>
              </a:extLst>
            </p:cNvPr>
            <p:cNvSpPr/>
            <p:nvPr userDrawn="1"/>
          </p:nvSpPr>
          <p:spPr bwMode="gray">
            <a:xfrm>
              <a:off x="54842" y="592782"/>
              <a:ext cx="1381061" cy="138106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12" name="Oval 11">
              <a:extLst>
                <a:ext uri="{FF2B5EF4-FFF2-40B4-BE49-F238E27FC236}">
                  <a16:creationId xmlns:a16="http://schemas.microsoft.com/office/drawing/2014/main" id="{E0D13DA4-81E2-50FD-CB8F-F687CAAFE983}"/>
                </a:ext>
              </a:extLst>
            </p:cNvPr>
            <p:cNvSpPr/>
            <p:nvPr userDrawn="1"/>
          </p:nvSpPr>
          <p:spPr bwMode="gray">
            <a:xfrm>
              <a:off x="1583593" y="592782"/>
              <a:ext cx="1381061" cy="138106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13" name="Oval 12">
              <a:extLst>
                <a:ext uri="{FF2B5EF4-FFF2-40B4-BE49-F238E27FC236}">
                  <a16:creationId xmlns:a16="http://schemas.microsoft.com/office/drawing/2014/main" id="{13D90D3F-2BA4-1458-10B8-EA8D4976B63A}"/>
                </a:ext>
              </a:extLst>
            </p:cNvPr>
            <p:cNvSpPr/>
            <p:nvPr userDrawn="1"/>
          </p:nvSpPr>
          <p:spPr bwMode="gray">
            <a:xfrm>
              <a:off x="4641095" y="592782"/>
              <a:ext cx="1381061" cy="138106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14" name="Oval 13">
              <a:extLst>
                <a:ext uri="{FF2B5EF4-FFF2-40B4-BE49-F238E27FC236}">
                  <a16:creationId xmlns:a16="http://schemas.microsoft.com/office/drawing/2014/main" id="{4DCB16C8-9803-2EA0-612C-645E80D42A45}"/>
                </a:ext>
              </a:extLst>
            </p:cNvPr>
            <p:cNvSpPr/>
            <p:nvPr userDrawn="1"/>
          </p:nvSpPr>
          <p:spPr bwMode="gray">
            <a:xfrm>
              <a:off x="6169846" y="592782"/>
              <a:ext cx="1381061" cy="138106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15" name="Oval 14">
              <a:extLst>
                <a:ext uri="{FF2B5EF4-FFF2-40B4-BE49-F238E27FC236}">
                  <a16:creationId xmlns:a16="http://schemas.microsoft.com/office/drawing/2014/main" id="{4B1A2BF2-54F2-4603-370F-41FCBB67DF1E}"/>
                </a:ext>
              </a:extLst>
            </p:cNvPr>
            <p:cNvSpPr/>
            <p:nvPr userDrawn="1"/>
          </p:nvSpPr>
          <p:spPr bwMode="gray">
            <a:xfrm>
              <a:off x="7698597" y="592782"/>
              <a:ext cx="1381061" cy="138106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16" name="Oval 15">
              <a:extLst>
                <a:ext uri="{FF2B5EF4-FFF2-40B4-BE49-F238E27FC236}">
                  <a16:creationId xmlns:a16="http://schemas.microsoft.com/office/drawing/2014/main" id="{B0643C41-E924-5D4F-863E-8D12F4E2CB6A}"/>
                </a:ext>
              </a:extLst>
            </p:cNvPr>
            <p:cNvSpPr/>
            <p:nvPr userDrawn="1"/>
          </p:nvSpPr>
          <p:spPr bwMode="gray">
            <a:xfrm>
              <a:off x="10756096" y="592782"/>
              <a:ext cx="1381061" cy="1381061"/>
            </a:xfrm>
            <a:prstGeom prst="ellipse">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37" name="Freeform: Shape 36">
              <a:extLst>
                <a:ext uri="{FF2B5EF4-FFF2-40B4-BE49-F238E27FC236}">
                  <a16:creationId xmlns:a16="http://schemas.microsoft.com/office/drawing/2014/main" id="{04FA45B6-F11B-DD60-D08A-B84E5DDDD7E0}"/>
                </a:ext>
              </a:extLst>
            </p:cNvPr>
            <p:cNvSpPr/>
            <p:nvPr userDrawn="1"/>
          </p:nvSpPr>
          <p:spPr bwMode="gray">
            <a:xfrm>
              <a:off x="3159090" y="0"/>
              <a:ext cx="1287571" cy="445970"/>
            </a:xfrm>
            <a:custGeom>
              <a:avLst/>
              <a:gdLst>
                <a:gd name="connsiteX0" fmla="*/ 0 w 1287571"/>
                <a:gd name="connsiteY0" fmla="*/ 0 h 445970"/>
                <a:gd name="connsiteX1" fmla="*/ 1287571 w 1287571"/>
                <a:gd name="connsiteY1" fmla="*/ 0 h 445970"/>
                <a:gd name="connsiteX2" fmla="*/ 1280051 w 1287571"/>
                <a:gd name="connsiteY2" fmla="*/ 24225 h 445970"/>
                <a:gd name="connsiteX3" fmla="*/ 643785 w 1287571"/>
                <a:gd name="connsiteY3" fmla="*/ 445970 h 445970"/>
                <a:gd name="connsiteX4" fmla="*/ 7519 w 1287571"/>
                <a:gd name="connsiteY4" fmla="*/ 24225 h 445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71" h="445970">
                  <a:moveTo>
                    <a:pt x="0" y="0"/>
                  </a:moveTo>
                  <a:lnTo>
                    <a:pt x="1287571" y="0"/>
                  </a:lnTo>
                  <a:lnTo>
                    <a:pt x="1280051" y="24225"/>
                  </a:lnTo>
                  <a:cubicBezTo>
                    <a:pt x="1175223" y="272067"/>
                    <a:pt x="929813" y="445970"/>
                    <a:pt x="643785" y="445970"/>
                  </a:cubicBezTo>
                  <a:cubicBezTo>
                    <a:pt x="357758" y="445970"/>
                    <a:pt x="112348" y="272067"/>
                    <a:pt x="7519" y="24225"/>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45" name="Freeform: Shape 44">
              <a:extLst>
                <a:ext uri="{FF2B5EF4-FFF2-40B4-BE49-F238E27FC236}">
                  <a16:creationId xmlns:a16="http://schemas.microsoft.com/office/drawing/2014/main" id="{D47E8F51-03A8-7D64-A4F0-A5D1EEFB69C4}"/>
                </a:ext>
              </a:extLst>
            </p:cNvPr>
            <p:cNvSpPr/>
            <p:nvPr userDrawn="1"/>
          </p:nvSpPr>
          <p:spPr bwMode="gray">
            <a:xfrm>
              <a:off x="9274094" y="0"/>
              <a:ext cx="1287570" cy="445969"/>
            </a:xfrm>
            <a:custGeom>
              <a:avLst/>
              <a:gdLst>
                <a:gd name="connsiteX0" fmla="*/ 0 w 1287570"/>
                <a:gd name="connsiteY0" fmla="*/ 0 h 445969"/>
                <a:gd name="connsiteX1" fmla="*/ 1287570 w 1287570"/>
                <a:gd name="connsiteY1" fmla="*/ 0 h 445969"/>
                <a:gd name="connsiteX2" fmla="*/ 1280051 w 1287570"/>
                <a:gd name="connsiteY2" fmla="*/ 24224 h 445969"/>
                <a:gd name="connsiteX3" fmla="*/ 643785 w 1287570"/>
                <a:gd name="connsiteY3" fmla="*/ 445969 h 445969"/>
                <a:gd name="connsiteX4" fmla="*/ 7519 w 1287570"/>
                <a:gd name="connsiteY4" fmla="*/ 24224 h 445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70" h="445969">
                  <a:moveTo>
                    <a:pt x="0" y="0"/>
                  </a:moveTo>
                  <a:lnTo>
                    <a:pt x="1287570" y="0"/>
                  </a:lnTo>
                  <a:lnTo>
                    <a:pt x="1280051" y="24224"/>
                  </a:lnTo>
                  <a:cubicBezTo>
                    <a:pt x="1175222" y="272066"/>
                    <a:pt x="929813" y="445969"/>
                    <a:pt x="643785" y="445969"/>
                  </a:cubicBezTo>
                  <a:cubicBezTo>
                    <a:pt x="357758" y="445969"/>
                    <a:pt x="112348" y="272066"/>
                    <a:pt x="7519" y="24224"/>
                  </a:cubicBez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2301D317-D650-835D-E843-610B1410E873}"/>
                </a:ext>
              </a:extLst>
            </p:cNvPr>
            <p:cNvSpPr/>
            <p:nvPr userDrawn="1"/>
          </p:nvSpPr>
          <p:spPr bwMode="gray">
            <a:xfrm>
              <a:off x="1630339" y="0"/>
              <a:ext cx="1287571" cy="445970"/>
            </a:xfrm>
            <a:custGeom>
              <a:avLst/>
              <a:gdLst>
                <a:gd name="connsiteX0" fmla="*/ 0 w 1287571"/>
                <a:gd name="connsiteY0" fmla="*/ 0 h 445970"/>
                <a:gd name="connsiteX1" fmla="*/ 1287571 w 1287571"/>
                <a:gd name="connsiteY1" fmla="*/ 0 h 445970"/>
                <a:gd name="connsiteX2" fmla="*/ 1280051 w 1287571"/>
                <a:gd name="connsiteY2" fmla="*/ 24225 h 445970"/>
                <a:gd name="connsiteX3" fmla="*/ 643785 w 1287571"/>
                <a:gd name="connsiteY3" fmla="*/ 445970 h 445970"/>
                <a:gd name="connsiteX4" fmla="*/ 7519 w 1287571"/>
                <a:gd name="connsiteY4" fmla="*/ 24225 h 445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71" h="445970">
                  <a:moveTo>
                    <a:pt x="0" y="0"/>
                  </a:moveTo>
                  <a:lnTo>
                    <a:pt x="1287571" y="0"/>
                  </a:lnTo>
                  <a:lnTo>
                    <a:pt x="1280051" y="24225"/>
                  </a:lnTo>
                  <a:cubicBezTo>
                    <a:pt x="1175223" y="272067"/>
                    <a:pt x="929813" y="445970"/>
                    <a:pt x="643785" y="445970"/>
                  </a:cubicBezTo>
                  <a:cubicBezTo>
                    <a:pt x="357758" y="445970"/>
                    <a:pt x="112348" y="272067"/>
                    <a:pt x="7519" y="24225"/>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39" name="Freeform: Shape 38">
              <a:extLst>
                <a:ext uri="{FF2B5EF4-FFF2-40B4-BE49-F238E27FC236}">
                  <a16:creationId xmlns:a16="http://schemas.microsoft.com/office/drawing/2014/main" id="{D8CD8AD1-D226-9098-AAF5-5580EC402165}"/>
                </a:ext>
              </a:extLst>
            </p:cNvPr>
            <p:cNvSpPr/>
            <p:nvPr userDrawn="1"/>
          </p:nvSpPr>
          <p:spPr bwMode="gray">
            <a:xfrm>
              <a:off x="4687841" y="0"/>
              <a:ext cx="1287571" cy="445970"/>
            </a:xfrm>
            <a:custGeom>
              <a:avLst/>
              <a:gdLst>
                <a:gd name="connsiteX0" fmla="*/ 0 w 1287571"/>
                <a:gd name="connsiteY0" fmla="*/ 0 h 445970"/>
                <a:gd name="connsiteX1" fmla="*/ 1287571 w 1287571"/>
                <a:gd name="connsiteY1" fmla="*/ 0 h 445970"/>
                <a:gd name="connsiteX2" fmla="*/ 1280051 w 1287571"/>
                <a:gd name="connsiteY2" fmla="*/ 24225 h 445970"/>
                <a:gd name="connsiteX3" fmla="*/ 643785 w 1287571"/>
                <a:gd name="connsiteY3" fmla="*/ 445970 h 445970"/>
                <a:gd name="connsiteX4" fmla="*/ 7520 w 1287571"/>
                <a:gd name="connsiteY4" fmla="*/ 24225 h 445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71" h="445970">
                  <a:moveTo>
                    <a:pt x="0" y="0"/>
                  </a:moveTo>
                  <a:lnTo>
                    <a:pt x="1287571" y="0"/>
                  </a:lnTo>
                  <a:lnTo>
                    <a:pt x="1280051" y="24225"/>
                  </a:lnTo>
                  <a:cubicBezTo>
                    <a:pt x="1175223" y="272067"/>
                    <a:pt x="929813" y="445970"/>
                    <a:pt x="643785" y="445970"/>
                  </a:cubicBezTo>
                  <a:cubicBezTo>
                    <a:pt x="357758" y="445970"/>
                    <a:pt x="112348" y="272067"/>
                    <a:pt x="7520" y="24225"/>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43" name="Freeform: Shape 42">
              <a:extLst>
                <a:ext uri="{FF2B5EF4-FFF2-40B4-BE49-F238E27FC236}">
                  <a16:creationId xmlns:a16="http://schemas.microsoft.com/office/drawing/2014/main" id="{B158F4A7-6BA7-CC17-BB62-B5E4100D9A53}"/>
                </a:ext>
              </a:extLst>
            </p:cNvPr>
            <p:cNvSpPr/>
            <p:nvPr userDrawn="1"/>
          </p:nvSpPr>
          <p:spPr bwMode="gray">
            <a:xfrm>
              <a:off x="7745343" y="0"/>
              <a:ext cx="1287571" cy="445970"/>
            </a:xfrm>
            <a:custGeom>
              <a:avLst/>
              <a:gdLst>
                <a:gd name="connsiteX0" fmla="*/ 0 w 1287571"/>
                <a:gd name="connsiteY0" fmla="*/ 0 h 445970"/>
                <a:gd name="connsiteX1" fmla="*/ 1287571 w 1287571"/>
                <a:gd name="connsiteY1" fmla="*/ 0 h 445970"/>
                <a:gd name="connsiteX2" fmla="*/ 1280051 w 1287571"/>
                <a:gd name="connsiteY2" fmla="*/ 24225 h 445970"/>
                <a:gd name="connsiteX3" fmla="*/ 643785 w 1287571"/>
                <a:gd name="connsiteY3" fmla="*/ 445970 h 445970"/>
                <a:gd name="connsiteX4" fmla="*/ 7520 w 1287571"/>
                <a:gd name="connsiteY4" fmla="*/ 24225 h 445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71" h="445970">
                  <a:moveTo>
                    <a:pt x="0" y="0"/>
                  </a:moveTo>
                  <a:lnTo>
                    <a:pt x="1287571" y="0"/>
                  </a:lnTo>
                  <a:lnTo>
                    <a:pt x="1280051" y="24225"/>
                  </a:lnTo>
                  <a:cubicBezTo>
                    <a:pt x="1175222" y="272067"/>
                    <a:pt x="929813" y="445970"/>
                    <a:pt x="643785" y="445970"/>
                  </a:cubicBezTo>
                  <a:cubicBezTo>
                    <a:pt x="357758" y="445970"/>
                    <a:pt x="112348" y="272067"/>
                    <a:pt x="7520" y="24225"/>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47" name="Freeform: Shape 46">
              <a:extLst>
                <a:ext uri="{FF2B5EF4-FFF2-40B4-BE49-F238E27FC236}">
                  <a16:creationId xmlns:a16="http://schemas.microsoft.com/office/drawing/2014/main" id="{17DCDF6A-7249-E2C8-1CB5-B494A4E164E3}"/>
                </a:ext>
              </a:extLst>
            </p:cNvPr>
            <p:cNvSpPr/>
            <p:nvPr userDrawn="1"/>
          </p:nvSpPr>
          <p:spPr bwMode="gray">
            <a:xfrm>
              <a:off x="10802842" y="0"/>
              <a:ext cx="1287571" cy="445970"/>
            </a:xfrm>
            <a:custGeom>
              <a:avLst/>
              <a:gdLst>
                <a:gd name="connsiteX0" fmla="*/ 0 w 1287571"/>
                <a:gd name="connsiteY0" fmla="*/ 0 h 445970"/>
                <a:gd name="connsiteX1" fmla="*/ 1287571 w 1287571"/>
                <a:gd name="connsiteY1" fmla="*/ 0 h 445970"/>
                <a:gd name="connsiteX2" fmla="*/ 1280051 w 1287571"/>
                <a:gd name="connsiteY2" fmla="*/ 24225 h 445970"/>
                <a:gd name="connsiteX3" fmla="*/ 643785 w 1287571"/>
                <a:gd name="connsiteY3" fmla="*/ 445970 h 445970"/>
                <a:gd name="connsiteX4" fmla="*/ 7519 w 1287571"/>
                <a:gd name="connsiteY4" fmla="*/ 24225 h 445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71" h="445970">
                  <a:moveTo>
                    <a:pt x="0" y="0"/>
                  </a:moveTo>
                  <a:lnTo>
                    <a:pt x="1287571" y="0"/>
                  </a:lnTo>
                  <a:lnTo>
                    <a:pt x="1280051" y="24225"/>
                  </a:lnTo>
                  <a:cubicBezTo>
                    <a:pt x="1175222" y="272067"/>
                    <a:pt x="929812" y="445970"/>
                    <a:pt x="643785" y="445970"/>
                  </a:cubicBezTo>
                  <a:cubicBezTo>
                    <a:pt x="357757" y="445970"/>
                    <a:pt x="112348" y="272067"/>
                    <a:pt x="7519" y="24225"/>
                  </a:cubicBezTo>
                  <a:close/>
                </a:path>
              </a:pathLst>
            </a:cu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27" name="Oval 26">
              <a:extLst>
                <a:ext uri="{FF2B5EF4-FFF2-40B4-BE49-F238E27FC236}">
                  <a16:creationId xmlns:a16="http://schemas.microsoft.com/office/drawing/2014/main" id="{A328CB48-1B54-5D23-0AB7-4050CABD63F1}"/>
                </a:ext>
              </a:extLst>
            </p:cNvPr>
            <p:cNvSpPr/>
            <p:nvPr userDrawn="1"/>
          </p:nvSpPr>
          <p:spPr bwMode="gray">
            <a:xfrm>
              <a:off x="9227348" y="592781"/>
              <a:ext cx="1381061" cy="1381061"/>
            </a:xfrm>
            <a:prstGeom prst="ellipse">
              <a:avLst/>
            </a:pr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1A0F393-6517-E06B-9907-C58C26748CD0}"/>
                </a:ext>
              </a:extLst>
            </p:cNvPr>
            <p:cNvSpPr/>
            <p:nvPr userDrawn="1"/>
          </p:nvSpPr>
          <p:spPr bwMode="gray">
            <a:xfrm>
              <a:off x="3112344" y="592782"/>
              <a:ext cx="1381061" cy="1381061"/>
            </a:xfrm>
            <a:prstGeom prst="ellipse">
              <a:avLst/>
            </a:pr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D6858B6D-2655-C36D-B14D-F569CE3262A2}"/>
                </a:ext>
              </a:extLst>
            </p:cNvPr>
            <p:cNvSpPr/>
            <p:nvPr userDrawn="1"/>
          </p:nvSpPr>
          <p:spPr bwMode="gray">
            <a:xfrm>
              <a:off x="6216592" y="0"/>
              <a:ext cx="1287571" cy="445970"/>
            </a:xfrm>
            <a:custGeom>
              <a:avLst/>
              <a:gdLst>
                <a:gd name="connsiteX0" fmla="*/ 0 w 1287571"/>
                <a:gd name="connsiteY0" fmla="*/ 0 h 445970"/>
                <a:gd name="connsiteX1" fmla="*/ 1287571 w 1287571"/>
                <a:gd name="connsiteY1" fmla="*/ 0 h 445970"/>
                <a:gd name="connsiteX2" fmla="*/ 1280051 w 1287571"/>
                <a:gd name="connsiteY2" fmla="*/ 24225 h 445970"/>
                <a:gd name="connsiteX3" fmla="*/ 643785 w 1287571"/>
                <a:gd name="connsiteY3" fmla="*/ 445970 h 445970"/>
                <a:gd name="connsiteX4" fmla="*/ 7520 w 1287571"/>
                <a:gd name="connsiteY4" fmla="*/ 24225 h 445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71" h="445970">
                  <a:moveTo>
                    <a:pt x="0" y="0"/>
                  </a:moveTo>
                  <a:lnTo>
                    <a:pt x="1287571" y="0"/>
                  </a:lnTo>
                  <a:lnTo>
                    <a:pt x="1280051" y="24225"/>
                  </a:lnTo>
                  <a:cubicBezTo>
                    <a:pt x="1175223" y="272067"/>
                    <a:pt x="929813" y="445970"/>
                    <a:pt x="643785" y="445970"/>
                  </a:cubicBezTo>
                  <a:cubicBezTo>
                    <a:pt x="357758" y="445970"/>
                    <a:pt x="112348" y="272067"/>
                    <a:pt x="7520" y="24225"/>
                  </a:cubicBezTo>
                  <a:close/>
                </a:path>
              </a:pathLst>
            </a:cu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3A9E9836-C3C6-0546-359F-6C32FAD43B35}"/>
                </a:ext>
              </a:extLst>
            </p:cNvPr>
            <p:cNvSpPr/>
            <p:nvPr userDrawn="1"/>
          </p:nvSpPr>
          <p:spPr bwMode="gray">
            <a:xfrm>
              <a:off x="101588" y="0"/>
              <a:ext cx="1287571" cy="445970"/>
            </a:xfrm>
            <a:custGeom>
              <a:avLst/>
              <a:gdLst>
                <a:gd name="connsiteX0" fmla="*/ 0 w 1287571"/>
                <a:gd name="connsiteY0" fmla="*/ 0 h 445970"/>
                <a:gd name="connsiteX1" fmla="*/ 1287571 w 1287571"/>
                <a:gd name="connsiteY1" fmla="*/ 0 h 445970"/>
                <a:gd name="connsiteX2" fmla="*/ 1280051 w 1287571"/>
                <a:gd name="connsiteY2" fmla="*/ 24225 h 445970"/>
                <a:gd name="connsiteX3" fmla="*/ 643785 w 1287571"/>
                <a:gd name="connsiteY3" fmla="*/ 445970 h 445970"/>
                <a:gd name="connsiteX4" fmla="*/ 7519 w 1287571"/>
                <a:gd name="connsiteY4" fmla="*/ 24225 h 4459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7571" h="445970">
                  <a:moveTo>
                    <a:pt x="0" y="0"/>
                  </a:moveTo>
                  <a:lnTo>
                    <a:pt x="1287571" y="0"/>
                  </a:lnTo>
                  <a:lnTo>
                    <a:pt x="1280051" y="24225"/>
                  </a:lnTo>
                  <a:cubicBezTo>
                    <a:pt x="1175223" y="272067"/>
                    <a:pt x="929813" y="445970"/>
                    <a:pt x="643785" y="445970"/>
                  </a:cubicBezTo>
                  <a:cubicBezTo>
                    <a:pt x="357758" y="445970"/>
                    <a:pt x="112348" y="272067"/>
                    <a:pt x="7519" y="24225"/>
                  </a:cubicBezTo>
                  <a:close/>
                </a:path>
              </a:pathLst>
            </a:custGeom>
            <a:solidFill>
              <a:srgbClr val="B2EBF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3/20/2025</a:t>
            </a:fld>
            <a:endParaRPr lang="en-US"/>
          </a:p>
        </p:txBody>
      </p:sp>
    </p:spTree>
    <p:extLst>
      <p:ext uri="{BB962C8B-B14F-4D97-AF65-F5344CB8AC3E}">
        <p14:creationId xmlns:p14="http://schemas.microsoft.com/office/powerpoint/2010/main" val="285625261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5716">
          <p15:clr>
            <a:srgbClr val="FBAE40"/>
          </p15:clr>
        </p15:guide>
        <p15:guide id="3" orient="horz" pos="2733">
          <p15:clr>
            <a:srgbClr val="FBAE40"/>
          </p15:clr>
        </p15:guide>
        <p15:guide id="4" orient="horz" pos="2900">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
    <p:bg bwMode="gray">
      <p:bgPr>
        <a:solidFill>
          <a:schemeClr val="bg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F95C5A8-FAFE-4EA7-1617-7FDC41A7C405}"/>
              </a:ext>
              <a:ext uri="{C183D7F6-B498-43B3-948B-1728B52AA6E4}">
                <adec:decorative xmlns:adec="http://schemas.microsoft.com/office/drawing/2017/decorative" val="1"/>
              </a:ext>
            </a:extLst>
          </p:cNvPr>
          <p:cNvCxnSpPr/>
          <p:nvPr userDrawn="1"/>
        </p:nvCxnSpPr>
        <p:spPr bwMode="gray">
          <a:xfrm>
            <a:off x="6096000" y="682647"/>
            <a:ext cx="0" cy="5492706"/>
          </a:xfrm>
          <a:prstGeom prst="line">
            <a:avLst/>
          </a:prstGeom>
          <a:ln w="381000" cap="rnd">
            <a:solidFill>
              <a:srgbClr val="7030A0"/>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180087"/>
      </p:ext>
    </p:extLst>
  </p:cSld>
  <p:clrMapOvr>
    <a:overrideClrMapping bg1="lt1" tx1="dk1" bg2="lt2" tx2="dk2" accent1="accent1" accent2="accent2" accent3="accent3" accent4="accent4" accent5="accent5" accent6="accent6" hlink="hlink" folHlink="folHlink"/>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Cover - Step">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57201" y="2318425"/>
            <a:ext cx="7315200" cy="1246495"/>
          </a:xfrm>
        </p:spPr>
        <p:txBody>
          <a:bodyPr anchor="b"/>
          <a:lstStyle>
            <a:lvl1pPr>
              <a:defRPr sz="4500"/>
            </a:lvl1pPr>
          </a:lstStyle>
          <a:p>
            <a:r>
              <a:rPr lang="en-US"/>
              <a:t>Insightful presentation title (max. 2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57201" y="3891266"/>
            <a:ext cx="73152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57200" y="4998635"/>
            <a:ext cx="54864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pic>
        <p:nvPicPr>
          <p:cNvPr id="22" name="Picture 21">
            <a:extLst>
              <a:ext uri="{FF2B5EF4-FFF2-40B4-BE49-F238E27FC236}">
                <a16:creationId xmlns:a16="http://schemas.microsoft.com/office/drawing/2014/main" id="{A818EC75-4789-C17B-2BE9-99476EB3DC2D}"/>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gray">
          <a:xfrm>
            <a:off x="8260080" y="0"/>
            <a:ext cx="3931920" cy="6858000"/>
          </a:xfrm>
          <a:prstGeom prst="rect">
            <a:avLst/>
          </a:prstGeom>
        </p:spPr>
      </p:pic>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bwMode="gray"/>
        <p:txBody>
          <a:bodyPr/>
          <a:lstStyle/>
          <a:p>
            <a:fld id="{7F9D45FD-5E41-4099-8C3D-34BB181680CA}" type="datetime1">
              <a:rPr lang="en-US" smtClean="0"/>
              <a:t>3/20/2025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bwMode="gray"/>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bwMode="gray"/>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262055185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4898">
          <p15:clr>
            <a:srgbClr val="FBAE40"/>
          </p15:clr>
        </p15:guide>
        <p15:guide id="3" orient="horz" pos="2248">
          <p15:clr>
            <a:srgbClr val="FBAE40"/>
          </p15:clr>
        </p15:guide>
        <p15:guide id="4" orient="horz" pos="2451">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type="secHead" preserve="1">
  <p:cSld name="Section Header - Step">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469812" y="2277974"/>
            <a:ext cx="8604338" cy="1523494"/>
          </a:xfrm>
        </p:spPr>
        <p:txBody>
          <a:bodyPr anchor="b"/>
          <a:lstStyle>
            <a:lvl1pPr algn="l">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469812" y="4103837"/>
            <a:ext cx="8604338" cy="332399"/>
          </a:xfrm>
        </p:spPr>
        <p:txBody>
          <a:bodyPr wrap="square">
            <a:spAutoFit/>
          </a:bodyPr>
          <a:lstStyle>
            <a:lvl1pPr marL="0" indent="0" algn="l">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10" name="Rectangle 9">
            <a:extLst>
              <a:ext uri="{FF2B5EF4-FFF2-40B4-BE49-F238E27FC236}">
                <a16:creationId xmlns:a16="http://schemas.microsoft.com/office/drawing/2014/main" id="{0CA59961-09AB-EB4D-E367-75FA2172F2A3}"/>
              </a:ext>
              <a:ext uri="{C183D7F6-B498-43B3-948B-1728B52AA6E4}">
                <adec:decorative xmlns:adec="http://schemas.microsoft.com/office/drawing/2017/decorative" val="1"/>
              </a:ext>
            </a:extLst>
          </p:cNvPr>
          <p:cNvSpPr/>
          <p:nvPr userDrawn="1"/>
        </p:nvSpPr>
        <p:spPr bwMode="gray">
          <a:xfrm>
            <a:off x="0" y="5137150"/>
            <a:ext cx="12190730" cy="914400"/>
          </a:xfrm>
          <a:prstGeom prst="rect">
            <a:avLst/>
          </a:prstGeom>
          <a:solidFill>
            <a:schemeClr val="bg1"/>
          </a:solidFill>
          <a:ln cap="rnd">
            <a:noFill/>
            <a:round/>
          </a:ln>
          <a:effectLst>
            <a:outerShdw blurRad="152400" dist="88900" dir="5400000" algn="t" rotWithShape="0">
              <a:srgbClr val="EBE6E1">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pic>
        <p:nvPicPr>
          <p:cNvPr id="7" name="Picture 6">
            <a:extLst>
              <a:ext uri="{FF2B5EF4-FFF2-40B4-BE49-F238E27FC236}">
                <a16:creationId xmlns:a16="http://schemas.microsoft.com/office/drawing/2014/main" id="{2AD17604-05E0-33BD-A562-4566C6028FE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b="11759"/>
          <a:stretch/>
        </p:blipFill>
        <p:spPr bwMode="gray">
          <a:xfrm>
            <a:off x="8260080" y="0"/>
            <a:ext cx="3931920" cy="6051550"/>
          </a:xfrm>
          <a:prstGeom prst="rect">
            <a:avLst/>
          </a:prstGeom>
        </p:spPr>
      </p:pic>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3/20/2025</a:t>
            </a:fld>
            <a:endParaRPr lang="en-US"/>
          </a:p>
        </p:txBody>
      </p:sp>
    </p:spTree>
    <p:extLst>
      <p:ext uri="{BB962C8B-B14F-4D97-AF65-F5344CB8AC3E}">
        <p14:creationId xmlns:p14="http://schemas.microsoft.com/office/powerpoint/2010/main" val="67454605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5716">
          <p15:clr>
            <a:srgbClr val="FBAE40"/>
          </p15:clr>
        </p15:guide>
        <p15:guide id="3" orient="horz" pos="2400">
          <p15:clr>
            <a:srgbClr val="FBAE40"/>
          </p15:clr>
        </p15:guide>
        <p15:guide id="4" orient="horz" pos="2584">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type="secHead" preserve="1">
  <p:cSld name="Section Header - Step 0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469812" y="2277974"/>
            <a:ext cx="8604338" cy="1523494"/>
          </a:xfrm>
        </p:spPr>
        <p:txBody>
          <a:bodyPr anchor="b"/>
          <a:lstStyle>
            <a:lvl1pPr algn="l">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469812" y="4103837"/>
            <a:ext cx="8604338" cy="332399"/>
          </a:xfrm>
        </p:spPr>
        <p:txBody>
          <a:bodyPr wrap="square">
            <a:spAutoFit/>
          </a:bodyPr>
          <a:lstStyle>
            <a:lvl1pPr marL="0" indent="0" algn="l">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10" name="Rectangle 9">
            <a:extLst>
              <a:ext uri="{FF2B5EF4-FFF2-40B4-BE49-F238E27FC236}">
                <a16:creationId xmlns:a16="http://schemas.microsoft.com/office/drawing/2014/main" id="{0CA59961-09AB-EB4D-E367-75FA2172F2A3}"/>
              </a:ext>
              <a:ext uri="{C183D7F6-B498-43B3-948B-1728B52AA6E4}">
                <adec:decorative xmlns:adec="http://schemas.microsoft.com/office/drawing/2017/decorative" val="1"/>
              </a:ext>
            </a:extLst>
          </p:cNvPr>
          <p:cNvSpPr/>
          <p:nvPr userDrawn="1"/>
        </p:nvSpPr>
        <p:spPr bwMode="gray">
          <a:xfrm>
            <a:off x="0" y="5137150"/>
            <a:ext cx="12190730" cy="914400"/>
          </a:xfrm>
          <a:prstGeom prst="rect">
            <a:avLst/>
          </a:prstGeom>
          <a:solidFill>
            <a:schemeClr val="bg1"/>
          </a:solidFill>
          <a:ln cap="rnd">
            <a:noFill/>
            <a:round/>
          </a:ln>
          <a:effectLst>
            <a:outerShdw blurRad="152400" dist="88900" dir="5400000" algn="t" rotWithShape="0">
              <a:srgbClr val="EBE6E1">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pic>
        <p:nvPicPr>
          <p:cNvPr id="11" name="Picture 10">
            <a:extLst>
              <a:ext uri="{FF2B5EF4-FFF2-40B4-BE49-F238E27FC236}">
                <a16:creationId xmlns:a16="http://schemas.microsoft.com/office/drawing/2014/main" id="{7F130EE6-F73B-2227-1175-DB17997D67B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b="11759"/>
          <a:stretch/>
        </p:blipFill>
        <p:spPr bwMode="gray">
          <a:xfrm>
            <a:off x="10009632" y="0"/>
            <a:ext cx="2182368" cy="6051550"/>
          </a:xfrm>
          <a:prstGeom prst="rect">
            <a:avLst/>
          </a:prstGeom>
        </p:spPr>
      </p:pic>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3/20/2025</a:t>
            </a:fld>
            <a:endParaRPr lang="en-US"/>
          </a:p>
        </p:txBody>
      </p:sp>
    </p:spTree>
    <p:extLst>
      <p:ext uri="{BB962C8B-B14F-4D97-AF65-F5344CB8AC3E}">
        <p14:creationId xmlns:p14="http://schemas.microsoft.com/office/powerpoint/2010/main" val="63460329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5716">
          <p15:clr>
            <a:srgbClr val="FBAE40"/>
          </p15:clr>
        </p15:guide>
        <p15:guide id="3" orient="horz" pos="2400">
          <p15:clr>
            <a:srgbClr val="FBAE40"/>
          </p15:clr>
        </p15:guide>
        <p15:guide id="4" orient="horz" pos="2584">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 * ">
    <p:bg bwMode="gray">
      <p:bgRef idx="1001">
        <a:schemeClr val="bg1"/>
      </p:bgRef>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F95C5A8-FAFE-4EA7-1617-7FDC41A7C405}"/>
              </a:ext>
              <a:ext uri="{C183D7F6-B498-43B3-948B-1728B52AA6E4}">
                <adec:decorative xmlns:adec="http://schemas.microsoft.com/office/drawing/2017/decorative" val="1"/>
              </a:ext>
            </a:extLst>
          </p:cNvPr>
          <p:cNvCxnSpPr/>
          <p:nvPr userDrawn="1"/>
        </p:nvCxnSpPr>
        <p:spPr bwMode="gray">
          <a:xfrm>
            <a:off x="6096000" y="682647"/>
            <a:ext cx="0" cy="5492706"/>
          </a:xfrm>
          <a:prstGeom prst="line">
            <a:avLst/>
          </a:prstGeom>
          <a:ln w="381000" cap="rnd">
            <a:solidFill>
              <a:srgbClr val="7030A0"/>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280647"/>
      </p:ext>
    </p:extLst>
  </p:cSld>
  <p:clrMapOvr>
    <a:overrideClrMapping bg1="lt1" tx1="dk1" bg2="lt2" tx2="dk2" accent1="accent1" accent2="accent2" accent3="accent3" accent4="accent4" accent5="accent5" accent6="accent6" hlink="hlink" folHlink="folHlink"/>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Cover - 3D Patter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838238A-74FD-1374-C746-5AD88BB2BC7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12192000" cy="6858000"/>
          </a:xfrm>
          <a:prstGeom prst="rect">
            <a:avLst/>
          </a:prstGeom>
        </p:spPr>
      </p:pic>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57201" y="2444106"/>
            <a:ext cx="548640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57201" y="4622786"/>
            <a:ext cx="54864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57200" y="6184202"/>
            <a:ext cx="54864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bwMode="gray"/>
        <p:txBody>
          <a:bodyPr/>
          <a:lstStyle/>
          <a:p>
            <a:fld id="{7F9D45FD-5E41-4099-8C3D-34BB181680CA}" type="datetime1">
              <a:rPr lang="en-US" smtClean="0"/>
              <a:t>3/20/2025</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bwMode="gray"/>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bwMode="gray"/>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13075238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3746">
          <p15:clr>
            <a:srgbClr val="FBAE40"/>
          </p15:clr>
        </p15:guide>
        <p15:guide id="3" orient="horz" pos="2725">
          <p15:clr>
            <a:srgbClr val="FBAE40"/>
          </p15:clr>
        </p15:guide>
        <p15:guide id="4" orient="horz" pos="2912">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3.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9" Type="http://schemas.openxmlformats.org/officeDocument/2006/relationships/oleObject" Target="../embeddings/oleObject2.bin"/><Relationship Id="rId21" Type="http://schemas.openxmlformats.org/officeDocument/2006/relationships/slideLayout" Target="../slideLayouts/slideLayout49.xml"/><Relationship Id="rId34" Type="http://schemas.openxmlformats.org/officeDocument/2006/relationships/slideLayout" Target="../slideLayouts/slideLayout62.xml"/><Relationship Id="rId42" Type="http://schemas.openxmlformats.org/officeDocument/2006/relationships/image" Target="../media/image3.svg"/><Relationship Id="rId7" Type="http://schemas.openxmlformats.org/officeDocument/2006/relationships/slideLayout" Target="../slideLayouts/slideLayout3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slideLayout" Target="../slideLayouts/slideLayout57.xml"/><Relationship Id="rId41" Type="http://schemas.openxmlformats.org/officeDocument/2006/relationships/image" Target="../media/image2.pn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32" Type="http://schemas.openxmlformats.org/officeDocument/2006/relationships/slideLayout" Target="../slideLayouts/slideLayout60.xml"/><Relationship Id="rId37" Type="http://schemas.openxmlformats.org/officeDocument/2006/relationships/theme" Target="../theme/theme2.xml"/><Relationship Id="rId40" Type="http://schemas.openxmlformats.org/officeDocument/2006/relationships/image" Target="../media/image1.emf"/><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36" Type="http://schemas.openxmlformats.org/officeDocument/2006/relationships/slideLayout" Target="../slideLayouts/slideLayout64.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31" Type="http://schemas.openxmlformats.org/officeDocument/2006/relationships/slideLayout" Target="../slideLayouts/slideLayout59.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slideLayout" Target="../slideLayouts/slideLayout58.xml"/><Relationship Id="rId35" Type="http://schemas.openxmlformats.org/officeDocument/2006/relationships/slideLayout" Target="../slideLayouts/slideLayout63.xml"/><Relationship Id="rId8" Type="http://schemas.openxmlformats.org/officeDocument/2006/relationships/slideLayout" Target="../slideLayouts/slideLayout36.xml"/><Relationship Id="rId3" Type="http://schemas.openxmlformats.org/officeDocument/2006/relationships/slideLayout" Target="../slideLayouts/slideLayout31.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33" Type="http://schemas.openxmlformats.org/officeDocument/2006/relationships/slideLayout" Target="../slideLayouts/slideLayout61.xml"/><Relationship Id="rId38" Type="http://schemas.openxmlformats.org/officeDocument/2006/relationships/tags" Target="../tags/tag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theme" Target="../theme/theme3.xml"/><Relationship Id="rId7" Type="http://schemas.openxmlformats.org/officeDocument/2006/relationships/image" Target="../media/image2.png"/><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9" Type="http://schemas.openxmlformats.org/officeDocument/2006/relationships/slideLayout" Target="../slideLayouts/slideLayout105.xml"/><Relationship Id="rId21" Type="http://schemas.openxmlformats.org/officeDocument/2006/relationships/slideLayout" Target="../slideLayouts/slideLayout87.xml"/><Relationship Id="rId34" Type="http://schemas.openxmlformats.org/officeDocument/2006/relationships/slideLayout" Target="../slideLayouts/slideLayout100.xml"/><Relationship Id="rId42" Type="http://schemas.openxmlformats.org/officeDocument/2006/relationships/slideLayout" Target="../slideLayouts/slideLayout108.xml"/><Relationship Id="rId47" Type="http://schemas.openxmlformats.org/officeDocument/2006/relationships/image" Target="../media/image2.png"/><Relationship Id="rId7" Type="http://schemas.openxmlformats.org/officeDocument/2006/relationships/slideLayout" Target="../slideLayouts/slideLayout7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9" Type="http://schemas.openxmlformats.org/officeDocument/2006/relationships/slideLayout" Target="../slideLayouts/slideLayout95.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37" Type="http://schemas.openxmlformats.org/officeDocument/2006/relationships/slideLayout" Target="../slideLayouts/slideLayout103.xml"/><Relationship Id="rId40" Type="http://schemas.openxmlformats.org/officeDocument/2006/relationships/slideLayout" Target="../slideLayouts/slideLayout106.xml"/><Relationship Id="rId45" Type="http://schemas.openxmlformats.org/officeDocument/2006/relationships/slideLayout" Target="../slideLayouts/slideLayout111.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36" Type="http://schemas.openxmlformats.org/officeDocument/2006/relationships/slideLayout" Target="../slideLayouts/slideLayout102.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4" Type="http://schemas.openxmlformats.org/officeDocument/2006/relationships/slideLayout" Target="../slideLayouts/slideLayout110.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35" Type="http://schemas.openxmlformats.org/officeDocument/2006/relationships/slideLayout" Target="../slideLayouts/slideLayout101.xml"/><Relationship Id="rId43" Type="http://schemas.openxmlformats.org/officeDocument/2006/relationships/slideLayout" Target="../slideLayouts/slideLayout109.xml"/><Relationship Id="rId48" Type="http://schemas.openxmlformats.org/officeDocument/2006/relationships/image" Target="../media/image3.svg"/><Relationship Id="rId8" Type="http://schemas.openxmlformats.org/officeDocument/2006/relationships/slideLayout" Target="../slideLayouts/slideLayout74.xml"/><Relationship Id="rId3" Type="http://schemas.openxmlformats.org/officeDocument/2006/relationships/slideLayout" Target="../slideLayouts/slideLayout69.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slideLayout" Target="../slideLayouts/slideLayout99.xml"/><Relationship Id="rId38" Type="http://schemas.openxmlformats.org/officeDocument/2006/relationships/slideLayout" Target="../slideLayouts/slideLayout104.xml"/><Relationship Id="rId46" Type="http://schemas.openxmlformats.org/officeDocument/2006/relationships/theme" Target="../theme/theme4.xml"/><Relationship Id="rId20" Type="http://schemas.openxmlformats.org/officeDocument/2006/relationships/slideLayout" Target="../slideLayouts/slideLayout86.xml"/><Relationship Id="rId41" Type="http://schemas.openxmlformats.org/officeDocument/2006/relationships/slideLayout" Target="../slideLayouts/slideLayout107.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24.xml"/><Relationship Id="rId18" Type="http://schemas.openxmlformats.org/officeDocument/2006/relationships/slideLayout" Target="../slideLayouts/slideLayout129.xml"/><Relationship Id="rId26" Type="http://schemas.openxmlformats.org/officeDocument/2006/relationships/slideLayout" Target="../slideLayouts/slideLayout137.xml"/><Relationship Id="rId3" Type="http://schemas.openxmlformats.org/officeDocument/2006/relationships/slideLayout" Target="../slideLayouts/slideLayout114.xml"/><Relationship Id="rId21" Type="http://schemas.openxmlformats.org/officeDocument/2006/relationships/slideLayout" Target="../slideLayouts/slideLayout132.xml"/><Relationship Id="rId34" Type="http://schemas.openxmlformats.org/officeDocument/2006/relationships/image" Target="../media/image2.png"/><Relationship Id="rId7" Type="http://schemas.openxmlformats.org/officeDocument/2006/relationships/slideLayout" Target="../slideLayouts/slideLayout118.xml"/><Relationship Id="rId12" Type="http://schemas.openxmlformats.org/officeDocument/2006/relationships/slideLayout" Target="../slideLayouts/slideLayout123.xml"/><Relationship Id="rId17" Type="http://schemas.openxmlformats.org/officeDocument/2006/relationships/slideLayout" Target="../slideLayouts/slideLayout128.xml"/><Relationship Id="rId25" Type="http://schemas.openxmlformats.org/officeDocument/2006/relationships/slideLayout" Target="../slideLayouts/slideLayout136.xml"/><Relationship Id="rId33" Type="http://schemas.openxmlformats.org/officeDocument/2006/relationships/image" Target="../media/image1.emf"/><Relationship Id="rId2" Type="http://schemas.openxmlformats.org/officeDocument/2006/relationships/slideLayout" Target="../slideLayouts/slideLayout113.xml"/><Relationship Id="rId16" Type="http://schemas.openxmlformats.org/officeDocument/2006/relationships/slideLayout" Target="../slideLayouts/slideLayout127.xml"/><Relationship Id="rId20" Type="http://schemas.openxmlformats.org/officeDocument/2006/relationships/slideLayout" Target="../slideLayouts/slideLayout131.xml"/><Relationship Id="rId29" Type="http://schemas.openxmlformats.org/officeDocument/2006/relationships/slideLayout" Target="../slideLayouts/slideLayout140.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24" Type="http://schemas.openxmlformats.org/officeDocument/2006/relationships/slideLayout" Target="../slideLayouts/slideLayout135.xml"/><Relationship Id="rId32" Type="http://schemas.openxmlformats.org/officeDocument/2006/relationships/oleObject" Target="../embeddings/oleObject1.bin"/><Relationship Id="rId5" Type="http://schemas.openxmlformats.org/officeDocument/2006/relationships/slideLayout" Target="../slideLayouts/slideLayout116.xml"/><Relationship Id="rId15" Type="http://schemas.openxmlformats.org/officeDocument/2006/relationships/slideLayout" Target="../slideLayouts/slideLayout126.xml"/><Relationship Id="rId23" Type="http://schemas.openxmlformats.org/officeDocument/2006/relationships/slideLayout" Target="../slideLayouts/slideLayout134.xml"/><Relationship Id="rId28" Type="http://schemas.openxmlformats.org/officeDocument/2006/relationships/slideLayout" Target="../slideLayouts/slideLayout139.xml"/><Relationship Id="rId10" Type="http://schemas.openxmlformats.org/officeDocument/2006/relationships/slideLayout" Target="../slideLayouts/slideLayout121.xml"/><Relationship Id="rId19" Type="http://schemas.openxmlformats.org/officeDocument/2006/relationships/slideLayout" Target="../slideLayouts/slideLayout130.xml"/><Relationship Id="rId31" Type="http://schemas.openxmlformats.org/officeDocument/2006/relationships/tags" Target="../tags/tag4.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slideLayout" Target="../slideLayouts/slideLayout125.xml"/><Relationship Id="rId22" Type="http://schemas.openxmlformats.org/officeDocument/2006/relationships/slideLayout" Target="../slideLayouts/slideLayout133.xml"/><Relationship Id="rId27" Type="http://schemas.openxmlformats.org/officeDocument/2006/relationships/slideLayout" Target="../slideLayouts/slideLayout138.xml"/><Relationship Id="rId30" Type="http://schemas.openxmlformats.org/officeDocument/2006/relationships/theme" Target="../theme/theme5.xml"/><Relationship Id="rId35" Type="http://schemas.openxmlformats.org/officeDocument/2006/relationships/image" Target="../media/image3.svg"/><Relationship Id="rId8" Type="http://schemas.openxmlformats.org/officeDocument/2006/relationships/slideLayout" Target="../slideLayouts/slideLayout1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0EDC8F4D-A829-FF15-F4BB-310D547F867B}"/>
              </a:ext>
            </a:extLst>
          </p:cNvPr>
          <p:cNvGraphicFramePr>
            <a:graphicFrameLocks noChangeAspect="1"/>
          </p:cNvGraphicFramePr>
          <p:nvPr userDrawn="1">
            <p:custDataLst>
              <p:tags r:id="rId30"/>
            </p:custDataLst>
            <p:extLst>
              <p:ext uri="{D42A27DB-BD31-4B8C-83A1-F6EECF244321}">
                <p14:modId xmlns:p14="http://schemas.microsoft.com/office/powerpoint/2010/main" val="42736614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1" imgW="360" imgH="360" progId="TCLayout.ActiveDocument.1">
                  <p:embed/>
                </p:oleObj>
              </mc:Choice>
              <mc:Fallback>
                <p:oleObj name="think-cell Slide" r:id="rId31" imgW="360" imgH="360" progId="TCLayout.ActiveDocument.1">
                  <p:embed/>
                  <p:pic>
                    <p:nvPicPr>
                      <p:cNvPr id="8" name="think-cell data - do not delete" hidden="1">
                        <a:extLst>
                          <a:ext uri="{FF2B5EF4-FFF2-40B4-BE49-F238E27FC236}">
                            <a16:creationId xmlns:a16="http://schemas.microsoft.com/office/drawing/2014/main" id="{0EDC8F4D-A829-FF15-F4BB-310D547F867B}"/>
                          </a:ext>
                        </a:extLst>
                      </p:cNvPr>
                      <p:cNvPicPr/>
                      <p:nvPr/>
                    </p:nvPicPr>
                    <p:blipFill>
                      <a:blip r:embed="rId32"/>
                      <a:stretch>
                        <a:fillRect/>
                      </a:stretch>
                    </p:blipFill>
                    <p:spPr>
                      <a:xfrm>
                        <a:off x="1588" y="1588"/>
                        <a:ext cx="1588" cy="1588"/>
                      </a:xfrm>
                      <a:prstGeom prst="rect">
                        <a:avLst/>
                      </a:prstGeom>
                    </p:spPr>
                  </p:pic>
                </p:oleObj>
              </mc:Fallback>
            </mc:AlternateContent>
          </a:graphicData>
        </a:graphic>
      </p:graphicFrame>
      <p:pic>
        <p:nvPicPr>
          <p:cNvPr id="13" name="Optum logo" descr="Optum">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33">
            <a:extLst>
              <a:ext uri="{28A0092B-C50C-407E-A947-70E740481C1C}">
                <a14:useLocalDpi xmlns:a14="http://schemas.microsoft.com/office/drawing/2010/main" val="0"/>
              </a:ext>
              <a:ext uri="{96DAC541-7B7A-43D3-8B79-37D633B846F1}">
                <asvg:svgBlip xmlns:asvg="http://schemas.microsoft.com/office/drawing/2016/SVG/main" r:embed="rId34"/>
              </a:ext>
            </a:extLst>
          </a:blip>
          <a:stretch>
            <a:fillRect/>
          </a:stretch>
        </p:blipFill>
        <p:spPr bwMode="gray">
          <a:xfrm>
            <a:off x="461961" y="6343650"/>
            <a:ext cx="773055" cy="223837"/>
          </a:xfrm>
          <a:prstGeom prst="rect">
            <a:avLst/>
          </a:prstGeom>
        </p:spPr>
      </p:pic>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457199" y="1468197"/>
            <a:ext cx="10210801"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4"/>
            <a:r>
              <a:rPr lang="en-US"/>
              <a:t>Fourth level</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a:solidFill>
                  <a:schemeClr val="tx1"/>
                </a:solidFill>
              </a:rPr>
              <a:t>© 2025 Optum, Inc. All rights reserved.</a:t>
            </a:r>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4" name="Date Placeholder 3">
            <a:extLst>
              <a:ext uri="{FF2B5EF4-FFF2-40B4-BE49-F238E27FC236}">
                <a16:creationId xmlns:a16="http://schemas.microsoft.com/office/drawing/2014/main" id="{CF36062A-1655-4530-ACBD-3C58ED2B33A6}"/>
              </a:ext>
              <a:ext uri="{C183D7F6-B498-43B3-948B-1728B52AA6E4}">
                <adec:decorative xmlns:adec="http://schemas.microsoft.com/office/drawing/2017/decorative" val="0"/>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C1137399-D891-4686-95F7-74D123B9B7E1}" type="datetime1">
              <a:rPr lang="en-US" smtClean="0"/>
              <a:t>3/20/2025</a:t>
            </a:fld>
            <a:endParaRPr lang="en-US"/>
          </a:p>
        </p:txBody>
      </p:sp>
    </p:spTree>
    <p:extLst>
      <p:ext uri="{BB962C8B-B14F-4D97-AF65-F5344CB8AC3E}">
        <p14:creationId xmlns:p14="http://schemas.microsoft.com/office/powerpoint/2010/main" val="2023452570"/>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 id="2147483721" r:id="rId24"/>
    <p:sldLayoutId id="2147483722" r:id="rId25"/>
    <p:sldLayoutId id="2147483723" r:id="rId26"/>
    <p:sldLayoutId id="2147483724" r:id="rId27"/>
    <p:sldLayoutId id="2147483725" r:id="rId28"/>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2pPr>
      <a:lvl3pPr marL="517525" indent="-285750" algn="l" defTabSz="914400" rtl="0" eaLnBrk="1" latinLnBrk="0" hangingPunct="1">
        <a:lnSpc>
          <a:spcPct val="100000"/>
        </a:lnSpc>
        <a:spcBef>
          <a:spcPts val="600"/>
        </a:spcBef>
        <a:buFont typeface="Courier New" panose="02070309020205020404" pitchFamily="49" charset="0"/>
        <a:buChar char="o"/>
        <a:defRPr sz="14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C35EA4"/>
          </p15:clr>
        </p15:guide>
        <p15:guide id="4" pos="7390">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05BA8312-69BB-EB35-FE15-253258122583}"/>
              </a:ext>
            </a:extLst>
          </p:cNvPr>
          <p:cNvGraphicFramePr>
            <a:graphicFrameLocks noChangeAspect="1"/>
          </p:cNvGraphicFramePr>
          <p:nvPr userDrawn="1">
            <p:custDataLst>
              <p:tags r:id="rId38"/>
            </p:custDataLst>
            <p:extLst>
              <p:ext uri="{D42A27DB-BD31-4B8C-83A1-F6EECF244321}">
                <p14:modId xmlns:p14="http://schemas.microsoft.com/office/powerpoint/2010/main" val="17116175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9" imgW="360" imgH="360" progId="TCLayout.ActiveDocument.1">
                  <p:embed/>
                </p:oleObj>
              </mc:Choice>
              <mc:Fallback>
                <p:oleObj name="think-cell Slide" r:id="rId39" imgW="360" imgH="360" progId="TCLayout.ActiveDocument.1">
                  <p:embed/>
                  <p:pic>
                    <p:nvPicPr>
                      <p:cNvPr id="8" name="think-cell data - do not delete" hidden="1">
                        <a:extLst>
                          <a:ext uri="{FF2B5EF4-FFF2-40B4-BE49-F238E27FC236}">
                            <a16:creationId xmlns:a16="http://schemas.microsoft.com/office/drawing/2014/main" id="{05BA8312-69BB-EB35-FE15-253258122583}"/>
                          </a:ext>
                        </a:extLst>
                      </p:cNvPr>
                      <p:cNvPicPr/>
                      <p:nvPr/>
                    </p:nvPicPr>
                    <p:blipFill>
                      <a:blip r:embed="rId40"/>
                      <a:stretch>
                        <a:fillRect/>
                      </a:stretch>
                    </p:blipFill>
                    <p:spPr>
                      <a:xfrm>
                        <a:off x="1588" y="1588"/>
                        <a:ext cx="1588" cy="1588"/>
                      </a:xfrm>
                      <a:prstGeom prst="rect">
                        <a:avLst/>
                      </a:prstGeom>
                    </p:spPr>
                  </p:pic>
                </p:oleObj>
              </mc:Fallback>
            </mc:AlternateContent>
          </a:graphicData>
        </a:graphic>
      </p:graphicFrame>
      <p:pic>
        <p:nvPicPr>
          <p:cNvPr id="13" name="Optum logo" descr="Optum">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41">
            <a:extLst>
              <a:ext uri="{28A0092B-C50C-407E-A947-70E740481C1C}">
                <a14:useLocalDpi xmlns:a14="http://schemas.microsoft.com/office/drawing/2010/main" val="0"/>
              </a:ext>
              <a:ext uri="{96DAC541-7B7A-43D3-8B79-37D633B846F1}">
                <asvg:svgBlip xmlns:asvg="http://schemas.microsoft.com/office/drawing/2016/SVG/main" r:embed="rId42"/>
              </a:ext>
            </a:extLst>
          </a:blip>
          <a:stretch>
            <a:fillRect/>
          </a:stretch>
        </p:blipFill>
        <p:spPr bwMode="gray">
          <a:xfrm>
            <a:off x="461961" y="6343650"/>
            <a:ext cx="773055" cy="223837"/>
          </a:xfrm>
          <a:prstGeom prst="rect">
            <a:avLst/>
          </a:prstGeom>
        </p:spPr>
      </p:pic>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a:solidFill>
                  <a:schemeClr val="tx1"/>
                </a:solidFill>
              </a:rPr>
              <a:t>© 2024 Optum, Inc. All rights reserved.</a:t>
            </a:r>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4" name="Date Placeholder 3">
            <a:extLst>
              <a:ext uri="{FF2B5EF4-FFF2-40B4-BE49-F238E27FC236}">
                <a16:creationId xmlns:a16="http://schemas.microsoft.com/office/drawing/2014/main" id="{CF36062A-1655-4530-ACBD-3C58ED2B33A6}"/>
              </a:ext>
              <a:ext uri="{C183D7F6-B498-43B3-948B-1728B52AA6E4}">
                <adec:decorative xmlns:adec="http://schemas.microsoft.com/office/drawing/2017/decorative" val="0"/>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C1137399-D891-4686-95F7-74D123B9B7E1}" type="datetime1">
              <a:rPr lang="en-US" smtClean="0"/>
              <a:t>3/20/2025</a:t>
            </a:fld>
            <a:endParaRPr lang="en-US"/>
          </a:p>
        </p:txBody>
      </p:sp>
    </p:spTree>
    <p:extLst>
      <p:ext uri="{BB962C8B-B14F-4D97-AF65-F5344CB8AC3E}">
        <p14:creationId xmlns:p14="http://schemas.microsoft.com/office/powerpoint/2010/main" val="14737690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C35EA4"/>
          </p15:clr>
        </p15:guide>
        <p15:guide id="4" pos="7390">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0EDC8F4D-A829-FF15-F4BB-310D547F867B}"/>
              </a:ext>
            </a:extLst>
          </p:cNvPr>
          <p:cNvGraphicFramePr>
            <a:graphicFrameLocks noChangeAspect="1"/>
          </p:cNvGraphicFramePr>
          <p:nvPr userDrawn="1">
            <p:custDataLst>
              <p:tags r:id="rId4"/>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60" imgH="360" progId="TCLayout.ActiveDocument.1">
                  <p:embed/>
                </p:oleObj>
              </mc:Choice>
              <mc:Fallback>
                <p:oleObj name="think-cell Slide" r:id="rId5" imgW="360" imgH="360" progId="TCLayout.ActiveDocument.1">
                  <p:embed/>
                  <p:pic>
                    <p:nvPicPr>
                      <p:cNvPr id="8" name="think-cell data - do not delete" hidden="1">
                        <a:extLst>
                          <a:ext uri="{FF2B5EF4-FFF2-40B4-BE49-F238E27FC236}">
                            <a16:creationId xmlns:a16="http://schemas.microsoft.com/office/drawing/2014/main" id="{0EDC8F4D-A829-FF15-F4BB-310D547F867B}"/>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13" name="Optum logo" descr="Optum">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bwMode="gray">
          <a:xfrm>
            <a:off x="461961" y="6343650"/>
            <a:ext cx="773055" cy="223837"/>
          </a:xfrm>
          <a:prstGeom prst="rect">
            <a:avLst/>
          </a:prstGeom>
        </p:spPr>
      </p:pic>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a:solidFill>
                  <a:schemeClr val="tx1"/>
                </a:solidFill>
              </a:rPr>
              <a:t>© 2024 Optum, Inc. All rights reserved.</a:t>
            </a:r>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4" name="Date Placeholder 3">
            <a:extLst>
              <a:ext uri="{FF2B5EF4-FFF2-40B4-BE49-F238E27FC236}">
                <a16:creationId xmlns:a16="http://schemas.microsoft.com/office/drawing/2014/main" id="{CF36062A-1655-4530-ACBD-3C58ED2B33A6}"/>
              </a:ext>
              <a:ext uri="{C183D7F6-B498-43B3-948B-1728B52AA6E4}">
                <adec:decorative xmlns:adec="http://schemas.microsoft.com/office/drawing/2017/decorative" val="0"/>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C1137399-D891-4686-95F7-74D123B9B7E1}" type="datetime1">
              <a:rPr lang="en-US" smtClean="0"/>
              <a:t>3/20/2025</a:t>
            </a:fld>
            <a:endParaRPr lang="en-US"/>
          </a:p>
        </p:txBody>
      </p:sp>
    </p:spTree>
    <p:extLst>
      <p:ext uri="{BB962C8B-B14F-4D97-AF65-F5344CB8AC3E}">
        <p14:creationId xmlns:p14="http://schemas.microsoft.com/office/powerpoint/2010/main" val="2023452570"/>
      </p:ext>
    </p:extLst>
  </p:cSld>
  <p:clrMap bg1="lt1" tx1="dk1" bg2="lt2" tx2="dk2" accent1="accent1" accent2="accent2" accent3="accent3" accent4="accent4" accent5="accent5" accent6="accent6" hlink="hlink" folHlink="folHlink"/>
  <p:sldLayoutIdLst>
    <p:sldLayoutId id="2147483728" r:id="rId1"/>
    <p:sldLayoutId id="2147483727" r:id="rId2"/>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C35EA4"/>
          </p15:clr>
        </p15:guide>
        <p15:guide id="4" pos="7390">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4"/>
            <a:r>
              <a:rPr lang="en-US"/>
              <a:t>Sixth level</a:t>
            </a:r>
          </a:p>
          <a:p>
            <a:pPr lvl="4"/>
            <a:r>
              <a:rPr lang="en-US"/>
              <a:t>Seventh level</a:t>
            </a:r>
          </a:p>
          <a:p>
            <a:pPr lvl="4"/>
            <a:r>
              <a:rPr lang="en-US"/>
              <a:t>Eighth level</a:t>
            </a:r>
          </a:p>
          <a:p>
            <a:pPr lvl="4"/>
            <a:r>
              <a:rPr lang="en-US"/>
              <a:t>Nineth level</a:t>
            </a:r>
          </a:p>
        </p:txBody>
      </p:sp>
      <p:pic>
        <p:nvPicPr>
          <p:cNvPr id="13" name="Optum logo" descr="Optum">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47">
            <a:extLst>
              <a:ext uri="{28A0092B-C50C-407E-A947-70E740481C1C}">
                <a14:useLocalDpi xmlns:a14="http://schemas.microsoft.com/office/drawing/2010/main" val="0"/>
              </a:ext>
              <a:ext uri="{96DAC541-7B7A-43D3-8B79-37D633B846F1}">
                <asvg:svgBlip xmlns:asvg="http://schemas.microsoft.com/office/drawing/2016/SVG/main" r:embed="rId48"/>
              </a:ext>
            </a:extLst>
          </a:blip>
          <a:stretch>
            <a:fillRect/>
          </a:stretch>
        </p:blipFill>
        <p:spPr bwMode="gray">
          <a:xfrm>
            <a:off x="461961" y="6343650"/>
            <a:ext cx="773055" cy="223837"/>
          </a:xfrm>
          <a:prstGeom prst="rect">
            <a:avLst/>
          </a:prstGeom>
        </p:spPr>
      </p:pic>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a:solidFill>
                  <a:schemeClr val="tx1"/>
                </a:solidFill>
              </a:rPr>
              <a:t>© 2025 Optum, Inc. All rights reserved.</a:t>
            </a:r>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4" name="Date Placeholder 3">
            <a:extLst>
              <a:ext uri="{FF2B5EF4-FFF2-40B4-BE49-F238E27FC236}">
                <a16:creationId xmlns:a16="http://schemas.microsoft.com/office/drawing/2014/main" id="{CF36062A-1655-4530-ACBD-3C58ED2B33A6}"/>
              </a:ext>
              <a:ext uri="{C183D7F6-B498-43B3-948B-1728B52AA6E4}">
                <adec:decorative xmlns:adec="http://schemas.microsoft.com/office/drawing/2017/decorative" val="0"/>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C1137399-D891-4686-95F7-74D123B9B7E1}" type="datetime1">
              <a:rPr lang="en-US" smtClean="0"/>
              <a:t>3/20/2025</a:t>
            </a:fld>
            <a:endParaRPr lang="en-US"/>
          </a:p>
        </p:txBody>
      </p:sp>
    </p:spTree>
    <p:extLst>
      <p:ext uri="{BB962C8B-B14F-4D97-AF65-F5344CB8AC3E}">
        <p14:creationId xmlns:p14="http://schemas.microsoft.com/office/powerpoint/2010/main" val="107429335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 id="2147483762" r:id="rId20"/>
    <p:sldLayoutId id="2147483763" r:id="rId21"/>
    <p:sldLayoutId id="2147483764" r:id="rId22"/>
    <p:sldLayoutId id="2147483765" r:id="rId23"/>
    <p:sldLayoutId id="2147483766" r:id="rId24"/>
    <p:sldLayoutId id="2147483767" r:id="rId25"/>
    <p:sldLayoutId id="2147483768" r:id="rId26"/>
    <p:sldLayoutId id="2147483769" r:id="rId27"/>
    <p:sldLayoutId id="2147483770" r:id="rId28"/>
    <p:sldLayoutId id="2147483771" r:id="rId29"/>
    <p:sldLayoutId id="2147483772" r:id="rId30"/>
    <p:sldLayoutId id="2147483773" r:id="rId31"/>
    <p:sldLayoutId id="2147483774" r:id="rId32"/>
    <p:sldLayoutId id="2147483775" r:id="rId33"/>
    <p:sldLayoutId id="2147483776" r:id="rId34"/>
    <p:sldLayoutId id="2147483777" r:id="rId35"/>
    <p:sldLayoutId id="2147483778" r:id="rId36"/>
    <p:sldLayoutId id="2147483779" r:id="rId37"/>
    <p:sldLayoutId id="2147483780" r:id="rId38"/>
    <p:sldLayoutId id="2147483781" r:id="rId39"/>
    <p:sldLayoutId id="2147483782" r:id="rId40"/>
    <p:sldLayoutId id="2147483783" r:id="rId41"/>
    <p:sldLayoutId id="2147483784" r:id="rId42"/>
    <p:sldLayoutId id="2147483785" r:id="rId43"/>
    <p:sldLayoutId id="2147483786" r:id="rId44"/>
    <p:sldLayoutId id="2147483787" r:id="rId45"/>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C35EA4"/>
          </p15:clr>
        </p15:guide>
        <p15:guide id="4" pos="7390">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0EDC8F4D-A829-FF15-F4BB-310D547F867B}"/>
              </a:ext>
            </a:extLst>
          </p:cNvPr>
          <p:cNvGraphicFramePr>
            <a:graphicFrameLocks noChangeAspect="1"/>
          </p:cNvGraphicFramePr>
          <p:nvPr userDrawn="1">
            <p:custDataLst>
              <p:tags r:id="rId31"/>
            </p:custDataLst>
            <p:extLst>
              <p:ext uri="{D42A27DB-BD31-4B8C-83A1-F6EECF244321}">
                <p14:modId xmlns:p14="http://schemas.microsoft.com/office/powerpoint/2010/main" val="42736614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2" imgW="360" imgH="360" progId="TCLayout.ActiveDocument.1">
                  <p:embed/>
                </p:oleObj>
              </mc:Choice>
              <mc:Fallback>
                <p:oleObj name="think-cell Slide" r:id="rId32" imgW="360" imgH="360" progId="TCLayout.ActiveDocument.1">
                  <p:embed/>
                  <p:pic>
                    <p:nvPicPr>
                      <p:cNvPr id="8" name="think-cell data - do not delete" hidden="1">
                        <a:extLst>
                          <a:ext uri="{FF2B5EF4-FFF2-40B4-BE49-F238E27FC236}">
                            <a16:creationId xmlns:a16="http://schemas.microsoft.com/office/drawing/2014/main" id="{0EDC8F4D-A829-FF15-F4BB-310D547F867B}"/>
                          </a:ext>
                        </a:extLst>
                      </p:cNvPr>
                      <p:cNvPicPr/>
                      <p:nvPr/>
                    </p:nvPicPr>
                    <p:blipFill>
                      <a:blip r:embed="rId33"/>
                      <a:stretch>
                        <a:fillRect/>
                      </a:stretch>
                    </p:blipFill>
                    <p:spPr>
                      <a:xfrm>
                        <a:off x="1588" y="1588"/>
                        <a:ext cx="1588" cy="1588"/>
                      </a:xfrm>
                      <a:prstGeom prst="rect">
                        <a:avLst/>
                      </a:prstGeom>
                    </p:spPr>
                  </p:pic>
                </p:oleObj>
              </mc:Fallback>
            </mc:AlternateContent>
          </a:graphicData>
        </a:graphic>
      </p:graphicFrame>
      <p:pic>
        <p:nvPicPr>
          <p:cNvPr id="13" name="Optum logo" descr="Optum">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bwMode="gray">
          <a:xfrm>
            <a:off x="461961" y="6343650"/>
            <a:ext cx="773055" cy="223837"/>
          </a:xfrm>
          <a:prstGeom prst="rect">
            <a:avLst/>
          </a:prstGeom>
        </p:spPr>
      </p:pic>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457199" y="1468197"/>
            <a:ext cx="10210801"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4"/>
            <a:r>
              <a:rPr lang="en-US"/>
              <a:t>Fourth level</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a:solidFill>
                  <a:schemeClr val="tx1"/>
                </a:solidFill>
              </a:rPr>
              <a:t>© 2025 Optum, Inc. All rights reserved.</a:t>
            </a:r>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4" name="Date Placeholder 3">
            <a:extLst>
              <a:ext uri="{FF2B5EF4-FFF2-40B4-BE49-F238E27FC236}">
                <a16:creationId xmlns:a16="http://schemas.microsoft.com/office/drawing/2014/main" id="{CF36062A-1655-4530-ACBD-3C58ED2B33A6}"/>
              </a:ext>
              <a:ext uri="{C183D7F6-B498-43B3-948B-1728B52AA6E4}">
                <adec:decorative xmlns:adec="http://schemas.microsoft.com/office/drawing/2017/decorative" val="0"/>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C1137399-D891-4686-95F7-74D123B9B7E1}" type="datetime1">
              <a:rPr lang="en-US" smtClean="0"/>
              <a:t>3/20/2025</a:t>
            </a:fld>
            <a:endParaRPr lang="en-US"/>
          </a:p>
        </p:txBody>
      </p:sp>
    </p:spTree>
    <p:extLst>
      <p:ext uri="{BB962C8B-B14F-4D97-AF65-F5344CB8AC3E}">
        <p14:creationId xmlns:p14="http://schemas.microsoft.com/office/powerpoint/2010/main" val="4046631677"/>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 id="2147483814" r:id="rId26"/>
    <p:sldLayoutId id="2147483815" r:id="rId27"/>
    <p:sldLayoutId id="2147483816" r:id="rId28"/>
    <p:sldLayoutId id="2147483817" r:id="rId29"/>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2pPr>
      <a:lvl3pPr marL="517525" indent="-285750" algn="l" defTabSz="914400" rtl="0" eaLnBrk="1" latinLnBrk="0" hangingPunct="1">
        <a:lnSpc>
          <a:spcPct val="100000"/>
        </a:lnSpc>
        <a:spcBef>
          <a:spcPts val="600"/>
        </a:spcBef>
        <a:buFont typeface="Courier New" panose="02070309020205020404" pitchFamily="49" charset="0"/>
        <a:buChar char="o"/>
        <a:defRPr sz="14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C35EA4"/>
          </p15:clr>
        </p15:guide>
        <p15:guide id="4" pos="7390">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tags" Target="../tags/tag5.xml"/><Relationship Id="rId5" Type="http://schemas.openxmlformats.org/officeDocument/2006/relationships/image" Target="../media/image1.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14B34-FA49-058C-6EAE-F32BA04A5911}"/>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1F10E988-BF57-1852-8BBD-CAB84FD81316}"/>
              </a:ext>
            </a:extLst>
          </p:cNvPr>
          <p:cNvSpPr/>
          <p:nvPr/>
        </p:nvSpPr>
        <p:spPr bwMode="gray">
          <a:xfrm>
            <a:off x="9341017" y="86727"/>
            <a:ext cx="2067425" cy="673769"/>
          </a:xfrm>
          <a:prstGeom prst="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002677"/>
              </a:solidFill>
            </a:endParaRPr>
          </a:p>
        </p:txBody>
      </p:sp>
      <p:graphicFrame>
        <p:nvGraphicFramePr>
          <p:cNvPr id="6" name="think-cell data - do not delete" hidden="1">
            <a:extLst>
              <a:ext uri="{FF2B5EF4-FFF2-40B4-BE49-F238E27FC236}">
                <a16:creationId xmlns:a16="http://schemas.microsoft.com/office/drawing/2014/main" id="{07D78328-FB72-751B-72F8-A5E829D5590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60" imgH="360" progId="TCLayout.ActiveDocument.1">
                  <p:embed/>
                </p:oleObj>
              </mc:Choice>
              <mc:Fallback>
                <p:oleObj name="think-cell Slide" r:id="rId4" imgW="360" imgH="360" progId="TCLayout.ActiveDocument.1">
                  <p:embed/>
                  <p:pic>
                    <p:nvPicPr>
                      <p:cNvPr id="6" name="think-cell data - do not delete" hidden="1">
                        <a:extLst>
                          <a:ext uri="{FF2B5EF4-FFF2-40B4-BE49-F238E27FC236}">
                            <a16:creationId xmlns:a16="http://schemas.microsoft.com/office/drawing/2014/main" id="{07D78328-FB72-751B-72F8-A5E829D559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8F8F216-4C12-4B0C-CBB5-80C688518330}"/>
              </a:ext>
            </a:extLst>
          </p:cNvPr>
          <p:cNvSpPr>
            <a:spLocks noGrp="1"/>
          </p:cNvSpPr>
          <p:nvPr>
            <p:ph type="title"/>
          </p:nvPr>
        </p:nvSpPr>
        <p:spPr>
          <a:xfrm>
            <a:off x="387257" y="393668"/>
            <a:ext cx="9601200" cy="304699"/>
          </a:xfrm>
        </p:spPr>
        <p:txBody>
          <a:bodyPr vert="horz"/>
          <a:lstStyle/>
          <a:p>
            <a:r>
              <a:rPr lang="en-US"/>
              <a:t>Migration Analysis Report – CCM PAC &amp; RAD Data Mart</a:t>
            </a:r>
          </a:p>
        </p:txBody>
      </p:sp>
      <p:sp>
        <p:nvSpPr>
          <p:cNvPr id="8" name="TextBox 7">
            <a:extLst>
              <a:ext uri="{FF2B5EF4-FFF2-40B4-BE49-F238E27FC236}">
                <a16:creationId xmlns:a16="http://schemas.microsoft.com/office/drawing/2014/main" id="{66FF03EA-8979-5621-910F-49C090CAF33D}"/>
              </a:ext>
            </a:extLst>
          </p:cNvPr>
          <p:cNvSpPr txBox="1"/>
          <p:nvPr/>
        </p:nvSpPr>
        <p:spPr bwMode="gray">
          <a:xfrm>
            <a:off x="376747" y="1460086"/>
            <a:ext cx="4471401" cy="340564"/>
          </a:xfrm>
          <a:prstGeom prst="rect">
            <a:avLst/>
          </a:prstGeom>
          <a:noFill/>
        </p:spPr>
        <p:txBody>
          <a:bodyPr wrap="square" lIns="0" tIns="0" rIns="0" bIns="0">
            <a:noAutofit/>
          </a:bodyPr>
          <a:lstStyle/>
          <a:p>
            <a:r>
              <a:rPr lang="en-US" sz="1200" b="1">
                <a:solidFill>
                  <a:srgbClr val="002677"/>
                </a:solidFill>
                <a:latin typeface="Arial"/>
                <a:cs typeface="Arial"/>
              </a:rPr>
              <a:t>Migration Observations and Gaps</a:t>
            </a:r>
          </a:p>
        </p:txBody>
      </p:sp>
      <p:graphicFrame>
        <p:nvGraphicFramePr>
          <p:cNvPr id="13" name="Table 12">
            <a:extLst>
              <a:ext uri="{FF2B5EF4-FFF2-40B4-BE49-F238E27FC236}">
                <a16:creationId xmlns:a16="http://schemas.microsoft.com/office/drawing/2014/main" id="{5EBBA74E-FC33-7433-8D11-84DAC2BA0961}"/>
              </a:ext>
            </a:extLst>
          </p:cNvPr>
          <p:cNvGraphicFramePr>
            <a:graphicFrameLocks noGrp="1"/>
          </p:cNvGraphicFramePr>
          <p:nvPr>
            <p:extLst>
              <p:ext uri="{D42A27DB-BD31-4B8C-83A1-F6EECF244321}">
                <p14:modId xmlns:p14="http://schemas.microsoft.com/office/powerpoint/2010/main" val="1091148098"/>
              </p:ext>
            </p:extLst>
          </p:nvPr>
        </p:nvGraphicFramePr>
        <p:xfrm>
          <a:off x="402390" y="1720265"/>
          <a:ext cx="4655459" cy="3543173"/>
        </p:xfrm>
        <a:graphic>
          <a:graphicData uri="http://schemas.openxmlformats.org/drawingml/2006/table">
            <a:tbl>
              <a:tblPr firstRow="1" bandRow="1">
                <a:tableStyleId>{5C22544A-7EE6-4342-B048-85BDC9FD1C3A}</a:tableStyleId>
              </a:tblPr>
              <a:tblGrid>
                <a:gridCol w="883478">
                  <a:extLst>
                    <a:ext uri="{9D8B030D-6E8A-4147-A177-3AD203B41FA5}">
                      <a16:colId xmlns:a16="http://schemas.microsoft.com/office/drawing/2014/main" val="2771237092"/>
                    </a:ext>
                  </a:extLst>
                </a:gridCol>
                <a:gridCol w="3771981">
                  <a:extLst>
                    <a:ext uri="{9D8B030D-6E8A-4147-A177-3AD203B41FA5}">
                      <a16:colId xmlns:a16="http://schemas.microsoft.com/office/drawing/2014/main" val="4256892532"/>
                    </a:ext>
                  </a:extLst>
                </a:gridCol>
              </a:tblGrid>
              <a:tr h="229249">
                <a:tc>
                  <a:txBody>
                    <a:bodyPr/>
                    <a:lstStyle/>
                    <a:p>
                      <a:r>
                        <a:rPr lang="en-US" sz="900">
                          <a:solidFill>
                            <a:srgbClr val="002677"/>
                          </a:solidFill>
                          <a:latin typeface="Arial"/>
                          <a:ea typeface="+mn-ea"/>
                          <a:cs typeface="Poppins"/>
                        </a:rPr>
                        <a:t>Type</a:t>
                      </a:r>
                    </a:p>
                  </a:txBody>
                  <a:tcPr marL="45720" marR="45720">
                    <a:lnL w="19050" cap="flat" cmpd="sng" algn="ctr">
                      <a:solidFill>
                        <a:schemeClr val="accent1"/>
                      </a:solidFill>
                      <a:prstDash val="solid"/>
                      <a:round/>
                      <a:headEnd type="none" w="med" len="med"/>
                      <a:tailEnd type="none" w="med" len="med"/>
                    </a:lnL>
                    <a:lnR w="12700">
                      <a:solidFill>
                        <a:schemeClr val="tx1"/>
                      </a:solidFill>
                    </a:lnR>
                    <a:lnT w="19050" cap="flat" cmpd="sng" algn="ctr">
                      <a:solidFill>
                        <a:schemeClr val="accent1"/>
                      </a:solidFill>
                      <a:prstDash val="solid"/>
                      <a:round/>
                      <a:headEnd type="none" w="med" len="med"/>
                      <a:tailEnd type="none" w="med" len="med"/>
                    </a:lnT>
                    <a:lnB w="12700" cmpd="sng">
                      <a:solidFill>
                        <a:schemeClr val="tx1"/>
                      </a:solidFill>
                    </a:lnB>
                    <a:solidFill>
                      <a:srgbClr val="D9F6FA"/>
                    </a:solidFill>
                  </a:tcPr>
                </a:tc>
                <a:tc>
                  <a:txBody>
                    <a:bodyPr/>
                    <a:lstStyle/>
                    <a:p>
                      <a:r>
                        <a:rPr lang="en-US" sz="900">
                          <a:solidFill>
                            <a:srgbClr val="002677"/>
                          </a:solidFill>
                          <a:latin typeface="Arial"/>
                          <a:ea typeface="+mn-ea"/>
                          <a:cs typeface="Poppins"/>
                        </a:rPr>
                        <a:t>Observation</a:t>
                      </a:r>
                    </a:p>
                  </a:txBody>
                  <a:tcPr>
                    <a:lnL w="12700">
                      <a:solidFill>
                        <a:schemeClr val="tx1"/>
                      </a:solidFill>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2700" cmpd="sng">
                      <a:solidFill>
                        <a:schemeClr val="tx1"/>
                      </a:solidFill>
                    </a:lnB>
                    <a:solidFill>
                      <a:srgbClr val="D9F6FA"/>
                    </a:solidFill>
                  </a:tcPr>
                </a:tc>
                <a:extLst>
                  <a:ext uri="{0D108BD9-81ED-4DB2-BD59-A6C34878D82A}">
                    <a16:rowId xmlns:a16="http://schemas.microsoft.com/office/drawing/2014/main" val="3756180390"/>
                  </a:ext>
                </a:extLst>
              </a:tr>
              <a:tr h="510264">
                <a:tc>
                  <a:txBody>
                    <a:bodyPr/>
                    <a:lstStyle/>
                    <a:p>
                      <a:pPr marL="0" algn="l" defTabSz="914400" rtl="0" eaLnBrk="1" latinLnBrk="0" hangingPunct="1"/>
                      <a:r>
                        <a:rPr lang="en-US" sz="900" b="1" kern="1200">
                          <a:solidFill>
                            <a:schemeClr val="tx1"/>
                          </a:solidFill>
                          <a:effectLst/>
                          <a:latin typeface="Arial"/>
                          <a:ea typeface="+mn-ea"/>
                          <a:cs typeface="Poppins"/>
                        </a:rPr>
                        <a:t>App Architecture</a:t>
                      </a:r>
                    </a:p>
                  </a:txBody>
                  <a:tcPr marL="45720" marR="45720">
                    <a:lnL w="19050" cap="flat" cmpd="sng" algn="ctr">
                      <a:solidFill>
                        <a:schemeClr val="accent1"/>
                      </a:solidFill>
                      <a:prstDash val="solid"/>
                      <a:round/>
                      <a:headEnd type="none" w="med" len="med"/>
                      <a:tailEnd type="none" w="med" len="med"/>
                    </a:lnL>
                    <a:lnR w="12700">
                      <a:solidFill>
                        <a:schemeClr val="tx1"/>
                      </a:solidFill>
                    </a:lnR>
                    <a:lnT w="12700" cmpd="sng">
                      <a:solidFill>
                        <a:schemeClr val="tx1"/>
                      </a:solid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a:solidFill>
                            <a:schemeClr val="dk1"/>
                          </a:solidFill>
                          <a:latin typeface="Arial"/>
                          <a:ea typeface="+mn-ea"/>
                          <a:cs typeface="Poppins"/>
                        </a:rPr>
                        <a:t> Migrate the databases to Azure SQL Managed Instances, a PaaS Services in Azure and keep the existing Enterprise Airflow and Optum functions integrations as it is for data processing &amp; orchestration.</a:t>
                      </a:r>
                    </a:p>
                  </a:txBody>
                  <a:tcPr>
                    <a:lnL w="12700">
                      <a:solidFill>
                        <a:schemeClr val="tx1"/>
                      </a:solidFill>
                    </a:lnL>
                    <a:lnR w="19050" cap="flat" cmpd="sng" algn="ctr">
                      <a:solidFill>
                        <a:schemeClr val="accent1"/>
                      </a:solidFill>
                      <a:prstDash val="solid"/>
                      <a:round/>
                      <a:headEnd type="none" w="med" len="med"/>
                      <a:tailEnd type="none" w="med" len="med"/>
                    </a:lnR>
                    <a:lnT w="12700" cmpd="sng">
                      <a:solidFill>
                        <a:schemeClr val="tx1"/>
                      </a:solid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12727751"/>
                  </a:ext>
                </a:extLst>
              </a:tr>
              <a:tr h="369757">
                <a:tc>
                  <a:txBody>
                    <a:bodyPr/>
                    <a:lstStyle/>
                    <a:p>
                      <a:pPr marL="0" lvl="0" algn="l" rtl="0">
                        <a:buNone/>
                      </a:pPr>
                      <a:r>
                        <a:rPr lang="en-US" sz="900" b="1" kern="1200">
                          <a:solidFill>
                            <a:schemeClr val="tx1"/>
                          </a:solidFill>
                          <a:effectLst/>
                          <a:latin typeface="Arial"/>
                          <a:ea typeface="+mn-ea"/>
                          <a:cs typeface="Poppins"/>
                        </a:rPr>
                        <a:t>Data Management</a:t>
                      </a:r>
                      <a:endParaRPr lang="en-US"/>
                    </a:p>
                  </a:txBody>
                  <a:tcPr marL="45720" marR="45720">
                    <a:lnL w="19050" cap="flat" cmpd="sng" algn="ctr">
                      <a:solidFill>
                        <a:schemeClr val="accent1"/>
                      </a:solidFill>
                      <a:prstDash val="solid"/>
                      <a:round/>
                      <a:headEnd type="none" w="med" len="med"/>
                      <a:tailEnd type="none" w="med" len="med"/>
                    </a:lnL>
                    <a:lnR w="12700">
                      <a:solidFill>
                        <a:schemeClr val="tx1"/>
                      </a:solid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l" rtl="0">
                        <a:lnSpc>
                          <a:spcPct val="100000"/>
                        </a:lnSpc>
                        <a:spcBef>
                          <a:spcPts val="0"/>
                        </a:spcBef>
                        <a:spcAft>
                          <a:spcPts val="0"/>
                        </a:spcAft>
                        <a:buClrTx/>
                        <a:buSzTx/>
                        <a:buFont typeface="Arial" panose="020B0604020202020204" pitchFamily="34" charset="0"/>
                        <a:buChar char="•"/>
                      </a:pPr>
                      <a:r>
                        <a:rPr lang="en-IN" sz="900" kern="1200">
                          <a:solidFill>
                            <a:schemeClr val="dk1"/>
                          </a:solidFill>
                          <a:latin typeface="Arial"/>
                          <a:ea typeface="+mn-ea"/>
                          <a:cs typeface="Poppins"/>
                        </a:rPr>
                        <a:t>There are around 2TB of data to be migrated, which is not huge. Databases require connectivity back to Enterprise Airflow and Optum functions platform</a:t>
                      </a:r>
                      <a:endParaRPr lang="en-US" sz="900" kern="1200">
                        <a:solidFill>
                          <a:schemeClr val="dk1"/>
                        </a:solidFill>
                        <a:latin typeface="Arial"/>
                        <a:ea typeface="+mn-ea"/>
                        <a:cs typeface="Poppins"/>
                      </a:endParaRPr>
                    </a:p>
                  </a:txBody>
                  <a:tcPr>
                    <a:lnL w="12700">
                      <a:solidFill>
                        <a:schemeClr val="tx1"/>
                      </a:solidFill>
                    </a:lnL>
                    <a:lnR w="19050" cap="flat" cmpd="sng" algn="ctr">
                      <a:solidFill>
                        <a:schemeClr val="accent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85059236"/>
                  </a:ext>
                </a:extLst>
              </a:tr>
              <a:tr h="502122">
                <a:tc>
                  <a:txBody>
                    <a:bodyPr/>
                    <a:lstStyle/>
                    <a:p>
                      <a:r>
                        <a:rPr lang="en-US" sz="900" b="1" kern="1200">
                          <a:solidFill>
                            <a:schemeClr val="tx1"/>
                          </a:solidFill>
                          <a:effectLst/>
                          <a:latin typeface="Arial"/>
                          <a:ea typeface="+mn-ea"/>
                          <a:cs typeface="Poppins"/>
                        </a:rPr>
                        <a:t>Security &amp; Compliance</a:t>
                      </a:r>
                      <a:endParaRPr lang="en-US" sz="900">
                        <a:solidFill>
                          <a:schemeClr val="tx1"/>
                        </a:solidFill>
                        <a:latin typeface="Arial"/>
                        <a:ea typeface="+mn-ea"/>
                        <a:cs typeface="Poppins"/>
                      </a:endParaRPr>
                    </a:p>
                  </a:txBody>
                  <a:tcPr marL="45720" marR="45720">
                    <a:lnL w="1905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a:solidFill>
                            <a:schemeClr val="tx1"/>
                          </a:solidFill>
                          <a:effectLst/>
                          <a:latin typeface="Arial"/>
                          <a:ea typeface="+mn-ea"/>
                          <a:cs typeface="Poppins"/>
                        </a:rPr>
                        <a:t>PHI and PII data are stored in the databases.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a:solidFill>
                            <a:schemeClr val="tx1"/>
                          </a:solidFill>
                          <a:effectLst/>
                          <a:latin typeface="Arial"/>
                          <a:ea typeface="+mn-ea"/>
                          <a:cs typeface="Poppins"/>
                        </a:rPr>
                        <a:t>Follow all security best practices required for regulatory compliance – Network Security, Data Encryption, Access Control etc.</a:t>
                      </a:r>
                    </a:p>
                  </a:txBody>
                  <a:tcPr>
                    <a:lnL w="1270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7622950"/>
                  </a:ext>
                </a:extLst>
              </a:tr>
              <a:tr h="3697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a:solidFill>
                            <a:schemeClr val="tx1"/>
                          </a:solidFill>
                          <a:latin typeface="Arial"/>
                          <a:ea typeface="+mn-ea"/>
                          <a:cs typeface="Poppins"/>
                        </a:rPr>
                        <a:t>Business Continuity</a:t>
                      </a:r>
                    </a:p>
                  </a:txBody>
                  <a:tcPr marL="45720" marR="45720">
                    <a:lnL w="1905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l">
                        <a:lnSpc>
                          <a:spcPct val="100000"/>
                        </a:lnSpc>
                        <a:spcBef>
                          <a:spcPts val="0"/>
                        </a:spcBef>
                        <a:spcAft>
                          <a:spcPts val="0"/>
                        </a:spcAft>
                        <a:buFont typeface="Arial" panose="020B0604020202020204" pitchFamily="34" charset="0"/>
                        <a:buChar char="•"/>
                      </a:pPr>
                      <a:r>
                        <a:rPr lang="en-US" sz="900" b="0" i="0" u="none" strike="noStrike" noProof="0">
                          <a:solidFill>
                            <a:srgbClr val="4B4D4F"/>
                          </a:solidFill>
                          <a:latin typeface="Arial"/>
                          <a:ea typeface="+mn-ea"/>
                          <a:cs typeface="Poppins"/>
                        </a:rPr>
                        <a:t>No DR today, DR approach is covered in the future state architecture, cold DR with backups replicated to the DR region managed by Azure Site Recovery. RPO/RTO can be improved with this migration.</a:t>
                      </a:r>
                      <a:endParaRPr lang="en-US" sz="900">
                        <a:latin typeface="Arial"/>
                        <a:ea typeface="+mn-ea"/>
                        <a:cs typeface="Poppins"/>
                      </a:endParaRPr>
                    </a:p>
                  </a:txBody>
                  <a:tcPr>
                    <a:lnL w="1270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3367908"/>
                  </a:ext>
                </a:extLst>
              </a:tr>
              <a:tr h="658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a:solidFill>
                            <a:schemeClr val="tx1"/>
                          </a:solidFill>
                          <a:latin typeface="Arial"/>
                          <a:ea typeface="+mn-ea"/>
                          <a:cs typeface="Poppins"/>
                        </a:rPr>
                        <a:t>Cloud Readiness</a:t>
                      </a:r>
                    </a:p>
                  </a:txBody>
                  <a:tcPr marL="45720" marR="45720">
                    <a:lnL w="1905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latin typeface="Arial"/>
                          <a:ea typeface="+mn-ea"/>
                          <a:cs typeface="Poppins"/>
                        </a:rPr>
                        <a:t>Target infrastructure architecture is completed.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a:solidFill>
                            <a:schemeClr val="tx1"/>
                          </a:solidFill>
                          <a:effectLst/>
                          <a:latin typeface="Arial"/>
                          <a:ea typeface="+mn-ea"/>
                          <a:cs typeface="Poppins"/>
                        </a:rPr>
                        <a:t>It is only MS SQL Server databases to be migrated which is well supported with Azure.</a:t>
                      </a:r>
                    </a:p>
                  </a:txBody>
                  <a:tcPr>
                    <a:lnL w="1270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092872"/>
                  </a:ext>
                </a:extLst>
              </a:tr>
              <a:tr h="3697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a:solidFill>
                            <a:schemeClr val="tx1"/>
                          </a:solidFill>
                          <a:latin typeface="Arial"/>
                          <a:ea typeface="+mn-ea"/>
                          <a:cs typeface="Poppins"/>
                        </a:rPr>
                        <a:t>Migration Process</a:t>
                      </a:r>
                    </a:p>
                  </a:txBody>
                  <a:tcPr marL="45720" marR="45720">
                    <a:lnL w="19050" cap="flat" cmpd="sng" algn="ctr">
                      <a:solidFill>
                        <a:schemeClr val="accent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ot"/>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latin typeface="Arial"/>
                          <a:ea typeface="+mn-ea"/>
                          <a:cs typeface="Poppins"/>
                        </a:rPr>
                        <a:t>Migration process is yet to start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900">
                        <a:latin typeface="Arial"/>
                        <a:ea typeface="+mn-ea"/>
                        <a:cs typeface="Poppins"/>
                      </a:endParaRPr>
                    </a:p>
                  </a:txBody>
                  <a:tcPr>
                    <a:lnL w="12700" cap="flat" cmpd="sng" algn="ctr">
                      <a:solidFill>
                        <a:schemeClr val="tx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2700" cap="flat" cmpd="sng" algn="ctr">
                      <a:solidFill>
                        <a:schemeClr val="tx1"/>
                      </a:solidFill>
                      <a:prstDash val="sysDot"/>
                      <a:round/>
                      <a:headEnd type="none" w="med" len="med"/>
                      <a:tailEnd type="none" w="med" len="med"/>
                    </a:lnT>
                    <a:lnB w="1905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66144645"/>
                  </a:ext>
                </a:extLst>
              </a:tr>
            </a:tbl>
          </a:graphicData>
        </a:graphic>
      </p:graphicFrame>
      <p:sp>
        <p:nvSpPr>
          <p:cNvPr id="5" name="TextBox 4">
            <a:extLst>
              <a:ext uri="{FF2B5EF4-FFF2-40B4-BE49-F238E27FC236}">
                <a16:creationId xmlns:a16="http://schemas.microsoft.com/office/drawing/2014/main" id="{57773E41-DF6B-8863-E736-AF29BE81117F}"/>
              </a:ext>
            </a:extLst>
          </p:cNvPr>
          <p:cNvSpPr txBox="1"/>
          <p:nvPr/>
        </p:nvSpPr>
        <p:spPr bwMode="gray">
          <a:xfrm>
            <a:off x="5186484" y="1721969"/>
            <a:ext cx="2896952" cy="3418794"/>
          </a:xfrm>
          <a:prstGeom prst="rect">
            <a:avLst/>
          </a:prstGeom>
          <a:solidFill>
            <a:schemeClr val="bg1"/>
          </a:solidFill>
          <a:ln w="19050">
            <a:solidFill>
              <a:schemeClr val="tx1"/>
            </a:solidFill>
          </a:ln>
        </p:spPr>
        <p:txBody>
          <a:bodyPr wrap="square" lIns="91440" tIns="45720" rIns="91440" bIns="45720" anchor="t">
            <a:noAutofit/>
          </a:bodyPr>
          <a:lstStyle/>
          <a:p>
            <a:pPr marL="171450" indent="-171450">
              <a:buFont typeface="Arial"/>
              <a:buChar char="•"/>
            </a:pPr>
            <a:r>
              <a:rPr lang="en-US" sz="900">
                <a:latin typeface="Arial"/>
                <a:cs typeface="Arial"/>
              </a:rPr>
              <a:t>Leverage SQL Server managed instances in Azure, over running SQL Server databases in Azure VMs </a:t>
            </a:r>
          </a:p>
          <a:p>
            <a:pPr marL="171450" indent="-171450">
              <a:buFont typeface="Arial"/>
              <a:buChar char="•"/>
            </a:pPr>
            <a:r>
              <a:rPr lang="en-US" sz="900">
                <a:latin typeface="Arial"/>
                <a:cs typeface="Arial"/>
              </a:rPr>
              <a:t>UAT and Prod servers need to stay close, either both the servers can be in the same subnet and network security group or allow proper network security group rules for them to communicate seamlessly. </a:t>
            </a:r>
          </a:p>
          <a:p>
            <a:pPr marL="171450" indent="-171450">
              <a:buFont typeface="Arial"/>
              <a:buChar char="•"/>
            </a:pPr>
            <a:r>
              <a:rPr lang="en-US" sz="900">
                <a:latin typeface="Arial"/>
                <a:cs typeface="Arial"/>
              </a:rPr>
              <a:t>Choose the right database migration method from the available options – Azure Data migration Services, Azure Data Factory </a:t>
            </a:r>
          </a:p>
          <a:p>
            <a:pPr marL="171450" indent="-171450">
              <a:buFont typeface="Arial"/>
              <a:buChar char="•"/>
            </a:pPr>
            <a:r>
              <a:rPr lang="en-US" sz="900">
                <a:latin typeface="Arial"/>
                <a:cs typeface="Arial"/>
              </a:rPr>
              <a:t>Conduct review of cost optimizations after 6 months of operations</a:t>
            </a:r>
          </a:p>
          <a:p>
            <a:pPr marL="171450" indent="-171450">
              <a:buFont typeface="Arial"/>
              <a:buChar char="•"/>
            </a:pPr>
            <a:r>
              <a:rPr lang="en-US" sz="900">
                <a:latin typeface="Arial"/>
                <a:cs typeface="Arial"/>
              </a:rPr>
              <a:t>Leverage Azure Landing Zone Security blueprints &amp; IAC for infrastructure deployments.</a:t>
            </a:r>
          </a:p>
          <a:p>
            <a:pPr marL="171450" indent="-171450">
              <a:buFont typeface="Arial"/>
              <a:buChar char="•"/>
            </a:pPr>
            <a:r>
              <a:rPr lang="en-US" sz="900">
                <a:latin typeface="Arial"/>
                <a:cs typeface="Arial"/>
              </a:rPr>
              <a:t> Leverage Azure provided security features such as Azure Firewall. Azure KMS</a:t>
            </a:r>
          </a:p>
          <a:p>
            <a:pPr marL="171450" indent="-171450">
              <a:buFont typeface="Arial"/>
              <a:buChar char="•"/>
            </a:pPr>
            <a:r>
              <a:rPr lang="en-US" sz="900">
                <a:latin typeface="Arial"/>
                <a:cs typeface="Arial"/>
              </a:rPr>
              <a:t>Automate the Azure Site Recovery process to replicate backups to the secondary region</a:t>
            </a:r>
          </a:p>
          <a:p>
            <a:pPr marL="171450" indent="-171450">
              <a:buFont typeface="Arial"/>
              <a:buChar char="•"/>
            </a:pPr>
            <a:r>
              <a:rPr lang="en-US" sz="900">
                <a:latin typeface="Arial"/>
                <a:cs typeface="Arial"/>
              </a:rPr>
              <a:t>Conduct WAR and FinOps assessment based on target state architecture and needs.</a:t>
            </a:r>
          </a:p>
          <a:p>
            <a:pPr marL="172720" indent="-172720">
              <a:buFont typeface="Arial" panose="020B0604020202020204" pitchFamily="34" charset="0"/>
              <a:buChar char="•"/>
            </a:pPr>
            <a:endParaRPr lang="en-US" sz="900">
              <a:latin typeface="Arial"/>
              <a:cs typeface="Arial"/>
            </a:endParaRPr>
          </a:p>
        </p:txBody>
      </p:sp>
      <p:sp>
        <p:nvSpPr>
          <p:cNvPr id="9" name="TextBox 8">
            <a:extLst>
              <a:ext uri="{FF2B5EF4-FFF2-40B4-BE49-F238E27FC236}">
                <a16:creationId xmlns:a16="http://schemas.microsoft.com/office/drawing/2014/main" id="{0F39A6F4-9EB6-FC22-63D6-A608C8F1C073}"/>
              </a:ext>
            </a:extLst>
          </p:cNvPr>
          <p:cNvSpPr txBox="1"/>
          <p:nvPr/>
        </p:nvSpPr>
        <p:spPr bwMode="gray">
          <a:xfrm>
            <a:off x="8187593" y="1725651"/>
            <a:ext cx="3600842" cy="641524"/>
          </a:xfrm>
          <a:prstGeom prst="rect">
            <a:avLst/>
          </a:prstGeom>
          <a:solidFill>
            <a:schemeClr val="bg1"/>
          </a:solidFill>
          <a:ln w="19050">
            <a:solidFill>
              <a:schemeClr val="tx1"/>
            </a:solidFill>
          </a:ln>
        </p:spPr>
        <p:txBody>
          <a:bodyPr wrap="square" lIns="91440" tIns="45720" rIns="91440" bIns="45720" anchor="t">
            <a:noAutofit/>
          </a:bodyPr>
          <a:lstStyle>
            <a:defPPr>
              <a:defRPr lang="en-US"/>
            </a:defPPr>
            <a:lvl1pPr>
              <a:lnSpc>
                <a:spcPct val="150000"/>
              </a:lnSpc>
              <a:defRPr sz="1100" b="1">
                <a:solidFill>
                  <a:srgbClr val="FF8960"/>
                </a:solidFill>
              </a:defRPr>
            </a:lvl1pPr>
          </a:lstStyle>
          <a:p>
            <a:pPr>
              <a:lnSpc>
                <a:spcPct val="100000"/>
              </a:lnSpc>
            </a:pPr>
            <a:r>
              <a:rPr lang="en-US" sz="900" b="0">
                <a:solidFill>
                  <a:schemeClr val="tx1"/>
                </a:solidFill>
                <a:latin typeface="Arial"/>
                <a:cs typeface="Poppins"/>
              </a:rPr>
              <a:t>Connectivity latency back to Enterprise Airflow &amp; Optum Functions Platform needs to be tested and ensure the ETL jobs can be triggered and run without any issues reading and updating the databases in Azure Cloud.</a:t>
            </a:r>
            <a:endParaRPr lang="en-US">
              <a:solidFill>
                <a:schemeClr val="tx1"/>
              </a:solidFill>
              <a:cs typeface="Arial" panose="020B0604020202020204"/>
            </a:endParaRPr>
          </a:p>
        </p:txBody>
      </p:sp>
      <p:sp>
        <p:nvSpPr>
          <p:cNvPr id="17" name="Rectangle 16">
            <a:extLst>
              <a:ext uri="{FF2B5EF4-FFF2-40B4-BE49-F238E27FC236}">
                <a16:creationId xmlns:a16="http://schemas.microsoft.com/office/drawing/2014/main" id="{0312B7A9-1FBC-6C0E-5C4E-026B0DBFA360}"/>
              </a:ext>
            </a:extLst>
          </p:cNvPr>
          <p:cNvSpPr/>
          <p:nvPr/>
        </p:nvSpPr>
        <p:spPr bwMode="gray">
          <a:xfrm>
            <a:off x="376747" y="760496"/>
            <a:ext cx="7705928" cy="689210"/>
          </a:xfrm>
          <a:prstGeom prst="rect">
            <a:avLst/>
          </a:prstGeom>
          <a:solidFill>
            <a:srgbClr val="F5F5F5"/>
          </a:solidFill>
          <a:ln cap="rnd">
            <a:solidFill>
              <a:schemeClr val="accent3">
                <a:lumMod val="40000"/>
                <a:lumOff val="6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rtl="0" eaLnBrk="1" fontAlgn="auto" hangingPunct="1">
              <a:lnSpc>
                <a:spcPct val="100000"/>
              </a:lnSpc>
              <a:spcBef>
                <a:spcPts val="600"/>
              </a:spcBef>
              <a:spcAft>
                <a:spcPts val="0"/>
              </a:spcAft>
            </a:pPr>
            <a:r>
              <a:rPr lang="en-US" sz="1000" i="0" u="none" baseline="0">
                <a:solidFill>
                  <a:schemeClr val="tx1"/>
                </a:solidFill>
                <a:latin typeface="Arial"/>
                <a:cs typeface="Arial"/>
              </a:rPr>
              <a:t>CCM PAC &amp; RAD Datamart application support Member Eligibility and Risk Adjustment Data. This is a data repository and ETL process of member eligibility and risk adjustment data for clinical programs that are managed on Pathway Application. </a:t>
            </a:r>
            <a:r>
              <a:rPr lang="en-US" sz="1000">
                <a:solidFill>
                  <a:schemeClr val="tx1"/>
                </a:solidFill>
                <a:latin typeface="Arial"/>
                <a:cs typeface="Arial"/>
              </a:rPr>
              <a:t>It </a:t>
            </a:r>
            <a:r>
              <a:rPr lang="en-US" sz="1000" i="0" u="none" baseline="0">
                <a:solidFill>
                  <a:schemeClr val="tx1"/>
                </a:solidFill>
                <a:latin typeface="Arial"/>
                <a:cs typeface="Arial"/>
              </a:rPr>
              <a:t>receives data from Pathway SQL Server databases and ICUE OHBI </a:t>
            </a:r>
            <a:r>
              <a:rPr lang="en-US" sz="1000" i="0" u="none" baseline="0" err="1">
                <a:solidFill>
                  <a:schemeClr val="tx1"/>
                </a:solidFill>
                <a:latin typeface="Arial"/>
                <a:cs typeface="Arial"/>
              </a:rPr>
              <a:t>DWaaS</a:t>
            </a:r>
            <a:r>
              <a:rPr lang="en-US" sz="1000" i="0" u="none" baseline="0">
                <a:solidFill>
                  <a:schemeClr val="tx1"/>
                </a:solidFill>
                <a:latin typeface="Arial"/>
                <a:cs typeface="Arial"/>
              </a:rPr>
              <a:t> Snowflake tables, after data processing and transformation the data is sent to Pathway Common Enhancements databases for downstream processing. . </a:t>
            </a:r>
          </a:p>
        </p:txBody>
      </p:sp>
      <p:sp>
        <p:nvSpPr>
          <p:cNvPr id="19" name="Rectangle 18">
            <a:extLst>
              <a:ext uri="{FF2B5EF4-FFF2-40B4-BE49-F238E27FC236}">
                <a16:creationId xmlns:a16="http://schemas.microsoft.com/office/drawing/2014/main" id="{0AAED9AA-63F1-E962-EF41-0399EEE87D7B}"/>
              </a:ext>
            </a:extLst>
          </p:cNvPr>
          <p:cNvSpPr/>
          <p:nvPr/>
        </p:nvSpPr>
        <p:spPr bwMode="gray">
          <a:xfrm>
            <a:off x="8170303" y="835486"/>
            <a:ext cx="3614451" cy="523941"/>
          </a:xfrm>
          <a:prstGeom prst="rect">
            <a:avLst/>
          </a:prstGeom>
          <a:solidFill>
            <a:srgbClr val="F5F5F5"/>
          </a:solidFill>
          <a:ln cap="rnd">
            <a:solidFill>
              <a:schemeClr val="accent3">
                <a:lumMod val="40000"/>
                <a:lumOff val="60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600"/>
              </a:spcBef>
            </a:pPr>
            <a:r>
              <a:rPr lang="en-US" sz="1000" b="1">
                <a:solidFill>
                  <a:schemeClr val="tx1"/>
                </a:solidFill>
              </a:rPr>
              <a:t>Timelines:</a:t>
            </a:r>
            <a:r>
              <a:rPr lang="en-US" sz="1000">
                <a:solidFill>
                  <a:schemeClr val="tx1"/>
                </a:solidFill>
              </a:rPr>
              <a:t> Start: March 2025 | End; September 2025 </a:t>
            </a:r>
            <a:endParaRPr lang="en-US" sz="1000" b="0" i="0" u="none" baseline="0">
              <a:solidFill>
                <a:schemeClr val="tx1"/>
              </a:solidFill>
              <a:latin typeface="Arial"/>
              <a:cs typeface="Poppins" pitchFamily="2" charset="77"/>
            </a:endParaRPr>
          </a:p>
        </p:txBody>
      </p:sp>
      <p:sp>
        <p:nvSpPr>
          <p:cNvPr id="10" name="TextBox 9">
            <a:extLst>
              <a:ext uri="{FF2B5EF4-FFF2-40B4-BE49-F238E27FC236}">
                <a16:creationId xmlns:a16="http://schemas.microsoft.com/office/drawing/2014/main" id="{277439C8-2BA2-36E3-D166-5DFC2B3E57E6}"/>
              </a:ext>
            </a:extLst>
          </p:cNvPr>
          <p:cNvSpPr txBox="1"/>
          <p:nvPr/>
        </p:nvSpPr>
        <p:spPr bwMode="gray">
          <a:xfrm>
            <a:off x="5183496" y="1482227"/>
            <a:ext cx="3537057" cy="340564"/>
          </a:xfrm>
          <a:prstGeom prst="rect">
            <a:avLst/>
          </a:prstGeom>
          <a:noFill/>
        </p:spPr>
        <p:txBody>
          <a:bodyPr wrap="square" lIns="0" tIns="0" rIns="0" bIns="0">
            <a:noAutofit/>
          </a:bodyPr>
          <a:lstStyle/>
          <a:p>
            <a:r>
              <a:rPr lang="en-US" sz="1200" b="1">
                <a:solidFill>
                  <a:srgbClr val="002677"/>
                </a:solidFill>
                <a:latin typeface="Arial"/>
                <a:cs typeface="Arial"/>
              </a:rPr>
              <a:t>Recommendations</a:t>
            </a:r>
          </a:p>
        </p:txBody>
      </p:sp>
      <p:sp>
        <p:nvSpPr>
          <p:cNvPr id="28" name="TextBox 27">
            <a:extLst>
              <a:ext uri="{FF2B5EF4-FFF2-40B4-BE49-F238E27FC236}">
                <a16:creationId xmlns:a16="http://schemas.microsoft.com/office/drawing/2014/main" id="{1B70BD5E-84D8-58EB-2A7F-3C41D77DBFFE}"/>
              </a:ext>
            </a:extLst>
          </p:cNvPr>
          <p:cNvSpPr txBox="1"/>
          <p:nvPr/>
        </p:nvSpPr>
        <p:spPr bwMode="gray">
          <a:xfrm>
            <a:off x="8169188" y="1468892"/>
            <a:ext cx="2731300" cy="340564"/>
          </a:xfrm>
          <a:prstGeom prst="rect">
            <a:avLst/>
          </a:prstGeom>
          <a:noFill/>
        </p:spPr>
        <p:txBody>
          <a:bodyPr wrap="square" lIns="0" tIns="0" rIns="0" bIns="0" anchor="t">
            <a:noAutofit/>
          </a:bodyPr>
          <a:lstStyle/>
          <a:p>
            <a:r>
              <a:rPr lang="en-US" sz="1200" b="1">
                <a:solidFill>
                  <a:srgbClr val="002677"/>
                </a:solidFill>
                <a:latin typeface="Arial"/>
                <a:cs typeface="Arial"/>
              </a:rPr>
              <a:t>Risks</a:t>
            </a:r>
          </a:p>
        </p:txBody>
      </p:sp>
      <p:sp>
        <p:nvSpPr>
          <p:cNvPr id="12" name="Rectangle 11">
            <a:extLst>
              <a:ext uri="{FF2B5EF4-FFF2-40B4-BE49-F238E27FC236}">
                <a16:creationId xmlns:a16="http://schemas.microsoft.com/office/drawing/2014/main" id="{8BC84119-40F5-D96D-452E-EC49DFC218B4}"/>
              </a:ext>
            </a:extLst>
          </p:cNvPr>
          <p:cNvSpPr/>
          <p:nvPr/>
        </p:nvSpPr>
        <p:spPr bwMode="gray">
          <a:xfrm>
            <a:off x="8197622" y="2734705"/>
            <a:ext cx="3591988" cy="695555"/>
          </a:xfrm>
          <a:prstGeom prst="rect">
            <a:avLst/>
          </a:prstGeom>
          <a:solidFill>
            <a:schemeClr val="bg1"/>
          </a:solidFill>
          <a:ln w="19050">
            <a:solidFill>
              <a:schemeClr val="tx1"/>
            </a:solidFill>
          </a:ln>
        </p:spPr>
        <p:txBody>
          <a:bodyPr wrap="square" lIns="91440" tIns="45720" rIns="91440" bIns="45720" anchor="t">
            <a:noAutofit/>
          </a:bodyPr>
          <a:lstStyle/>
          <a:p>
            <a:pPr>
              <a:lnSpc>
                <a:spcPct val="150000"/>
              </a:lnSpc>
              <a:spcBef>
                <a:spcPts val="600"/>
              </a:spcBef>
            </a:pPr>
            <a:r>
              <a:rPr lang="en-US" sz="900">
                <a:latin typeface="Arial"/>
                <a:cs typeface="Poppins"/>
              </a:rPr>
              <a:t>Azure/Hybrid Cloud, </a:t>
            </a:r>
            <a:r>
              <a:rPr lang="en-US" sz="900" err="1">
                <a:latin typeface="Arial"/>
                <a:cs typeface="Poppins"/>
              </a:rPr>
              <a:t>JFrog</a:t>
            </a:r>
            <a:r>
              <a:rPr lang="en-US" sz="900">
                <a:latin typeface="Arial"/>
                <a:cs typeface="Poppins"/>
              </a:rPr>
              <a:t>, Microsoft SQL Server 2019, Windows Server 2019, Enterprise Airflow, Optum Functions Platform, Java, Docker</a:t>
            </a:r>
            <a:endParaRPr lang="en-US"/>
          </a:p>
        </p:txBody>
      </p:sp>
      <p:sp>
        <p:nvSpPr>
          <p:cNvPr id="47" name="Rectangle 46">
            <a:extLst>
              <a:ext uri="{FF2B5EF4-FFF2-40B4-BE49-F238E27FC236}">
                <a16:creationId xmlns:a16="http://schemas.microsoft.com/office/drawing/2014/main" id="{D721FA77-CFDD-C4F7-E73E-3740ACA1CE73}"/>
              </a:ext>
            </a:extLst>
          </p:cNvPr>
          <p:cNvSpPr/>
          <p:nvPr/>
        </p:nvSpPr>
        <p:spPr bwMode="gray">
          <a:xfrm>
            <a:off x="8202317" y="3797790"/>
            <a:ext cx="3584626" cy="1253921"/>
          </a:xfrm>
          <a:prstGeom prst="rect">
            <a:avLst/>
          </a:prstGeom>
          <a:solidFill>
            <a:schemeClr val="bg1"/>
          </a:solidFill>
          <a:ln w="19050">
            <a:solidFill>
              <a:schemeClr val="tx1"/>
            </a:solidFill>
          </a:ln>
        </p:spPr>
        <p:txBody>
          <a:bodyPr wrap="square" lIns="91440" tIns="45720" rIns="91440" bIns="45720" anchor="t">
            <a:noAutofit/>
          </a:bodyPr>
          <a:lstStyle/>
          <a:p>
            <a:pPr marL="171450" indent="-171450">
              <a:lnSpc>
                <a:spcPct val="150000"/>
              </a:lnSpc>
              <a:spcBef>
                <a:spcPts val="100"/>
              </a:spcBef>
              <a:buFont typeface="Arial"/>
              <a:buChar char="•"/>
            </a:pPr>
            <a:r>
              <a:rPr lang="en-US" sz="900" b="1">
                <a:latin typeface="Arial"/>
                <a:cs typeface="Poppins"/>
              </a:rPr>
              <a:t>Reliability</a:t>
            </a:r>
            <a:r>
              <a:rPr lang="en-US" sz="900">
                <a:latin typeface="Arial"/>
                <a:cs typeface="Poppins"/>
              </a:rPr>
              <a:t> – Achieved with periodic backups</a:t>
            </a:r>
            <a:endParaRPr lang="en-US">
              <a:cs typeface="Arial" panose="020B0604020202020204"/>
            </a:endParaRPr>
          </a:p>
          <a:p>
            <a:pPr marL="171450" indent="-171450">
              <a:lnSpc>
                <a:spcPct val="150000"/>
              </a:lnSpc>
              <a:spcBef>
                <a:spcPts val="100"/>
              </a:spcBef>
              <a:buFont typeface="Arial"/>
              <a:buChar char="•"/>
            </a:pPr>
            <a:r>
              <a:rPr lang="en-US" sz="900" b="1">
                <a:latin typeface="Arial"/>
                <a:cs typeface="Poppins"/>
              </a:rPr>
              <a:t>Availability </a:t>
            </a:r>
            <a:r>
              <a:rPr lang="en-US" sz="900">
                <a:latin typeface="Arial"/>
                <a:cs typeface="Poppins"/>
              </a:rPr>
              <a:t>– Recommended 99.95% - leverage multiple AZs</a:t>
            </a:r>
          </a:p>
          <a:p>
            <a:pPr marL="171450" indent="-171450">
              <a:lnSpc>
                <a:spcPct val="150000"/>
              </a:lnSpc>
              <a:spcBef>
                <a:spcPts val="100"/>
              </a:spcBef>
              <a:buFont typeface="Arial"/>
              <a:buChar char="•"/>
            </a:pPr>
            <a:r>
              <a:rPr lang="en-US" sz="900" b="1">
                <a:latin typeface="Arial"/>
                <a:cs typeface="Poppins"/>
              </a:rPr>
              <a:t>Scalability </a:t>
            </a:r>
            <a:r>
              <a:rPr lang="en-US" sz="900">
                <a:latin typeface="Arial"/>
                <a:cs typeface="Poppins"/>
              </a:rPr>
              <a:t>– Demand based automated scale up &amp; down. ​</a:t>
            </a:r>
          </a:p>
          <a:p>
            <a:pPr marL="171450" indent="-171450">
              <a:lnSpc>
                <a:spcPct val="150000"/>
              </a:lnSpc>
              <a:spcBef>
                <a:spcPts val="100"/>
              </a:spcBef>
              <a:buFont typeface="Arial"/>
              <a:buChar char="•"/>
            </a:pPr>
            <a:r>
              <a:rPr lang="en-US" sz="900" b="1">
                <a:latin typeface="Arial"/>
                <a:cs typeface="Poppins"/>
              </a:rPr>
              <a:t>Performance </a:t>
            </a:r>
            <a:r>
              <a:rPr lang="en-US" sz="900">
                <a:latin typeface="Arial"/>
                <a:cs typeface="Poppins"/>
              </a:rPr>
              <a:t>– Secure performance benchmark numbers from private cloud to plan public cloud sizing</a:t>
            </a:r>
          </a:p>
        </p:txBody>
      </p:sp>
      <p:sp>
        <p:nvSpPr>
          <p:cNvPr id="3" name="TextBox 2">
            <a:extLst>
              <a:ext uri="{FF2B5EF4-FFF2-40B4-BE49-F238E27FC236}">
                <a16:creationId xmlns:a16="http://schemas.microsoft.com/office/drawing/2014/main" id="{23D64517-0075-BFE7-BAC1-00BA91FFBD8C}"/>
              </a:ext>
            </a:extLst>
          </p:cNvPr>
          <p:cNvSpPr txBox="1"/>
          <p:nvPr/>
        </p:nvSpPr>
        <p:spPr bwMode="gray">
          <a:xfrm>
            <a:off x="8187594" y="2440718"/>
            <a:ext cx="2731300" cy="340564"/>
          </a:xfrm>
          <a:prstGeom prst="rect">
            <a:avLst/>
          </a:prstGeom>
          <a:noFill/>
        </p:spPr>
        <p:txBody>
          <a:bodyPr wrap="square" lIns="0" tIns="0" rIns="0" bIns="0" anchor="t">
            <a:noAutofit/>
          </a:bodyPr>
          <a:lstStyle/>
          <a:p>
            <a:r>
              <a:rPr lang="en-US" sz="1200" b="1">
                <a:solidFill>
                  <a:srgbClr val="002677"/>
                </a:solidFill>
                <a:latin typeface="Arial"/>
                <a:cs typeface="Arial"/>
              </a:rPr>
              <a:t>Tech Stack</a:t>
            </a:r>
            <a:endParaRPr lang="en-US" sz="1200" b="1">
              <a:solidFill>
                <a:srgbClr val="002677"/>
              </a:solidFill>
              <a:cs typeface="Arial"/>
            </a:endParaRPr>
          </a:p>
        </p:txBody>
      </p:sp>
      <p:sp>
        <p:nvSpPr>
          <p:cNvPr id="4" name="TextBox 3">
            <a:extLst>
              <a:ext uri="{FF2B5EF4-FFF2-40B4-BE49-F238E27FC236}">
                <a16:creationId xmlns:a16="http://schemas.microsoft.com/office/drawing/2014/main" id="{2EC5F829-F567-2D6E-CEAD-F28597BA4FB7}"/>
              </a:ext>
            </a:extLst>
          </p:cNvPr>
          <p:cNvSpPr txBox="1"/>
          <p:nvPr/>
        </p:nvSpPr>
        <p:spPr bwMode="gray">
          <a:xfrm>
            <a:off x="8191275" y="3559791"/>
            <a:ext cx="2734981" cy="237492"/>
          </a:xfrm>
          <a:prstGeom prst="rect">
            <a:avLst/>
          </a:prstGeom>
          <a:noFill/>
        </p:spPr>
        <p:txBody>
          <a:bodyPr wrap="square" lIns="0" tIns="0" rIns="0" bIns="0" anchor="t">
            <a:noAutofit/>
          </a:bodyPr>
          <a:lstStyle/>
          <a:p>
            <a:r>
              <a:rPr lang="en-US" sz="1200" b="1">
                <a:solidFill>
                  <a:srgbClr val="002677"/>
                </a:solidFill>
                <a:latin typeface="Arial"/>
                <a:cs typeface="Arial"/>
              </a:rPr>
              <a:t>RASP Recommendations</a:t>
            </a:r>
            <a:endParaRPr lang="en-US">
              <a:solidFill>
                <a:srgbClr val="002677"/>
              </a:solidFill>
            </a:endParaRPr>
          </a:p>
        </p:txBody>
      </p:sp>
      <p:graphicFrame>
        <p:nvGraphicFramePr>
          <p:cNvPr id="82" name="Table 81">
            <a:extLst>
              <a:ext uri="{FF2B5EF4-FFF2-40B4-BE49-F238E27FC236}">
                <a16:creationId xmlns:a16="http://schemas.microsoft.com/office/drawing/2014/main" id="{82FEE1AA-C5B2-97B8-59AB-945E1B22FB4F}"/>
              </a:ext>
            </a:extLst>
          </p:cNvPr>
          <p:cNvGraphicFramePr>
            <a:graphicFrameLocks noGrp="1"/>
          </p:cNvGraphicFramePr>
          <p:nvPr/>
        </p:nvGraphicFramePr>
        <p:xfrm>
          <a:off x="382896" y="5244453"/>
          <a:ext cx="11402993" cy="736743"/>
        </p:xfrm>
        <a:graphic>
          <a:graphicData uri="http://schemas.openxmlformats.org/drawingml/2006/table">
            <a:tbl>
              <a:tblPr firstRow="1" bandRow="1">
                <a:tableStyleId>{5C22544A-7EE6-4342-B048-85BDC9FD1C3A}</a:tableStyleId>
              </a:tblPr>
              <a:tblGrid>
                <a:gridCol w="1628999">
                  <a:extLst>
                    <a:ext uri="{9D8B030D-6E8A-4147-A177-3AD203B41FA5}">
                      <a16:colId xmlns:a16="http://schemas.microsoft.com/office/drawing/2014/main" val="2706847175"/>
                    </a:ext>
                  </a:extLst>
                </a:gridCol>
                <a:gridCol w="1628999">
                  <a:extLst>
                    <a:ext uri="{9D8B030D-6E8A-4147-A177-3AD203B41FA5}">
                      <a16:colId xmlns:a16="http://schemas.microsoft.com/office/drawing/2014/main" val="2720184108"/>
                    </a:ext>
                  </a:extLst>
                </a:gridCol>
                <a:gridCol w="1628999">
                  <a:extLst>
                    <a:ext uri="{9D8B030D-6E8A-4147-A177-3AD203B41FA5}">
                      <a16:colId xmlns:a16="http://schemas.microsoft.com/office/drawing/2014/main" val="3248965709"/>
                    </a:ext>
                  </a:extLst>
                </a:gridCol>
                <a:gridCol w="1628999">
                  <a:extLst>
                    <a:ext uri="{9D8B030D-6E8A-4147-A177-3AD203B41FA5}">
                      <a16:colId xmlns:a16="http://schemas.microsoft.com/office/drawing/2014/main" val="496327065"/>
                    </a:ext>
                  </a:extLst>
                </a:gridCol>
                <a:gridCol w="1628999">
                  <a:extLst>
                    <a:ext uri="{9D8B030D-6E8A-4147-A177-3AD203B41FA5}">
                      <a16:colId xmlns:a16="http://schemas.microsoft.com/office/drawing/2014/main" val="2185673654"/>
                    </a:ext>
                  </a:extLst>
                </a:gridCol>
                <a:gridCol w="1628999">
                  <a:extLst>
                    <a:ext uri="{9D8B030D-6E8A-4147-A177-3AD203B41FA5}">
                      <a16:colId xmlns:a16="http://schemas.microsoft.com/office/drawing/2014/main" val="3536716060"/>
                    </a:ext>
                  </a:extLst>
                </a:gridCol>
                <a:gridCol w="1628999">
                  <a:extLst>
                    <a:ext uri="{9D8B030D-6E8A-4147-A177-3AD203B41FA5}">
                      <a16:colId xmlns:a16="http://schemas.microsoft.com/office/drawing/2014/main" val="3007380396"/>
                    </a:ext>
                  </a:extLst>
                </a:gridCol>
              </a:tblGrid>
              <a:tr h="442046">
                <a:tc>
                  <a:txBody>
                    <a:bodyPr/>
                    <a:lstStyle/>
                    <a:p>
                      <a:pPr algn="ctr"/>
                      <a:r>
                        <a:rPr lang="en-US" sz="1000">
                          <a:latin typeface="+mn-lt"/>
                          <a:ea typeface="+mn-ea"/>
                          <a:cs typeface="+mn-cs"/>
                        </a:rPr>
                        <a:t>Overall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algn="ctr"/>
                      <a:r>
                        <a:rPr lang="en-US" sz="1000">
                          <a:latin typeface="+mn-lt"/>
                          <a:ea typeface="+mn-ea"/>
                          <a:cs typeface="+mn-cs"/>
                        </a:rPr>
                        <a:t>Data Management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algn="ctr"/>
                      <a:r>
                        <a:rPr lang="en-US" sz="1000">
                          <a:latin typeface="+mn-lt"/>
                          <a:ea typeface="+mn-ea"/>
                          <a:cs typeface="+mn-cs"/>
                        </a:rPr>
                        <a:t>Security &amp; Compliance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algn="ctr"/>
                      <a:r>
                        <a:rPr lang="en-US" sz="1000">
                          <a:latin typeface="+mn-lt"/>
                          <a:ea typeface="+mn-ea"/>
                          <a:cs typeface="+mn-cs"/>
                        </a:rPr>
                        <a:t>Business Continuity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algn="ctr"/>
                      <a:r>
                        <a:rPr lang="en-US" sz="1000">
                          <a:latin typeface="+mn-lt"/>
                          <a:ea typeface="+mn-ea"/>
                          <a:cs typeface="+mn-cs"/>
                        </a:rPr>
                        <a:t>Cloud Readiness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algn="ctr"/>
                      <a:r>
                        <a:rPr lang="en-US" sz="1000">
                          <a:latin typeface="+mn-lt"/>
                          <a:ea typeface="+mn-ea"/>
                          <a:cs typeface="+mn-cs"/>
                        </a:rPr>
                        <a:t>Cost Management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a:latin typeface="+mn-lt"/>
                          <a:ea typeface="+mn-ea"/>
                          <a:cs typeface="+mn-cs"/>
                        </a:rPr>
                        <a:t>App Architecture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677"/>
                    </a:solidFill>
                  </a:tcPr>
                </a:tc>
                <a:extLst>
                  <a:ext uri="{0D108BD9-81ED-4DB2-BD59-A6C34878D82A}">
                    <a16:rowId xmlns:a16="http://schemas.microsoft.com/office/drawing/2014/main" val="2756382291"/>
                  </a:ext>
                </a:extLst>
              </a:tr>
              <a:tr h="294697">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800">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2973547"/>
                  </a:ext>
                </a:extLst>
              </a:tr>
            </a:tbl>
          </a:graphicData>
        </a:graphic>
      </p:graphicFrame>
      <p:sp>
        <p:nvSpPr>
          <p:cNvPr id="11" name="TextBox 10">
            <a:extLst>
              <a:ext uri="{FF2B5EF4-FFF2-40B4-BE49-F238E27FC236}">
                <a16:creationId xmlns:a16="http://schemas.microsoft.com/office/drawing/2014/main" id="{17F7F0F5-01D6-1537-F55D-33C432389E46}"/>
              </a:ext>
            </a:extLst>
          </p:cNvPr>
          <p:cNvSpPr txBox="1"/>
          <p:nvPr/>
        </p:nvSpPr>
        <p:spPr bwMode="gray">
          <a:xfrm>
            <a:off x="9940969" y="347330"/>
            <a:ext cx="1466220"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spcBef>
                <a:spcPts val="600"/>
              </a:spcBef>
            </a:pPr>
            <a:r>
              <a:rPr lang="en-US" sz="2400">
                <a:solidFill>
                  <a:srgbClr val="002677"/>
                </a:solidFill>
                <a:cs typeface="Arial"/>
              </a:rPr>
              <a:t>$55,000</a:t>
            </a:r>
          </a:p>
        </p:txBody>
      </p:sp>
      <p:sp>
        <p:nvSpPr>
          <p:cNvPr id="14" name="TextBox 13">
            <a:extLst>
              <a:ext uri="{FF2B5EF4-FFF2-40B4-BE49-F238E27FC236}">
                <a16:creationId xmlns:a16="http://schemas.microsoft.com/office/drawing/2014/main" id="{50AEB1BA-622B-F3FF-E9DD-9B257815DF78}"/>
              </a:ext>
            </a:extLst>
          </p:cNvPr>
          <p:cNvSpPr txBox="1"/>
          <p:nvPr/>
        </p:nvSpPr>
        <p:spPr bwMode="gray">
          <a:xfrm>
            <a:off x="9373033" y="90237"/>
            <a:ext cx="2078806" cy="33855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Bef>
                <a:spcPts val="600"/>
              </a:spcBef>
            </a:pPr>
            <a:r>
              <a:rPr lang="en-US" sz="1100">
                <a:solidFill>
                  <a:srgbClr val="002677"/>
                </a:solidFill>
                <a:cs typeface="Arial"/>
              </a:rPr>
              <a:t>~Potential 1 year Infra Savings</a:t>
            </a:r>
            <a:br>
              <a:rPr lang="en-US" sz="1100">
                <a:solidFill>
                  <a:srgbClr val="002677"/>
                </a:solidFill>
                <a:cs typeface="Arial"/>
              </a:rPr>
            </a:br>
            <a:endParaRPr lang="en-US" sz="1100">
              <a:solidFill>
                <a:srgbClr val="002677"/>
              </a:solidFill>
            </a:endParaRPr>
          </a:p>
        </p:txBody>
      </p:sp>
      <p:grpSp>
        <p:nvGrpSpPr>
          <p:cNvPr id="32" name="Group 31">
            <a:extLst>
              <a:ext uri="{FF2B5EF4-FFF2-40B4-BE49-F238E27FC236}">
                <a16:creationId xmlns:a16="http://schemas.microsoft.com/office/drawing/2014/main" id="{7234C527-5F04-23F3-9246-9F398C632C19}"/>
              </a:ext>
            </a:extLst>
          </p:cNvPr>
          <p:cNvGrpSpPr/>
          <p:nvPr/>
        </p:nvGrpSpPr>
        <p:grpSpPr bwMode="gray">
          <a:xfrm>
            <a:off x="5993499" y="5694603"/>
            <a:ext cx="296400" cy="262486"/>
            <a:chOff x="4124113" y="6162441"/>
            <a:chExt cx="996041" cy="996041"/>
          </a:xfrm>
        </p:grpSpPr>
        <p:sp>
          <p:nvSpPr>
            <p:cNvPr id="33" name="Oval 32">
              <a:extLst>
                <a:ext uri="{FF2B5EF4-FFF2-40B4-BE49-F238E27FC236}">
                  <a16:creationId xmlns:a16="http://schemas.microsoft.com/office/drawing/2014/main" id="{8B6F1524-B925-D133-940C-1AF4AC04381F}"/>
                </a:ext>
              </a:extLst>
            </p:cNvPr>
            <p:cNvSpPr/>
            <p:nvPr/>
          </p:nvSpPr>
          <p:spPr bwMode="gray">
            <a:xfrm>
              <a:off x="4124113" y="6162441"/>
              <a:ext cx="996039" cy="996039"/>
            </a:xfrm>
            <a:prstGeom prst="ellipse">
              <a:avLst/>
            </a:pr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4" name="Oval 59">
              <a:extLst>
                <a:ext uri="{FF2B5EF4-FFF2-40B4-BE49-F238E27FC236}">
                  <a16:creationId xmlns:a16="http://schemas.microsoft.com/office/drawing/2014/main" id="{F3E63E43-F20F-CDF6-F892-46C319C1B6D7}"/>
                </a:ext>
              </a:extLst>
            </p:cNvPr>
            <p:cNvSpPr/>
            <p:nvPr/>
          </p:nvSpPr>
          <p:spPr bwMode="gray">
            <a:xfrm>
              <a:off x="4621865" y="6162442"/>
              <a:ext cx="498289" cy="99604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8289" h="996040">
                  <a:moveTo>
                    <a:pt x="2312" y="488495"/>
                  </a:moveTo>
                  <a:cubicBezTo>
                    <a:pt x="2312" y="213446"/>
                    <a:pt x="1445" y="52388"/>
                    <a:pt x="269" y="0"/>
                  </a:cubicBezTo>
                  <a:cubicBezTo>
                    <a:pt x="275318" y="0"/>
                    <a:pt x="498289" y="222971"/>
                    <a:pt x="498289" y="498020"/>
                  </a:cubicBezTo>
                  <a:cubicBezTo>
                    <a:pt x="498289" y="773069"/>
                    <a:pt x="275318" y="996040"/>
                    <a:pt x="269" y="996040"/>
                  </a:cubicBezTo>
                  <a:cubicBezTo>
                    <a:pt x="-936" y="941271"/>
                    <a:pt x="2312" y="763544"/>
                    <a:pt x="2312" y="488495"/>
                  </a:cubicBezTo>
                  <a:close/>
                </a:path>
              </a:pathLst>
            </a:cu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38" name="Group 37">
            <a:extLst>
              <a:ext uri="{FF2B5EF4-FFF2-40B4-BE49-F238E27FC236}">
                <a16:creationId xmlns:a16="http://schemas.microsoft.com/office/drawing/2014/main" id="{7DBE632B-D391-0F6E-36A4-0DBF87CC71D2}"/>
              </a:ext>
            </a:extLst>
          </p:cNvPr>
          <p:cNvGrpSpPr/>
          <p:nvPr/>
        </p:nvGrpSpPr>
        <p:grpSpPr bwMode="gray">
          <a:xfrm>
            <a:off x="4311429" y="5711771"/>
            <a:ext cx="296399" cy="262486"/>
            <a:chOff x="5532574" y="6162439"/>
            <a:chExt cx="996039" cy="996042"/>
          </a:xfrm>
        </p:grpSpPr>
        <p:sp>
          <p:nvSpPr>
            <p:cNvPr id="39" name="Oval 38">
              <a:extLst>
                <a:ext uri="{FF2B5EF4-FFF2-40B4-BE49-F238E27FC236}">
                  <a16:creationId xmlns:a16="http://schemas.microsoft.com/office/drawing/2014/main" id="{EDEA508A-30F9-BF22-53A0-111F0D568F30}"/>
                </a:ext>
              </a:extLst>
            </p:cNvPr>
            <p:cNvSpPr/>
            <p:nvPr/>
          </p:nvSpPr>
          <p:spPr bwMode="gray">
            <a:xfrm rot="16200000">
              <a:off x="5532574" y="6162442"/>
              <a:ext cx="996039" cy="996039"/>
            </a:xfrm>
            <a:prstGeom prst="ellipse">
              <a:avLst/>
            </a:pr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0" name="Oval 59">
              <a:extLst>
                <a:ext uri="{FF2B5EF4-FFF2-40B4-BE49-F238E27FC236}">
                  <a16:creationId xmlns:a16="http://schemas.microsoft.com/office/drawing/2014/main" id="{590851A8-B67D-4D85-C159-B3FCD4AB83B0}"/>
                </a:ext>
              </a:extLst>
            </p:cNvPr>
            <p:cNvSpPr/>
            <p:nvPr/>
          </p:nvSpPr>
          <p:spPr bwMode="gray">
            <a:xfrm rot="16200000">
              <a:off x="5532575" y="6162439"/>
              <a:ext cx="498020" cy="49802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 name="connsiteX0" fmla="*/ 2043 w 498020"/>
                <a:gd name="connsiteY0" fmla="*/ 488495 h 555088"/>
                <a:gd name="connsiteX1" fmla="*/ 0 w 498020"/>
                <a:gd name="connsiteY1" fmla="*/ 0 h 555088"/>
                <a:gd name="connsiteX2" fmla="*/ 498020 w 498020"/>
                <a:gd name="connsiteY2" fmla="*/ 498020 h 555088"/>
                <a:gd name="connsiteX3" fmla="*/ 2043 w 498020"/>
                <a:gd name="connsiteY3" fmla="*/ 488495 h 555088"/>
                <a:gd name="connsiteX0" fmla="*/ 2043 w 498020"/>
                <a:gd name="connsiteY0" fmla="*/ 488495 h 528744"/>
                <a:gd name="connsiteX1" fmla="*/ 0 w 498020"/>
                <a:gd name="connsiteY1" fmla="*/ 0 h 528744"/>
                <a:gd name="connsiteX2" fmla="*/ 498020 w 498020"/>
                <a:gd name="connsiteY2" fmla="*/ 498020 h 528744"/>
                <a:gd name="connsiteX3" fmla="*/ 2043 w 498020"/>
                <a:gd name="connsiteY3" fmla="*/ 488495 h 528744"/>
                <a:gd name="connsiteX0" fmla="*/ 2043 w 498020"/>
                <a:gd name="connsiteY0" fmla="*/ 488495 h 498020"/>
                <a:gd name="connsiteX1" fmla="*/ 0 w 498020"/>
                <a:gd name="connsiteY1" fmla="*/ 0 h 498020"/>
                <a:gd name="connsiteX2" fmla="*/ 498020 w 498020"/>
                <a:gd name="connsiteY2" fmla="*/ 498020 h 498020"/>
                <a:gd name="connsiteX3" fmla="*/ 2043 w 498020"/>
                <a:gd name="connsiteY3" fmla="*/ 488495 h 498020"/>
                <a:gd name="connsiteX0" fmla="*/ 2043 w 498020"/>
                <a:gd name="connsiteY0" fmla="*/ 498020 h 498020"/>
                <a:gd name="connsiteX1" fmla="*/ 0 w 498020"/>
                <a:gd name="connsiteY1" fmla="*/ 0 h 498020"/>
                <a:gd name="connsiteX2" fmla="*/ 498020 w 498020"/>
                <a:gd name="connsiteY2" fmla="*/ 498020 h 498020"/>
                <a:gd name="connsiteX3" fmla="*/ 2043 w 498020"/>
                <a:gd name="connsiteY3" fmla="*/ 498020 h 498020"/>
              </a:gdLst>
              <a:ahLst/>
              <a:cxnLst>
                <a:cxn ang="0">
                  <a:pos x="connsiteX0" y="connsiteY0"/>
                </a:cxn>
                <a:cxn ang="0">
                  <a:pos x="connsiteX1" y="connsiteY1"/>
                </a:cxn>
                <a:cxn ang="0">
                  <a:pos x="connsiteX2" y="connsiteY2"/>
                </a:cxn>
                <a:cxn ang="0">
                  <a:pos x="connsiteX3" y="connsiteY3"/>
                </a:cxn>
              </a:cxnLst>
              <a:rect l="l" t="t" r="r" b="b"/>
              <a:pathLst>
                <a:path w="498020" h="498020">
                  <a:moveTo>
                    <a:pt x="2043" y="498020"/>
                  </a:moveTo>
                  <a:cubicBezTo>
                    <a:pt x="2043" y="222971"/>
                    <a:pt x="1176" y="52388"/>
                    <a:pt x="0" y="0"/>
                  </a:cubicBezTo>
                  <a:cubicBezTo>
                    <a:pt x="275049" y="0"/>
                    <a:pt x="498020" y="222971"/>
                    <a:pt x="498020" y="498020"/>
                  </a:cubicBezTo>
                  <a:lnTo>
                    <a:pt x="2043" y="498020"/>
                  </a:lnTo>
                  <a:close/>
                </a:path>
              </a:pathLst>
            </a:cu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44" name="Group 43">
            <a:extLst>
              <a:ext uri="{FF2B5EF4-FFF2-40B4-BE49-F238E27FC236}">
                <a16:creationId xmlns:a16="http://schemas.microsoft.com/office/drawing/2014/main" id="{B9870C0C-A785-9901-A228-E6820B6F0013}"/>
              </a:ext>
            </a:extLst>
          </p:cNvPr>
          <p:cNvGrpSpPr/>
          <p:nvPr/>
        </p:nvGrpSpPr>
        <p:grpSpPr bwMode="gray">
          <a:xfrm>
            <a:off x="9225227" y="5688316"/>
            <a:ext cx="296399" cy="262486"/>
            <a:chOff x="5532574" y="6162439"/>
            <a:chExt cx="996039" cy="996042"/>
          </a:xfrm>
        </p:grpSpPr>
        <p:sp>
          <p:nvSpPr>
            <p:cNvPr id="45" name="Oval 44">
              <a:extLst>
                <a:ext uri="{FF2B5EF4-FFF2-40B4-BE49-F238E27FC236}">
                  <a16:creationId xmlns:a16="http://schemas.microsoft.com/office/drawing/2014/main" id="{40C6CFCB-AA26-F6C1-A6FB-E338D737406D}"/>
                </a:ext>
              </a:extLst>
            </p:cNvPr>
            <p:cNvSpPr/>
            <p:nvPr/>
          </p:nvSpPr>
          <p:spPr bwMode="gray">
            <a:xfrm rot="16200000">
              <a:off x="5532574" y="6162442"/>
              <a:ext cx="996039" cy="996039"/>
            </a:xfrm>
            <a:prstGeom prst="ellipse">
              <a:avLst/>
            </a:pr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6" name="Oval 59">
              <a:extLst>
                <a:ext uri="{FF2B5EF4-FFF2-40B4-BE49-F238E27FC236}">
                  <a16:creationId xmlns:a16="http://schemas.microsoft.com/office/drawing/2014/main" id="{1246CDCF-7393-5154-C381-EE7A52926693}"/>
                </a:ext>
              </a:extLst>
            </p:cNvPr>
            <p:cNvSpPr/>
            <p:nvPr/>
          </p:nvSpPr>
          <p:spPr bwMode="gray">
            <a:xfrm rot="16200000">
              <a:off x="5532575" y="6162439"/>
              <a:ext cx="498020" cy="49802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 name="connsiteX0" fmla="*/ 2043 w 498020"/>
                <a:gd name="connsiteY0" fmla="*/ 488495 h 555088"/>
                <a:gd name="connsiteX1" fmla="*/ 0 w 498020"/>
                <a:gd name="connsiteY1" fmla="*/ 0 h 555088"/>
                <a:gd name="connsiteX2" fmla="*/ 498020 w 498020"/>
                <a:gd name="connsiteY2" fmla="*/ 498020 h 555088"/>
                <a:gd name="connsiteX3" fmla="*/ 2043 w 498020"/>
                <a:gd name="connsiteY3" fmla="*/ 488495 h 555088"/>
                <a:gd name="connsiteX0" fmla="*/ 2043 w 498020"/>
                <a:gd name="connsiteY0" fmla="*/ 488495 h 528744"/>
                <a:gd name="connsiteX1" fmla="*/ 0 w 498020"/>
                <a:gd name="connsiteY1" fmla="*/ 0 h 528744"/>
                <a:gd name="connsiteX2" fmla="*/ 498020 w 498020"/>
                <a:gd name="connsiteY2" fmla="*/ 498020 h 528744"/>
                <a:gd name="connsiteX3" fmla="*/ 2043 w 498020"/>
                <a:gd name="connsiteY3" fmla="*/ 488495 h 528744"/>
                <a:gd name="connsiteX0" fmla="*/ 2043 w 498020"/>
                <a:gd name="connsiteY0" fmla="*/ 488495 h 498020"/>
                <a:gd name="connsiteX1" fmla="*/ 0 w 498020"/>
                <a:gd name="connsiteY1" fmla="*/ 0 h 498020"/>
                <a:gd name="connsiteX2" fmla="*/ 498020 w 498020"/>
                <a:gd name="connsiteY2" fmla="*/ 498020 h 498020"/>
                <a:gd name="connsiteX3" fmla="*/ 2043 w 498020"/>
                <a:gd name="connsiteY3" fmla="*/ 488495 h 498020"/>
                <a:gd name="connsiteX0" fmla="*/ 2043 w 498020"/>
                <a:gd name="connsiteY0" fmla="*/ 498020 h 498020"/>
                <a:gd name="connsiteX1" fmla="*/ 0 w 498020"/>
                <a:gd name="connsiteY1" fmla="*/ 0 h 498020"/>
                <a:gd name="connsiteX2" fmla="*/ 498020 w 498020"/>
                <a:gd name="connsiteY2" fmla="*/ 498020 h 498020"/>
                <a:gd name="connsiteX3" fmla="*/ 2043 w 498020"/>
                <a:gd name="connsiteY3" fmla="*/ 498020 h 498020"/>
              </a:gdLst>
              <a:ahLst/>
              <a:cxnLst>
                <a:cxn ang="0">
                  <a:pos x="connsiteX0" y="connsiteY0"/>
                </a:cxn>
                <a:cxn ang="0">
                  <a:pos x="connsiteX1" y="connsiteY1"/>
                </a:cxn>
                <a:cxn ang="0">
                  <a:pos x="connsiteX2" y="connsiteY2"/>
                </a:cxn>
                <a:cxn ang="0">
                  <a:pos x="connsiteX3" y="connsiteY3"/>
                </a:cxn>
              </a:cxnLst>
              <a:rect l="l" t="t" r="r" b="b"/>
              <a:pathLst>
                <a:path w="498020" h="498020">
                  <a:moveTo>
                    <a:pt x="2043" y="498020"/>
                  </a:moveTo>
                  <a:cubicBezTo>
                    <a:pt x="2043" y="222971"/>
                    <a:pt x="1176" y="52388"/>
                    <a:pt x="0" y="0"/>
                  </a:cubicBezTo>
                  <a:cubicBezTo>
                    <a:pt x="275049" y="0"/>
                    <a:pt x="498020" y="222971"/>
                    <a:pt x="498020" y="498020"/>
                  </a:cubicBezTo>
                  <a:lnTo>
                    <a:pt x="2043" y="498020"/>
                  </a:lnTo>
                  <a:close/>
                </a:path>
              </a:pathLst>
            </a:cu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48" name="Group 47">
            <a:extLst>
              <a:ext uri="{FF2B5EF4-FFF2-40B4-BE49-F238E27FC236}">
                <a16:creationId xmlns:a16="http://schemas.microsoft.com/office/drawing/2014/main" id="{0FDF2423-3066-FCCE-102F-91A7D963603E}"/>
              </a:ext>
            </a:extLst>
          </p:cNvPr>
          <p:cNvGrpSpPr/>
          <p:nvPr/>
        </p:nvGrpSpPr>
        <p:grpSpPr bwMode="gray">
          <a:xfrm>
            <a:off x="10814180" y="5696116"/>
            <a:ext cx="296399" cy="262486"/>
            <a:chOff x="5532574" y="6162439"/>
            <a:chExt cx="996039" cy="996042"/>
          </a:xfrm>
        </p:grpSpPr>
        <p:sp>
          <p:nvSpPr>
            <p:cNvPr id="49" name="Oval 48">
              <a:extLst>
                <a:ext uri="{FF2B5EF4-FFF2-40B4-BE49-F238E27FC236}">
                  <a16:creationId xmlns:a16="http://schemas.microsoft.com/office/drawing/2014/main" id="{57C857AC-5BF6-BBDB-5981-F62120BEDEA0}"/>
                </a:ext>
              </a:extLst>
            </p:cNvPr>
            <p:cNvSpPr/>
            <p:nvPr/>
          </p:nvSpPr>
          <p:spPr bwMode="gray">
            <a:xfrm rot="16200000">
              <a:off x="5532574" y="6162442"/>
              <a:ext cx="996039" cy="996039"/>
            </a:xfrm>
            <a:prstGeom prst="ellipse">
              <a:avLst/>
            </a:pr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50" name="Oval 59">
              <a:extLst>
                <a:ext uri="{FF2B5EF4-FFF2-40B4-BE49-F238E27FC236}">
                  <a16:creationId xmlns:a16="http://schemas.microsoft.com/office/drawing/2014/main" id="{F1B5E28D-6CD4-7783-96BE-BF4E961D461C}"/>
                </a:ext>
              </a:extLst>
            </p:cNvPr>
            <p:cNvSpPr/>
            <p:nvPr/>
          </p:nvSpPr>
          <p:spPr bwMode="gray">
            <a:xfrm rot="16200000">
              <a:off x="5532575" y="6162439"/>
              <a:ext cx="498020" cy="49802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 name="connsiteX0" fmla="*/ 2043 w 498020"/>
                <a:gd name="connsiteY0" fmla="*/ 488495 h 555088"/>
                <a:gd name="connsiteX1" fmla="*/ 0 w 498020"/>
                <a:gd name="connsiteY1" fmla="*/ 0 h 555088"/>
                <a:gd name="connsiteX2" fmla="*/ 498020 w 498020"/>
                <a:gd name="connsiteY2" fmla="*/ 498020 h 555088"/>
                <a:gd name="connsiteX3" fmla="*/ 2043 w 498020"/>
                <a:gd name="connsiteY3" fmla="*/ 488495 h 555088"/>
                <a:gd name="connsiteX0" fmla="*/ 2043 w 498020"/>
                <a:gd name="connsiteY0" fmla="*/ 488495 h 528744"/>
                <a:gd name="connsiteX1" fmla="*/ 0 w 498020"/>
                <a:gd name="connsiteY1" fmla="*/ 0 h 528744"/>
                <a:gd name="connsiteX2" fmla="*/ 498020 w 498020"/>
                <a:gd name="connsiteY2" fmla="*/ 498020 h 528744"/>
                <a:gd name="connsiteX3" fmla="*/ 2043 w 498020"/>
                <a:gd name="connsiteY3" fmla="*/ 488495 h 528744"/>
                <a:gd name="connsiteX0" fmla="*/ 2043 w 498020"/>
                <a:gd name="connsiteY0" fmla="*/ 488495 h 498020"/>
                <a:gd name="connsiteX1" fmla="*/ 0 w 498020"/>
                <a:gd name="connsiteY1" fmla="*/ 0 h 498020"/>
                <a:gd name="connsiteX2" fmla="*/ 498020 w 498020"/>
                <a:gd name="connsiteY2" fmla="*/ 498020 h 498020"/>
                <a:gd name="connsiteX3" fmla="*/ 2043 w 498020"/>
                <a:gd name="connsiteY3" fmla="*/ 488495 h 498020"/>
                <a:gd name="connsiteX0" fmla="*/ 2043 w 498020"/>
                <a:gd name="connsiteY0" fmla="*/ 498020 h 498020"/>
                <a:gd name="connsiteX1" fmla="*/ 0 w 498020"/>
                <a:gd name="connsiteY1" fmla="*/ 0 h 498020"/>
                <a:gd name="connsiteX2" fmla="*/ 498020 w 498020"/>
                <a:gd name="connsiteY2" fmla="*/ 498020 h 498020"/>
                <a:gd name="connsiteX3" fmla="*/ 2043 w 498020"/>
                <a:gd name="connsiteY3" fmla="*/ 498020 h 498020"/>
              </a:gdLst>
              <a:ahLst/>
              <a:cxnLst>
                <a:cxn ang="0">
                  <a:pos x="connsiteX0" y="connsiteY0"/>
                </a:cxn>
                <a:cxn ang="0">
                  <a:pos x="connsiteX1" y="connsiteY1"/>
                </a:cxn>
                <a:cxn ang="0">
                  <a:pos x="connsiteX2" y="connsiteY2"/>
                </a:cxn>
                <a:cxn ang="0">
                  <a:pos x="connsiteX3" y="connsiteY3"/>
                </a:cxn>
              </a:cxnLst>
              <a:rect l="l" t="t" r="r" b="b"/>
              <a:pathLst>
                <a:path w="498020" h="498020">
                  <a:moveTo>
                    <a:pt x="2043" y="498020"/>
                  </a:moveTo>
                  <a:cubicBezTo>
                    <a:pt x="2043" y="222971"/>
                    <a:pt x="1176" y="52388"/>
                    <a:pt x="0" y="0"/>
                  </a:cubicBezTo>
                  <a:cubicBezTo>
                    <a:pt x="275049" y="0"/>
                    <a:pt x="498020" y="222971"/>
                    <a:pt x="498020" y="498020"/>
                  </a:cubicBezTo>
                  <a:lnTo>
                    <a:pt x="2043" y="498020"/>
                  </a:lnTo>
                  <a:close/>
                </a:path>
              </a:pathLst>
            </a:cu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sp>
        <p:nvSpPr>
          <p:cNvPr id="15" name="TextBox 14">
            <a:extLst>
              <a:ext uri="{FF2B5EF4-FFF2-40B4-BE49-F238E27FC236}">
                <a16:creationId xmlns:a16="http://schemas.microsoft.com/office/drawing/2014/main" id="{C8471AF8-84CC-6242-B186-943D990EDAE6}"/>
              </a:ext>
            </a:extLst>
          </p:cNvPr>
          <p:cNvSpPr txBox="1"/>
          <p:nvPr/>
        </p:nvSpPr>
        <p:spPr bwMode="gray">
          <a:xfrm>
            <a:off x="2148289" y="6084886"/>
            <a:ext cx="9610379" cy="16158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r">
              <a:spcBef>
                <a:spcPts val="600"/>
              </a:spcBef>
            </a:pPr>
            <a:r>
              <a:rPr lang="en-US" sz="1050">
                <a:cs typeface="Arial"/>
              </a:rPr>
              <a:t>*Infra Monthly TCO Savings based on On-Prem TCO and Azure Hybrid Benefits</a:t>
            </a:r>
            <a:endParaRPr lang="en-US" sz="1050"/>
          </a:p>
        </p:txBody>
      </p:sp>
      <p:grpSp>
        <p:nvGrpSpPr>
          <p:cNvPr id="18" name="Group 17">
            <a:extLst>
              <a:ext uri="{FF2B5EF4-FFF2-40B4-BE49-F238E27FC236}">
                <a16:creationId xmlns:a16="http://schemas.microsoft.com/office/drawing/2014/main" id="{8AD15E20-1E96-5B41-ED99-2B3C1864BF04}"/>
              </a:ext>
            </a:extLst>
          </p:cNvPr>
          <p:cNvGrpSpPr/>
          <p:nvPr/>
        </p:nvGrpSpPr>
        <p:grpSpPr bwMode="gray">
          <a:xfrm>
            <a:off x="1013687" y="5686874"/>
            <a:ext cx="296399" cy="262486"/>
            <a:chOff x="5532574" y="6162439"/>
            <a:chExt cx="996039" cy="996042"/>
          </a:xfrm>
        </p:grpSpPr>
        <p:sp>
          <p:nvSpPr>
            <p:cNvPr id="20" name="Oval 19">
              <a:extLst>
                <a:ext uri="{FF2B5EF4-FFF2-40B4-BE49-F238E27FC236}">
                  <a16:creationId xmlns:a16="http://schemas.microsoft.com/office/drawing/2014/main" id="{5BC24FFB-B59A-16FD-873C-E8149856FF94}"/>
                </a:ext>
              </a:extLst>
            </p:cNvPr>
            <p:cNvSpPr/>
            <p:nvPr/>
          </p:nvSpPr>
          <p:spPr bwMode="gray">
            <a:xfrm rot="16200000">
              <a:off x="5532574" y="6162442"/>
              <a:ext cx="996039" cy="996039"/>
            </a:xfrm>
            <a:prstGeom prst="ellipse">
              <a:avLst/>
            </a:pr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Oval 59">
              <a:extLst>
                <a:ext uri="{FF2B5EF4-FFF2-40B4-BE49-F238E27FC236}">
                  <a16:creationId xmlns:a16="http://schemas.microsoft.com/office/drawing/2014/main" id="{755C3611-6EC7-BF5D-6264-65265B66027D}"/>
                </a:ext>
              </a:extLst>
            </p:cNvPr>
            <p:cNvSpPr/>
            <p:nvPr/>
          </p:nvSpPr>
          <p:spPr bwMode="gray">
            <a:xfrm rot="16200000">
              <a:off x="5532575" y="6162439"/>
              <a:ext cx="498020" cy="49802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 name="connsiteX0" fmla="*/ 2043 w 498020"/>
                <a:gd name="connsiteY0" fmla="*/ 488495 h 555088"/>
                <a:gd name="connsiteX1" fmla="*/ 0 w 498020"/>
                <a:gd name="connsiteY1" fmla="*/ 0 h 555088"/>
                <a:gd name="connsiteX2" fmla="*/ 498020 w 498020"/>
                <a:gd name="connsiteY2" fmla="*/ 498020 h 555088"/>
                <a:gd name="connsiteX3" fmla="*/ 2043 w 498020"/>
                <a:gd name="connsiteY3" fmla="*/ 488495 h 555088"/>
                <a:gd name="connsiteX0" fmla="*/ 2043 w 498020"/>
                <a:gd name="connsiteY0" fmla="*/ 488495 h 528744"/>
                <a:gd name="connsiteX1" fmla="*/ 0 w 498020"/>
                <a:gd name="connsiteY1" fmla="*/ 0 h 528744"/>
                <a:gd name="connsiteX2" fmla="*/ 498020 w 498020"/>
                <a:gd name="connsiteY2" fmla="*/ 498020 h 528744"/>
                <a:gd name="connsiteX3" fmla="*/ 2043 w 498020"/>
                <a:gd name="connsiteY3" fmla="*/ 488495 h 528744"/>
                <a:gd name="connsiteX0" fmla="*/ 2043 w 498020"/>
                <a:gd name="connsiteY0" fmla="*/ 488495 h 498020"/>
                <a:gd name="connsiteX1" fmla="*/ 0 w 498020"/>
                <a:gd name="connsiteY1" fmla="*/ 0 h 498020"/>
                <a:gd name="connsiteX2" fmla="*/ 498020 w 498020"/>
                <a:gd name="connsiteY2" fmla="*/ 498020 h 498020"/>
                <a:gd name="connsiteX3" fmla="*/ 2043 w 498020"/>
                <a:gd name="connsiteY3" fmla="*/ 488495 h 498020"/>
                <a:gd name="connsiteX0" fmla="*/ 2043 w 498020"/>
                <a:gd name="connsiteY0" fmla="*/ 498020 h 498020"/>
                <a:gd name="connsiteX1" fmla="*/ 0 w 498020"/>
                <a:gd name="connsiteY1" fmla="*/ 0 h 498020"/>
                <a:gd name="connsiteX2" fmla="*/ 498020 w 498020"/>
                <a:gd name="connsiteY2" fmla="*/ 498020 h 498020"/>
                <a:gd name="connsiteX3" fmla="*/ 2043 w 498020"/>
                <a:gd name="connsiteY3" fmla="*/ 498020 h 498020"/>
              </a:gdLst>
              <a:ahLst/>
              <a:cxnLst>
                <a:cxn ang="0">
                  <a:pos x="connsiteX0" y="connsiteY0"/>
                </a:cxn>
                <a:cxn ang="0">
                  <a:pos x="connsiteX1" y="connsiteY1"/>
                </a:cxn>
                <a:cxn ang="0">
                  <a:pos x="connsiteX2" y="connsiteY2"/>
                </a:cxn>
                <a:cxn ang="0">
                  <a:pos x="connsiteX3" y="connsiteY3"/>
                </a:cxn>
              </a:cxnLst>
              <a:rect l="l" t="t" r="r" b="b"/>
              <a:pathLst>
                <a:path w="498020" h="498020">
                  <a:moveTo>
                    <a:pt x="2043" y="498020"/>
                  </a:moveTo>
                  <a:cubicBezTo>
                    <a:pt x="2043" y="222971"/>
                    <a:pt x="1176" y="52388"/>
                    <a:pt x="0" y="0"/>
                  </a:cubicBezTo>
                  <a:cubicBezTo>
                    <a:pt x="275049" y="0"/>
                    <a:pt x="498020" y="222971"/>
                    <a:pt x="498020" y="498020"/>
                  </a:cubicBezTo>
                  <a:lnTo>
                    <a:pt x="2043" y="498020"/>
                  </a:lnTo>
                  <a:close/>
                </a:path>
              </a:pathLst>
            </a:cu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7" name="Group 6">
            <a:extLst>
              <a:ext uri="{FF2B5EF4-FFF2-40B4-BE49-F238E27FC236}">
                <a16:creationId xmlns:a16="http://schemas.microsoft.com/office/drawing/2014/main" id="{AFB73755-3DD3-1185-96C5-69E5863FEECB}"/>
              </a:ext>
            </a:extLst>
          </p:cNvPr>
          <p:cNvGrpSpPr/>
          <p:nvPr/>
        </p:nvGrpSpPr>
        <p:grpSpPr bwMode="gray">
          <a:xfrm>
            <a:off x="2730119" y="5711771"/>
            <a:ext cx="296399" cy="262486"/>
            <a:chOff x="5532574" y="6162439"/>
            <a:chExt cx="996039" cy="996042"/>
          </a:xfrm>
        </p:grpSpPr>
        <p:sp>
          <p:nvSpPr>
            <p:cNvPr id="21" name="Oval 20">
              <a:extLst>
                <a:ext uri="{FF2B5EF4-FFF2-40B4-BE49-F238E27FC236}">
                  <a16:creationId xmlns:a16="http://schemas.microsoft.com/office/drawing/2014/main" id="{C8E202DD-D25F-C90D-60EE-0026E1ED4D07}"/>
                </a:ext>
              </a:extLst>
            </p:cNvPr>
            <p:cNvSpPr/>
            <p:nvPr/>
          </p:nvSpPr>
          <p:spPr bwMode="gray">
            <a:xfrm rot="16200000">
              <a:off x="5532574" y="6162442"/>
              <a:ext cx="996039" cy="996039"/>
            </a:xfrm>
            <a:prstGeom prst="ellipse">
              <a:avLst/>
            </a:pr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2" name="Oval 59">
              <a:extLst>
                <a:ext uri="{FF2B5EF4-FFF2-40B4-BE49-F238E27FC236}">
                  <a16:creationId xmlns:a16="http://schemas.microsoft.com/office/drawing/2014/main" id="{1504377E-BF62-098F-D77F-4FB0099F750F}"/>
                </a:ext>
              </a:extLst>
            </p:cNvPr>
            <p:cNvSpPr/>
            <p:nvPr/>
          </p:nvSpPr>
          <p:spPr bwMode="gray">
            <a:xfrm rot="16200000">
              <a:off x="5532575" y="6162439"/>
              <a:ext cx="498020" cy="49802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 name="connsiteX0" fmla="*/ 2043 w 498020"/>
                <a:gd name="connsiteY0" fmla="*/ 488495 h 555088"/>
                <a:gd name="connsiteX1" fmla="*/ 0 w 498020"/>
                <a:gd name="connsiteY1" fmla="*/ 0 h 555088"/>
                <a:gd name="connsiteX2" fmla="*/ 498020 w 498020"/>
                <a:gd name="connsiteY2" fmla="*/ 498020 h 555088"/>
                <a:gd name="connsiteX3" fmla="*/ 2043 w 498020"/>
                <a:gd name="connsiteY3" fmla="*/ 488495 h 555088"/>
                <a:gd name="connsiteX0" fmla="*/ 2043 w 498020"/>
                <a:gd name="connsiteY0" fmla="*/ 488495 h 528744"/>
                <a:gd name="connsiteX1" fmla="*/ 0 w 498020"/>
                <a:gd name="connsiteY1" fmla="*/ 0 h 528744"/>
                <a:gd name="connsiteX2" fmla="*/ 498020 w 498020"/>
                <a:gd name="connsiteY2" fmla="*/ 498020 h 528744"/>
                <a:gd name="connsiteX3" fmla="*/ 2043 w 498020"/>
                <a:gd name="connsiteY3" fmla="*/ 488495 h 528744"/>
                <a:gd name="connsiteX0" fmla="*/ 2043 w 498020"/>
                <a:gd name="connsiteY0" fmla="*/ 488495 h 498020"/>
                <a:gd name="connsiteX1" fmla="*/ 0 w 498020"/>
                <a:gd name="connsiteY1" fmla="*/ 0 h 498020"/>
                <a:gd name="connsiteX2" fmla="*/ 498020 w 498020"/>
                <a:gd name="connsiteY2" fmla="*/ 498020 h 498020"/>
                <a:gd name="connsiteX3" fmla="*/ 2043 w 498020"/>
                <a:gd name="connsiteY3" fmla="*/ 488495 h 498020"/>
                <a:gd name="connsiteX0" fmla="*/ 2043 w 498020"/>
                <a:gd name="connsiteY0" fmla="*/ 498020 h 498020"/>
                <a:gd name="connsiteX1" fmla="*/ 0 w 498020"/>
                <a:gd name="connsiteY1" fmla="*/ 0 h 498020"/>
                <a:gd name="connsiteX2" fmla="*/ 498020 w 498020"/>
                <a:gd name="connsiteY2" fmla="*/ 498020 h 498020"/>
                <a:gd name="connsiteX3" fmla="*/ 2043 w 498020"/>
                <a:gd name="connsiteY3" fmla="*/ 498020 h 498020"/>
              </a:gdLst>
              <a:ahLst/>
              <a:cxnLst>
                <a:cxn ang="0">
                  <a:pos x="connsiteX0" y="connsiteY0"/>
                </a:cxn>
                <a:cxn ang="0">
                  <a:pos x="connsiteX1" y="connsiteY1"/>
                </a:cxn>
                <a:cxn ang="0">
                  <a:pos x="connsiteX2" y="connsiteY2"/>
                </a:cxn>
                <a:cxn ang="0">
                  <a:pos x="connsiteX3" y="connsiteY3"/>
                </a:cxn>
              </a:cxnLst>
              <a:rect l="l" t="t" r="r" b="b"/>
              <a:pathLst>
                <a:path w="498020" h="498020">
                  <a:moveTo>
                    <a:pt x="2043" y="498020"/>
                  </a:moveTo>
                  <a:cubicBezTo>
                    <a:pt x="2043" y="222971"/>
                    <a:pt x="1176" y="52388"/>
                    <a:pt x="0" y="0"/>
                  </a:cubicBezTo>
                  <a:cubicBezTo>
                    <a:pt x="275049" y="0"/>
                    <a:pt x="498020" y="222971"/>
                    <a:pt x="498020" y="498020"/>
                  </a:cubicBezTo>
                  <a:lnTo>
                    <a:pt x="2043" y="498020"/>
                  </a:lnTo>
                  <a:close/>
                </a:path>
              </a:pathLst>
            </a:cu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grpSp>
        <p:nvGrpSpPr>
          <p:cNvPr id="27" name="Group 26">
            <a:extLst>
              <a:ext uri="{FF2B5EF4-FFF2-40B4-BE49-F238E27FC236}">
                <a16:creationId xmlns:a16="http://schemas.microsoft.com/office/drawing/2014/main" id="{9194C815-261E-4EF2-3FE4-7EFC788C84DD}"/>
              </a:ext>
            </a:extLst>
          </p:cNvPr>
          <p:cNvGrpSpPr/>
          <p:nvPr/>
        </p:nvGrpSpPr>
        <p:grpSpPr bwMode="gray">
          <a:xfrm>
            <a:off x="7561731" y="5686874"/>
            <a:ext cx="296399" cy="262486"/>
            <a:chOff x="5532574" y="6162439"/>
            <a:chExt cx="996039" cy="996042"/>
          </a:xfrm>
        </p:grpSpPr>
        <p:sp>
          <p:nvSpPr>
            <p:cNvPr id="35" name="Oval 34">
              <a:extLst>
                <a:ext uri="{FF2B5EF4-FFF2-40B4-BE49-F238E27FC236}">
                  <a16:creationId xmlns:a16="http://schemas.microsoft.com/office/drawing/2014/main" id="{75E9BDD4-9914-F515-7D9B-36568C7E607E}"/>
                </a:ext>
              </a:extLst>
            </p:cNvPr>
            <p:cNvSpPr/>
            <p:nvPr/>
          </p:nvSpPr>
          <p:spPr bwMode="gray">
            <a:xfrm rot="16200000">
              <a:off x="5532574" y="6162442"/>
              <a:ext cx="996039" cy="996039"/>
            </a:xfrm>
            <a:prstGeom prst="ellipse">
              <a:avLst/>
            </a:prstGeom>
            <a:solidFill>
              <a:schemeClr val="accent6"/>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6" name="Oval 59">
              <a:extLst>
                <a:ext uri="{FF2B5EF4-FFF2-40B4-BE49-F238E27FC236}">
                  <a16:creationId xmlns:a16="http://schemas.microsoft.com/office/drawing/2014/main" id="{AC532F9F-A3E8-0D39-FE5A-2D3D4EA8B8D3}"/>
                </a:ext>
              </a:extLst>
            </p:cNvPr>
            <p:cNvSpPr/>
            <p:nvPr/>
          </p:nvSpPr>
          <p:spPr bwMode="gray">
            <a:xfrm rot="16200000">
              <a:off x="5532575" y="6162439"/>
              <a:ext cx="498020" cy="498020"/>
            </a:xfrm>
            <a:custGeom>
              <a:avLst/>
              <a:gdLst>
                <a:gd name="connsiteX0" fmla="*/ 0 w 996039"/>
                <a:gd name="connsiteY0" fmla="*/ 498020 h 996039"/>
                <a:gd name="connsiteX1" fmla="*/ 498020 w 996039"/>
                <a:gd name="connsiteY1" fmla="*/ 0 h 996039"/>
                <a:gd name="connsiteX2" fmla="*/ 996040 w 996039"/>
                <a:gd name="connsiteY2" fmla="*/ 498020 h 996039"/>
                <a:gd name="connsiteX3" fmla="*/ 498020 w 996039"/>
                <a:gd name="connsiteY3" fmla="*/ 996040 h 996039"/>
                <a:gd name="connsiteX4" fmla="*/ 0 w 996039"/>
                <a:gd name="connsiteY4" fmla="*/ 498020 h 996039"/>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0 w 996040"/>
                <a:gd name="connsiteY0" fmla="*/ 498020 h 996040"/>
                <a:gd name="connsiteX1" fmla="*/ 498020 w 996040"/>
                <a:gd name="connsiteY1" fmla="*/ 0 h 996040"/>
                <a:gd name="connsiteX2" fmla="*/ 996040 w 996040"/>
                <a:gd name="connsiteY2" fmla="*/ 498020 h 996040"/>
                <a:gd name="connsiteX3" fmla="*/ 498020 w 996040"/>
                <a:gd name="connsiteY3" fmla="*/ 996040 h 996040"/>
                <a:gd name="connsiteX4" fmla="*/ 0 w 996040"/>
                <a:gd name="connsiteY4" fmla="*/ 498020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118480 w 621601"/>
                <a:gd name="connsiteY0" fmla="*/ 488495 h 996040"/>
                <a:gd name="connsiteX1" fmla="*/ 123581 w 621601"/>
                <a:gd name="connsiteY1" fmla="*/ 0 h 996040"/>
                <a:gd name="connsiteX2" fmla="*/ 621601 w 621601"/>
                <a:gd name="connsiteY2" fmla="*/ 498020 h 996040"/>
                <a:gd name="connsiteX3" fmla="*/ 123581 w 621601"/>
                <a:gd name="connsiteY3" fmla="*/ 996040 h 996040"/>
                <a:gd name="connsiteX4" fmla="*/ 118480 w 621601"/>
                <a:gd name="connsiteY4" fmla="*/ 488495 h 996040"/>
                <a:gd name="connsiteX0" fmla="*/ 0 w 503121"/>
                <a:gd name="connsiteY0" fmla="*/ 488495 h 996040"/>
                <a:gd name="connsiteX1" fmla="*/ 5101 w 503121"/>
                <a:gd name="connsiteY1" fmla="*/ 0 h 996040"/>
                <a:gd name="connsiteX2" fmla="*/ 503121 w 503121"/>
                <a:gd name="connsiteY2" fmla="*/ 498020 h 996040"/>
                <a:gd name="connsiteX3" fmla="*/ 5101 w 503121"/>
                <a:gd name="connsiteY3" fmla="*/ 996040 h 996040"/>
                <a:gd name="connsiteX4" fmla="*/ 0 w 503121"/>
                <a:gd name="connsiteY4" fmla="*/ 488495 h 996040"/>
                <a:gd name="connsiteX0" fmla="*/ 2312 w 498289"/>
                <a:gd name="connsiteY0" fmla="*/ 488495 h 996040"/>
                <a:gd name="connsiteX1" fmla="*/ 269 w 498289"/>
                <a:gd name="connsiteY1" fmla="*/ 0 h 996040"/>
                <a:gd name="connsiteX2" fmla="*/ 498289 w 498289"/>
                <a:gd name="connsiteY2" fmla="*/ 498020 h 996040"/>
                <a:gd name="connsiteX3" fmla="*/ 269 w 498289"/>
                <a:gd name="connsiteY3" fmla="*/ 996040 h 996040"/>
                <a:gd name="connsiteX4" fmla="*/ 2312 w 498289"/>
                <a:gd name="connsiteY4" fmla="*/ 488495 h 996040"/>
                <a:gd name="connsiteX0" fmla="*/ 2043 w 498020"/>
                <a:gd name="connsiteY0" fmla="*/ 488495 h 555088"/>
                <a:gd name="connsiteX1" fmla="*/ 0 w 498020"/>
                <a:gd name="connsiteY1" fmla="*/ 0 h 555088"/>
                <a:gd name="connsiteX2" fmla="*/ 498020 w 498020"/>
                <a:gd name="connsiteY2" fmla="*/ 498020 h 555088"/>
                <a:gd name="connsiteX3" fmla="*/ 2043 w 498020"/>
                <a:gd name="connsiteY3" fmla="*/ 488495 h 555088"/>
                <a:gd name="connsiteX0" fmla="*/ 2043 w 498020"/>
                <a:gd name="connsiteY0" fmla="*/ 488495 h 528744"/>
                <a:gd name="connsiteX1" fmla="*/ 0 w 498020"/>
                <a:gd name="connsiteY1" fmla="*/ 0 h 528744"/>
                <a:gd name="connsiteX2" fmla="*/ 498020 w 498020"/>
                <a:gd name="connsiteY2" fmla="*/ 498020 h 528744"/>
                <a:gd name="connsiteX3" fmla="*/ 2043 w 498020"/>
                <a:gd name="connsiteY3" fmla="*/ 488495 h 528744"/>
                <a:gd name="connsiteX0" fmla="*/ 2043 w 498020"/>
                <a:gd name="connsiteY0" fmla="*/ 488495 h 498020"/>
                <a:gd name="connsiteX1" fmla="*/ 0 w 498020"/>
                <a:gd name="connsiteY1" fmla="*/ 0 h 498020"/>
                <a:gd name="connsiteX2" fmla="*/ 498020 w 498020"/>
                <a:gd name="connsiteY2" fmla="*/ 498020 h 498020"/>
                <a:gd name="connsiteX3" fmla="*/ 2043 w 498020"/>
                <a:gd name="connsiteY3" fmla="*/ 488495 h 498020"/>
                <a:gd name="connsiteX0" fmla="*/ 2043 w 498020"/>
                <a:gd name="connsiteY0" fmla="*/ 498020 h 498020"/>
                <a:gd name="connsiteX1" fmla="*/ 0 w 498020"/>
                <a:gd name="connsiteY1" fmla="*/ 0 h 498020"/>
                <a:gd name="connsiteX2" fmla="*/ 498020 w 498020"/>
                <a:gd name="connsiteY2" fmla="*/ 498020 h 498020"/>
                <a:gd name="connsiteX3" fmla="*/ 2043 w 498020"/>
                <a:gd name="connsiteY3" fmla="*/ 498020 h 498020"/>
              </a:gdLst>
              <a:ahLst/>
              <a:cxnLst>
                <a:cxn ang="0">
                  <a:pos x="connsiteX0" y="connsiteY0"/>
                </a:cxn>
                <a:cxn ang="0">
                  <a:pos x="connsiteX1" y="connsiteY1"/>
                </a:cxn>
                <a:cxn ang="0">
                  <a:pos x="connsiteX2" y="connsiteY2"/>
                </a:cxn>
                <a:cxn ang="0">
                  <a:pos x="connsiteX3" y="connsiteY3"/>
                </a:cxn>
              </a:cxnLst>
              <a:rect l="l" t="t" r="r" b="b"/>
              <a:pathLst>
                <a:path w="498020" h="498020">
                  <a:moveTo>
                    <a:pt x="2043" y="498020"/>
                  </a:moveTo>
                  <a:cubicBezTo>
                    <a:pt x="2043" y="222971"/>
                    <a:pt x="1176" y="52388"/>
                    <a:pt x="0" y="0"/>
                  </a:cubicBezTo>
                  <a:cubicBezTo>
                    <a:pt x="275049" y="0"/>
                    <a:pt x="498020" y="222971"/>
                    <a:pt x="498020" y="498020"/>
                  </a:cubicBezTo>
                  <a:lnTo>
                    <a:pt x="2043" y="498020"/>
                  </a:lnTo>
                  <a:close/>
                </a:path>
              </a:pathLst>
            </a:custGeom>
            <a:solidFill>
              <a:schemeClr val="bg1"/>
            </a:solidFill>
            <a:ln w="12700" cap="rnd">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500"/>
                </a:spcBef>
                <a:spcAft>
                  <a:spcPts val="0"/>
                </a:spcAft>
                <a:buClrTx/>
                <a:buSzTx/>
                <a:buFontTx/>
                <a:buNone/>
                <a:tabLst/>
                <a:defRPr/>
              </a:pPr>
              <a:endParaRPr kumimoji="0" lang="en-US" sz="1000" b="0" i="0" u="none" strike="noStrike" kern="1200" cap="none" spc="0" normalizeH="0" baseline="0" noProof="0">
                <a:ln>
                  <a:noFill/>
                </a:ln>
                <a:solidFill>
                  <a:srgbClr val="FFFFFF"/>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1934861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ptum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extraClrScheme>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extraClrScheme>
  </a:extraClrSchemeLst>
  <a:custClrLst>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Red 80">
      <a:srgbClr val="C40000"/>
    </a:custClr>
    <a:custClr name="Yellow 20">
      <a:srgbClr val="FFF84F"/>
    </a:custClr>
    <a:custClr name="Green 40">
      <a:srgbClr val="61D661"/>
    </a:custClr>
    <a:custClr name="Turquoise 20">
      <a:srgbClr val="AEE2D5"/>
    </a:custClr>
    <a:custClr name="Pink 20">
      <a:srgbClr val="F6BCDC"/>
    </a:custClr>
    <a:custClr name="Purple 20">
      <a:srgbClr val="D9CFEB"/>
    </a:custClr>
    <a:custClr name="Tangerine 20">
      <a:srgbClr val="FFD7B3"/>
    </a:custClr>
    <a:custClr name="Sapphire 20">
      <a:srgbClr val="C4DFF6"/>
    </a:custClr>
    <a:custClr name="Gray 20">
      <a:srgbClr val="E5E5E6"/>
    </a:custClr>
    <a:custClr name="Blank">
      <a:srgbClr val="FFFFFF"/>
    </a:custClr>
    <a:custClr name="Blank">
      <a:srgbClr val="FFFFFF"/>
    </a:custClr>
    <a:custClr name="Yellow Outline">
      <a:srgbClr val="AD8D01"/>
    </a:custClr>
    <a:custClr name="Green Outline">
      <a:srgbClr val="03AB03"/>
    </a:custClr>
    <a:custClr name="Turquoise 50">
      <a:srgbClr val="4EC3AD"/>
    </a:custClr>
    <a:custClr name="Pink 40">
      <a:srgbClr val="E676BA"/>
    </a:custClr>
    <a:custClr name="Purple 40">
      <a:srgbClr val="B3A0D7"/>
    </a:custClr>
    <a:custClr name="Tangerine 40">
      <a:srgbClr val="FFAC61"/>
    </a:custClr>
    <a:custClr name="Sapphire 40">
      <a:srgbClr val="83C0EC"/>
    </a:custClr>
    <a:custClr name="Gray 40">
      <a:srgbClr val="B1B2B4"/>
    </a:custClr>
    <a:custClr name="Blank">
      <a:srgbClr val="FFFFFF"/>
    </a:custClr>
    <a:custClr name="Blank">
      <a:srgbClr val="FFFFFF"/>
    </a:custClr>
    <a:custClr name="Blank">
      <a:srgbClr val="FFFFFF"/>
    </a:custClr>
    <a:custClr name="Blank">
      <a:srgbClr val="FFFFFF"/>
    </a:custClr>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Blank">
      <a:srgbClr val="FFFFFF"/>
    </a:custClr>
    <a:custClr name="Blank">
      <a:srgbClr val="FFFFFF"/>
    </a:custClr>
    <a:custClr name="Warm White">
      <a:srgbClr val="FAF8F2"/>
    </a:custClr>
    <a:custClr name="Turquoise 80">
      <a:srgbClr val="218371"/>
    </a:custClr>
    <a:custClr name="Pink 80">
      <a:srgbClr val="8C195E"/>
    </a:custClr>
    <a:custClr name="Purple 80">
      <a:srgbClr val="422C88"/>
    </a:custClr>
    <a:custClr name="Tangerine 80">
      <a:srgbClr val="B85B06"/>
    </a:custClr>
    <a:custClr name="Sapphire 80">
      <a:srgbClr val="155C8E"/>
    </a:custClr>
    <a:custClr name="Gray 80">
      <a:srgbClr val="4B4D4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optum-onscreen-16x9-template-20240101.potx" id="{89739526-88AA-4349-975F-2EFAE3BC58B6}" vid="{91F0536E-B5A7-4A27-81BB-8B0DBBFC37BF}"/>
    </a:ext>
  </a:extLst>
</a:theme>
</file>

<file path=ppt/theme/theme2.xml><?xml version="1.0" encoding="utf-8"?>
<a:theme xmlns:a="http://schemas.openxmlformats.org/drawingml/2006/main" name="1_Optum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extraClrScheme>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extraClrScheme>
  </a:extraClrSchemeLst>
  <a:custClrLst>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Red 80">
      <a:srgbClr val="C40000"/>
    </a:custClr>
    <a:custClr name="Yellow 20">
      <a:srgbClr val="FFF84F"/>
    </a:custClr>
    <a:custClr name="Green 40">
      <a:srgbClr val="61D661"/>
    </a:custClr>
    <a:custClr name="Turquoise 20">
      <a:srgbClr val="AEE2D5"/>
    </a:custClr>
    <a:custClr name="Pink 20">
      <a:srgbClr val="F6BCDC"/>
    </a:custClr>
    <a:custClr name="Purple 20">
      <a:srgbClr val="D9CFEB"/>
    </a:custClr>
    <a:custClr name="Tangerine 20">
      <a:srgbClr val="FFD7B3"/>
    </a:custClr>
    <a:custClr name="Sapphire 20">
      <a:srgbClr val="C4DFF6"/>
    </a:custClr>
    <a:custClr name="Gray 20">
      <a:srgbClr val="E5E5E6"/>
    </a:custClr>
    <a:custClr name="Blank">
      <a:srgbClr val="FFFFFF"/>
    </a:custClr>
    <a:custClr name="Blank">
      <a:srgbClr val="FFFFFF"/>
    </a:custClr>
    <a:custClr name="Yellow Outline">
      <a:srgbClr val="AD8D01"/>
    </a:custClr>
    <a:custClr name="Green Outline">
      <a:srgbClr val="03AB03"/>
    </a:custClr>
    <a:custClr name="Turquoise 50">
      <a:srgbClr val="4EC3AD"/>
    </a:custClr>
    <a:custClr name="Pink 40">
      <a:srgbClr val="E676BA"/>
    </a:custClr>
    <a:custClr name="Purple 40">
      <a:srgbClr val="B3A0D7"/>
    </a:custClr>
    <a:custClr name="Tangerine 40">
      <a:srgbClr val="FFAC61"/>
    </a:custClr>
    <a:custClr name="Sapphire 40">
      <a:srgbClr val="83C0EC"/>
    </a:custClr>
    <a:custClr name="Gray 40">
      <a:srgbClr val="B1B2B4"/>
    </a:custClr>
    <a:custClr name="Blank">
      <a:srgbClr val="FFFFFF"/>
    </a:custClr>
    <a:custClr name="Blank">
      <a:srgbClr val="FFFFFF"/>
    </a:custClr>
    <a:custClr name="Blank">
      <a:srgbClr val="FFFFFF"/>
    </a:custClr>
    <a:custClr name="Blank">
      <a:srgbClr val="FFFFFF"/>
    </a:custClr>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Blank">
      <a:srgbClr val="FFFFFF"/>
    </a:custClr>
    <a:custClr name="Blank">
      <a:srgbClr val="FFFFFF"/>
    </a:custClr>
    <a:custClr name="Warm White">
      <a:srgbClr val="FAF8F2"/>
    </a:custClr>
    <a:custClr name="Turquoise 80">
      <a:srgbClr val="218371"/>
    </a:custClr>
    <a:custClr name="Pink 80">
      <a:srgbClr val="8C195E"/>
    </a:custClr>
    <a:custClr name="Purple 80">
      <a:srgbClr val="422C88"/>
    </a:custClr>
    <a:custClr name="Tangerine 80">
      <a:srgbClr val="B85B06"/>
    </a:custClr>
    <a:custClr name="Sapphire 80">
      <a:srgbClr val="155C8E"/>
    </a:custClr>
    <a:custClr name="Gray 80">
      <a:srgbClr val="4B4D4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z-optum-onscreen-16x9-glg-20240101.potx" id="{81C5947D-C49D-403A-BB0F-84643324A0AC}" vid="{8954040C-117B-4244-BE76-4B2A0B41DDCA}"/>
    </a:ext>
  </a:extLst>
</a:theme>
</file>

<file path=ppt/theme/theme3.xml><?xml version="1.0" encoding="utf-8"?>
<a:theme xmlns:a="http://schemas.openxmlformats.org/drawingml/2006/main" name="Optum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extraClrScheme>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extraClrScheme>
  </a:extraClrSchemeLst>
  <a:custClrLst>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Red 80">
      <a:srgbClr val="C40000"/>
    </a:custClr>
    <a:custClr name="Yellow 20">
      <a:srgbClr val="FFF84F"/>
    </a:custClr>
    <a:custClr name="Green 40">
      <a:srgbClr val="61D661"/>
    </a:custClr>
    <a:custClr name="Turquoise 20">
      <a:srgbClr val="AEE2D5"/>
    </a:custClr>
    <a:custClr name="Pink 20">
      <a:srgbClr val="F6BCDC"/>
    </a:custClr>
    <a:custClr name="Purple 20">
      <a:srgbClr val="D9CFEB"/>
    </a:custClr>
    <a:custClr name="Tangerine 20">
      <a:srgbClr val="FFD7B3"/>
    </a:custClr>
    <a:custClr name="Sapphire 20">
      <a:srgbClr val="C4DFF6"/>
    </a:custClr>
    <a:custClr name="Gray 20">
      <a:srgbClr val="E5E5E6"/>
    </a:custClr>
    <a:custClr name="Blank">
      <a:srgbClr val="FFFFFF"/>
    </a:custClr>
    <a:custClr name="Blank">
      <a:srgbClr val="FFFFFF"/>
    </a:custClr>
    <a:custClr name="Yellow Outline">
      <a:srgbClr val="AD8D01"/>
    </a:custClr>
    <a:custClr name="Green Outline">
      <a:srgbClr val="03AB03"/>
    </a:custClr>
    <a:custClr name="Turquoise 50">
      <a:srgbClr val="4EC3AD"/>
    </a:custClr>
    <a:custClr name="Pink 40">
      <a:srgbClr val="E676BA"/>
    </a:custClr>
    <a:custClr name="Purple 40">
      <a:srgbClr val="B3A0D7"/>
    </a:custClr>
    <a:custClr name="Tangerine 40">
      <a:srgbClr val="FFAC61"/>
    </a:custClr>
    <a:custClr name="Sapphire 40">
      <a:srgbClr val="83C0EC"/>
    </a:custClr>
    <a:custClr name="Gray 40">
      <a:srgbClr val="B1B2B4"/>
    </a:custClr>
    <a:custClr name="Blank">
      <a:srgbClr val="FFFFFF"/>
    </a:custClr>
    <a:custClr name="Blank">
      <a:srgbClr val="FFFFFF"/>
    </a:custClr>
    <a:custClr name="Blank">
      <a:srgbClr val="FFFFFF"/>
    </a:custClr>
    <a:custClr name="Blank">
      <a:srgbClr val="FFFFFF"/>
    </a:custClr>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Blank">
      <a:srgbClr val="FFFFFF"/>
    </a:custClr>
    <a:custClr name="Blank">
      <a:srgbClr val="FFFFFF"/>
    </a:custClr>
    <a:custClr name="Warm White">
      <a:srgbClr val="FAF8F2"/>
    </a:custClr>
    <a:custClr name="Turquoise 80">
      <a:srgbClr val="218371"/>
    </a:custClr>
    <a:custClr name="Pink 80">
      <a:srgbClr val="8C195E"/>
    </a:custClr>
    <a:custClr name="Purple 80">
      <a:srgbClr val="422C88"/>
    </a:custClr>
    <a:custClr name="Tangerine 80">
      <a:srgbClr val="B85B06"/>
    </a:custClr>
    <a:custClr name="Sapphire 80">
      <a:srgbClr val="155C8E"/>
    </a:custClr>
    <a:custClr name="Gray 80">
      <a:srgbClr val="4B4D4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optum-onscreen-16x9-template-20240101.potx" id="{89739526-88AA-4349-975F-2EFAE3BC58B6}" vid="{91F0536E-B5A7-4A27-81BB-8B0DBBFC37BF}"/>
    </a:ext>
  </a:extLst>
</a:theme>
</file>

<file path=ppt/theme/theme4.xml><?xml version="1.0" encoding="utf-8"?>
<a:theme xmlns:a="http://schemas.openxmlformats.org/drawingml/2006/main" name="2_Optum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extraClrScheme>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extraClrScheme>
  </a:extraClrSchemeLst>
  <a:custClrLst>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Red 80">
      <a:srgbClr val="C40000"/>
    </a:custClr>
    <a:custClr name="Yellow 20">
      <a:srgbClr val="FFF84F"/>
    </a:custClr>
    <a:custClr name="Green 40">
      <a:srgbClr val="61D661"/>
    </a:custClr>
    <a:custClr name="Turquoise 20">
      <a:srgbClr val="AEE2D5"/>
    </a:custClr>
    <a:custClr name="Pink 20">
      <a:srgbClr val="F6BCDC"/>
    </a:custClr>
    <a:custClr name="Purple 20">
      <a:srgbClr val="D9CFEB"/>
    </a:custClr>
    <a:custClr name="Tangerine 20">
      <a:srgbClr val="FFD7B3"/>
    </a:custClr>
    <a:custClr name="Sapphire 20">
      <a:srgbClr val="C4DFF6"/>
    </a:custClr>
    <a:custClr name="Gray 20">
      <a:srgbClr val="E5E5E6"/>
    </a:custClr>
    <a:custClr name="Blank">
      <a:srgbClr val="FFFFFF"/>
    </a:custClr>
    <a:custClr name="Blank">
      <a:srgbClr val="FFFFFF"/>
    </a:custClr>
    <a:custClr name="Yellow Outline">
      <a:srgbClr val="AD8D01"/>
    </a:custClr>
    <a:custClr name="Green Outline">
      <a:srgbClr val="03AB03"/>
    </a:custClr>
    <a:custClr name="Turquoise 50">
      <a:srgbClr val="4EC3AD"/>
    </a:custClr>
    <a:custClr name="Pink 40">
      <a:srgbClr val="E676BA"/>
    </a:custClr>
    <a:custClr name="Purple 40">
      <a:srgbClr val="B3A0D7"/>
    </a:custClr>
    <a:custClr name="Tangerine 40">
      <a:srgbClr val="FFAC61"/>
    </a:custClr>
    <a:custClr name="Sapphire 40">
      <a:srgbClr val="83C0EC"/>
    </a:custClr>
    <a:custClr name="Gray 40">
      <a:srgbClr val="B1B2B4"/>
    </a:custClr>
    <a:custClr name="Blank">
      <a:srgbClr val="FFFFFF"/>
    </a:custClr>
    <a:custClr name="Blank">
      <a:srgbClr val="FFFFFF"/>
    </a:custClr>
    <a:custClr name="Blank">
      <a:srgbClr val="FFFFFF"/>
    </a:custClr>
    <a:custClr name="Blank">
      <a:srgbClr val="FFFFFF"/>
    </a:custClr>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Blank">
      <a:srgbClr val="FFFFFF"/>
    </a:custClr>
    <a:custClr name="Blank">
      <a:srgbClr val="FFFFFF"/>
    </a:custClr>
    <a:custClr name="Warm White">
      <a:srgbClr val="FAF8F2"/>
    </a:custClr>
    <a:custClr name="Turquoise 80">
      <a:srgbClr val="218371"/>
    </a:custClr>
    <a:custClr name="Pink 80">
      <a:srgbClr val="8C195E"/>
    </a:custClr>
    <a:custClr name="Purple 80">
      <a:srgbClr val="422C88"/>
    </a:custClr>
    <a:custClr name="Tangerine 80">
      <a:srgbClr val="B85B06"/>
    </a:custClr>
    <a:custClr name="Sapphire 80">
      <a:srgbClr val="155C8E"/>
    </a:custClr>
    <a:custClr name="Gray 80">
      <a:srgbClr val="4B4D4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RESOURCE optum-onscreen-glg-20250101.potx" id="{CA94E316-A5F4-4C44-9D83-9ADF42D7A324}" vid="{1A12CF74-A119-426E-A32E-DFB38FA2B86A}"/>
    </a:ext>
  </a:extLst>
</a:theme>
</file>

<file path=ppt/theme/theme5.xml><?xml version="1.0" encoding="utf-8"?>
<a:theme xmlns:a="http://schemas.openxmlformats.org/drawingml/2006/main" name="3_Optum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extraClrScheme>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extraClrScheme>
  </a:extraClrSchemeLst>
  <a:custClrLst>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Red 80">
      <a:srgbClr val="C40000"/>
    </a:custClr>
    <a:custClr name="Yellow 20">
      <a:srgbClr val="FFF84F"/>
    </a:custClr>
    <a:custClr name="Green 40">
      <a:srgbClr val="61D661"/>
    </a:custClr>
    <a:custClr name="Turquoise 20">
      <a:srgbClr val="AEE2D5"/>
    </a:custClr>
    <a:custClr name="Pink 20">
      <a:srgbClr val="F6BCDC"/>
    </a:custClr>
    <a:custClr name="Purple 20">
      <a:srgbClr val="D9CFEB"/>
    </a:custClr>
    <a:custClr name="Tangerine 20">
      <a:srgbClr val="FFD7B3"/>
    </a:custClr>
    <a:custClr name="Sapphire 20">
      <a:srgbClr val="C4DFF6"/>
    </a:custClr>
    <a:custClr name="Gray 20">
      <a:srgbClr val="E5E5E6"/>
    </a:custClr>
    <a:custClr name="Blank">
      <a:srgbClr val="FFFFFF"/>
    </a:custClr>
    <a:custClr name="Blank">
      <a:srgbClr val="FFFFFF"/>
    </a:custClr>
    <a:custClr name="Yellow Outline">
      <a:srgbClr val="AD8D01"/>
    </a:custClr>
    <a:custClr name="Green Outline">
      <a:srgbClr val="03AB03"/>
    </a:custClr>
    <a:custClr name="Turquoise 50">
      <a:srgbClr val="4EC3AD"/>
    </a:custClr>
    <a:custClr name="Pink 40">
      <a:srgbClr val="E676BA"/>
    </a:custClr>
    <a:custClr name="Purple 40">
      <a:srgbClr val="B3A0D7"/>
    </a:custClr>
    <a:custClr name="Tangerine 40">
      <a:srgbClr val="FFAC61"/>
    </a:custClr>
    <a:custClr name="Sapphire 40">
      <a:srgbClr val="83C0EC"/>
    </a:custClr>
    <a:custClr name="Gray 40">
      <a:srgbClr val="B1B2B4"/>
    </a:custClr>
    <a:custClr name="Blank">
      <a:srgbClr val="FFFFFF"/>
    </a:custClr>
    <a:custClr name="Blank">
      <a:srgbClr val="FFFFFF"/>
    </a:custClr>
    <a:custClr name="Blank">
      <a:srgbClr val="FFFFFF"/>
    </a:custClr>
    <a:custClr name="Blank">
      <a:srgbClr val="FFFFFF"/>
    </a:custClr>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Blank">
      <a:srgbClr val="FFFFFF"/>
    </a:custClr>
    <a:custClr name="Blank">
      <a:srgbClr val="FFFFFF"/>
    </a:custClr>
    <a:custClr name="Warm White">
      <a:srgbClr val="FAF8F2"/>
    </a:custClr>
    <a:custClr name="Turquoise 80">
      <a:srgbClr val="218371"/>
    </a:custClr>
    <a:custClr name="Pink 80">
      <a:srgbClr val="8C195E"/>
    </a:custClr>
    <a:custClr name="Purple 80">
      <a:srgbClr val="422C88"/>
    </a:custClr>
    <a:custClr name="Tangerine 80">
      <a:srgbClr val="B85B06"/>
    </a:custClr>
    <a:custClr name="Sapphire 80">
      <a:srgbClr val="155C8E"/>
    </a:custClr>
    <a:custClr name="Gray 80">
      <a:srgbClr val="4B4D4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optum-onscreen-16x9-template-20240101.potx" id="{89739526-88AA-4349-975F-2EFAE3BC58B6}" vid="{91F0536E-B5A7-4A27-81BB-8B0DBBFC37BF}"/>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4DEFC60-AAB9-9042-A89A-1965B6887904}">
  <we:reference id="f1abd87f-a3ba-42fb-91d5-100000000000" version="1.0.0.7" store="EXCatalog" storeType="EXCatalog"/>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E9E53E8BD707542AAE56DE1CB0D2EA1" ma:contentTypeVersion="15" ma:contentTypeDescription="Create a new document." ma:contentTypeScope="" ma:versionID="093689f9faaabf6930d581c7f8bfa00a">
  <xsd:schema xmlns:xsd="http://www.w3.org/2001/XMLSchema" xmlns:xs="http://www.w3.org/2001/XMLSchema" xmlns:p="http://schemas.microsoft.com/office/2006/metadata/properties" xmlns:ns2="816e9d17-1467-4f10-9f64-6fa3250acdda" xmlns:ns3="981aa589-6265-4267-a044-f7b742ef8bfb" targetNamespace="http://schemas.microsoft.com/office/2006/metadata/properties" ma:root="true" ma:fieldsID="b531cd8458b5d6a43f935bfd7a832c2e" ns2:_="" ns3:_="">
    <xsd:import namespace="816e9d17-1467-4f10-9f64-6fa3250acdda"/>
    <xsd:import namespace="981aa589-6265-4267-a044-f7b742ef8bf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COESA" minOccurs="0"/>
                <xsd:element ref="ns2:COESecondarySA" minOccurs="0"/>
                <xsd:element ref="ns2:MediaLengthInSeconds" minOccurs="0"/>
                <xsd:element ref="ns2: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6e9d17-1467-4f10-9f64-6fa3250acd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2a6b2b66-40d8-4e06-8a39-adc3ecd4519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COESA" ma:index="19" nillable="true" ma:displayName="COE Primary SA" ma:format="Dropdown" ma:list="UserInfo" ma:SharePointGroup="0" ma:internalName="COESA">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ESecondarySA" ma:index="20" nillable="true" ma:displayName="COE Secondary SA" ma:format="Dropdown" ma:list="UserInfo" ma:SharePointGroup="0" ma:internalName="COESecondarySA">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LengthInSeconds" ma:index="21" nillable="true" ma:displayName="MediaLengthInSeconds" ma:hidden="true" ma:internalName="MediaLengthInSeconds" ma:readOnly="true">
      <xsd:simpleType>
        <xsd:restriction base="dms:Unknown"/>
      </xsd:simpleType>
    </xsd:element>
    <xsd:element name="NOTES" ma:index="22" nillable="true" ma:displayName="NOTES" ma:format="Dropdown" ma:internalName="NOTE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81aa589-6265-4267-a044-f7b742ef8bf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96c42edf-45b2-4a08-a935-a21bc9c844c8}" ma:internalName="TaxCatchAll" ma:showField="CatchAllData" ma:web="981aa589-6265-4267-a044-f7b742ef8bf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ESecondarySA xmlns="816e9d17-1467-4f10-9f64-6fa3250acdda">
      <UserInfo>
        <DisplayName/>
        <AccountId xsi:nil="true"/>
        <AccountType/>
      </UserInfo>
    </COESecondarySA>
    <NOTES xmlns="816e9d17-1467-4f10-9f64-6fa3250acdda" xsi:nil="true"/>
    <COESA xmlns="816e9d17-1467-4f10-9f64-6fa3250acdda">
      <UserInfo>
        <DisplayName/>
        <AccountId xsi:nil="true"/>
        <AccountType/>
      </UserInfo>
    </COESA>
    <lcf76f155ced4ddcb4097134ff3c332f xmlns="816e9d17-1467-4f10-9f64-6fa3250acdda">
      <Terms xmlns="http://schemas.microsoft.com/office/infopath/2007/PartnerControls"/>
    </lcf76f155ced4ddcb4097134ff3c332f>
    <TaxCatchAll xmlns="981aa589-6265-4267-a044-f7b742ef8bfb" xsi:nil="true"/>
  </documentManagement>
</p:properties>
</file>

<file path=customXml/itemProps1.xml><?xml version="1.0" encoding="utf-8"?>
<ds:datastoreItem xmlns:ds="http://schemas.openxmlformats.org/officeDocument/2006/customXml" ds:itemID="{B1380474-660D-4808-9D09-BAC4B41048E1}">
  <ds:schemaRefs>
    <ds:schemaRef ds:uri="http://schemas.microsoft.com/sharepoint/v3/contenttype/forms"/>
  </ds:schemaRefs>
</ds:datastoreItem>
</file>

<file path=customXml/itemProps2.xml><?xml version="1.0" encoding="utf-8"?>
<ds:datastoreItem xmlns:ds="http://schemas.openxmlformats.org/officeDocument/2006/customXml" ds:itemID="{7488546A-4A9D-4F5C-AAE4-F514E335E12B}">
  <ds:schemaRefs>
    <ds:schemaRef ds:uri="816e9d17-1467-4f10-9f64-6fa3250acdda"/>
    <ds:schemaRef ds:uri="981aa589-6265-4267-a044-f7b742ef8bf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EDBCE02-B064-4E3F-8D84-C4C1AE5A46DC}">
  <ds:schemaRefs>
    <ds:schemaRef ds:uri="816e9d17-1467-4f10-9f64-6fa3250acdda"/>
    <ds:schemaRef ds:uri="981aa589-6265-4267-a044-f7b742ef8bf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Slides>
  <Notes>1</Notes>
  <HiddenSlides>0</HiddenSlides>
  <ScaleCrop>false</ScaleCrop>
  <HeadingPairs>
    <vt:vector size="4" baseType="variant">
      <vt:variant>
        <vt:lpstr>Theme</vt:lpstr>
      </vt:variant>
      <vt:variant>
        <vt:i4>5</vt:i4>
      </vt:variant>
      <vt:variant>
        <vt:lpstr>Slide Titles</vt:lpstr>
      </vt:variant>
      <vt:variant>
        <vt:i4>1</vt:i4>
      </vt:variant>
    </vt:vector>
  </HeadingPairs>
  <TitlesOfParts>
    <vt:vector size="6" baseType="lpstr">
      <vt:lpstr>Optum Theme</vt:lpstr>
      <vt:lpstr>1_Optum Theme</vt:lpstr>
      <vt:lpstr>Optum Theme</vt:lpstr>
      <vt:lpstr>2_Optum Theme</vt:lpstr>
      <vt:lpstr>3_Optum Theme</vt:lpstr>
      <vt:lpstr>Migration Analysis Report – CCM PAC &amp; RAD Data Mart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Accelerating Our Cloud Journey</dc:title>
  <dc:subject/>
  <dc:creator>Rajavel Sekaran</dc:creator>
  <cp:keywords/>
  <dc:description/>
  <cp:revision>1</cp:revision>
  <cp:lastPrinted>2025-01-13T16:44:19Z</cp:lastPrinted>
  <dcterms:created xsi:type="dcterms:W3CDTF">2024-11-09T16:00:54Z</dcterms:created>
  <dcterms:modified xsi:type="dcterms:W3CDTF">2025-03-20T13:10:47Z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0x0101004E9E53E8BD707542AAE56DE1CB0D2EA1</vt:lpwstr>
  </property>
  <property fmtid="{D5CDD505-2E9C-101B-9397-08002B2CF9AE}" pid="3" name="MediaServiceImageTags">
    <vt:lpwstr/>
  </property>
</Properties>
</file>