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45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4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38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7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49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7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1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3193E-C8D2-4969-805C-A53766FF12D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4003-2BBA-4DA7-8F75-E3CAF6D4F7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04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0" y="405780"/>
            <a:ext cx="12192000" cy="60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"/>
            <a:ext cx="12192000" cy="685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0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1"/>
            <a:ext cx="12192000" cy="685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3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332"/>
            <a:ext cx="12192000" cy="49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6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3332"/>
            <a:ext cx="12192000" cy="49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Aravindan Rajendran</dc:creator>
  <cp:lastModifiedBy>Soundra Pandian</cp:lastModifiedBy>
  <cp:revision>4</cp:revision>
  <dcterms:created xsi:type="dcterms:W3CDTF">2025-05-20T11:33:51Z</dcterms:created>
  <dcterms:modified xsi:type="dcterms:W3CDTF">2025-05-20T15:46:20Z</dcterms:modified>
</cp:coreProperties>
</file>