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C1EDF-05B6-1918-1819-3E51ECDEDD91}" v="11" dt="2025-03-20T23:02:47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mail, Ebrahim Bari" userId="S::ebrahim.ismail@optum.com::3216fec9-2426-46ab-904b-b88e81601be4" providerId="AD" clId="Web-{4ACC1EDF-05B6-1918-1819-3E51ECDEDD91}"/>
    <pc:docChg chg="modSld">
      <pc:chgData name="Ismail, Ebrahim Bari" userId="S::ebrahim.ismail@optum.com::3216fec9-2426-46ab-904b-b88e81601be4" providerId="AD" clId="Web-{4ACC1EDF-05B6-1918-1819-3E51ECDEDD91}" dt="2025-03-20T23:02:46.555" v="9" actId="20577"/>
      <pc:docMkLst>
        <pc:docMk/>
      </pc:docMkLst>
      <pc:sldChg chg="modSp">
        <pc:chgData name="Ismail, Ebrahim Bari" userId="S::ebrahim.ismail@optum.com::3216fec9-2426-46ab-904b-b88e81601be4" providerId="AD" clId="Web-{4ACC1EDF-05B6-1918-1819-3E51ECDEDD91}" dt="2025-03-20T23:02:46.555" v="9" actId="20577"/>
        <pc:sldMkLst>
          <pc:docMk/>
          <pc:sldMk cId="3245522347" sldId="256"/>
        </pc:sldMkLst>
        <pc:spChg chg="mod">
          <ac:chgData name="Ismail, Ebrahim Bari" userId="S::ebrahim.ismail@optum.com::3216fec9-2426-46ab-904b-b88e81601be4" providerId="AD" clId="Web-{4ACC1EDF-05B6-1918-1819-3E51ECDEDD91}" dt="2025-03-20T23:02:46.555" v="9" actId="20577"/>
          <ac:spMkLst>
            <pc:docMk/>
            <pc:sldMk cId="3245522347" sldId="256"/>
            <ac:spMk id="2" creationId="{D5F3F34A-D6A4-41F1-967B-94CE01807B8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0577DE-1CF8-4820-98ED-1636137D710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F80362-171B-4C43-9BEF-72714B26E514}">
      <dgm:prSet custT="1"/>
      <dgm:spPr/>
      <dgm:t>
        <a:bodyPr/>
        <a:lstStyle/>
        <a:p>
          <a:r>
            <a:rPr lang="en-US" sz="3200" dirty="0"/>
            <a:t>Kubernetes </a:t>
          </a:r>
        </a:p>
      </dgm:t>
    </dgm:pt>
    <dgm:pt modelId="{7F5D6374-9A12-45A4-ABCC-0E763A4F31B3}" type="parTrans" cxnId="{692B29F2-249E-4E6A-A799-D6BC4CDBAAF0}">
      <dgm:prSet/>
      <dgm:spPr/>
      <dgm:t>
        <a:bodyPr/>
        <a:lstStyle/>
        <a:p>
          <a:endParaRPr lang="en-US"/>
        </a:p>
      </dgm:t>
    </dgm:pt>
    <dgm:pt modelId="{EBB9D13D-D954-4958-BEB8-DE48AEC32F37}" type="sibTrans" cxnId="{692B29F2-249E-4E6A-A799-D6BC4CDBAAF0}">
      <dgm:prSet/>
      <dgm:spPr/>
      <dgm:t>
        <a:bodyPr/>
        <a:lstStyle/>
        <a:p>
          <a:endParaRPr lang="en-US"/>
        </a:p>
      </dgm:t>
    </dgm:pt>
    <dgm:pt modelId="{AEB27339-2E6E-4B73-9789-F18EF2FC017F}">
      <dgm:prSet custT="1"/>
      <dgm:spPr/>
      <dgm:t>
        <a:bodyPr/>
        <a:lstStyle/>
        <a:p>
          <a:r>
            <a:rPr lang="en-US" sz="3200" dirty="0"/>
            <a:t>Kafka</a:t>
          </a:r>
        </a:p>
      </dgm:t>
    </dgm:pt>
    <dgm:pt modelId="{63F18204-7A4D-4017-8208-254424A5498C}" type="parTrans" cxnId="{7AEB95BB-9335-4929-8E73-D1EC36D0E101}">
      <dgm:prSet/>
      <dgm:spPr/>
      <dgm:t>
        <a:bodyPr/>
        <a:lstStyle/>
        <a:p>
          <a:endParaRPr lang="en-US"/>
        </a:p>
      </dgm:t>
    </dgm:pt>
    <dgm:pt modelId="{DB274AED-D461-449E-949B-FDC358C88669}" type="sibTrans" cxnId="{7AEB95BB-9335-4929-8E73-D1EC36D0E101}">
      <dgm:prSet/>
      <dgm:spPr/>
      <dgm:t>
        <a:bodyPr/>
        <a:lstStyle/>
        <a:p>
          <a:endParaRPr lang="en-US"/>
        </a:p>
      </dgm:t>
    </dgm:pt>
    <dgm:pt modelId="{04479D96-3DFB-4510-B581-3E3AD881064F}">
      <dgm:prSet custT="1"/>
      <dgm:spPr/>
      <dgm:t>
        <a:bodyPr/>
        <a:lstStyle/>
        <a:p>
          <a:r>
            <a:rPr lang="en-US" sz="3200" dirty="0"/>
            <a:t>Spring Boot</a:t>
          </a:r>
        </a:p>
      </dgm:t>
    </dgm:pt>
    <dgm:pt modelId="{55C4315D-1C4A-4F6F-9018-B75517E50755}" type="parTrans" cxnId="{D572DAE2-22B4-44F2-BA60-B351CB8EA78E}">
      <dgm:prSet/>
      <dgm:spPr/>
      <dgm:t>
        <a:bodyPr/>
        <a:lstStyle/>
        <a:p>
          <a:endParaRPr lang="en-US"/>
        </a:p>
      </dgm:t>
    </dgm:pt>
    <dgm:pt modelId="{B9B31740-E456-48DD-B6B6-93371A08D6BF}" type="sibTrans" cxnId="{D572DAE2-22B4-44F2-BA60-B351CB8EA78E}">
      <dgm:prSet/>
      <dgm:spPr/>
      <dgm:t>
        <a:bodyPr/>
        <a:lstStyle/>
        <a:p>
          <a:endParaRPr lang="en-US"/>
        </a:p>
      </dgm:t>
    </dgm:pt>
    <dgm:pt modelId="{2D269BA6-5777-4DC6-B2D0-2FE34EB7F106}">
      <dgm:prSet custT="1"/>
      <dgm:spPr/>
      <dgm:t>
        <a:bodyPr/>
        <a:lstStyle/>
        <a:p>
          <a:r>
            <a:rPr lang="en-US" sz="3200" dirty="0"/>
            <a:t>LDAP</a:t>
          </a:r>
        </a:p>
      </dgm:t>
    </dgm:pt>
    <dgm:pt modelId="{DF68986F-2038-4848-B11E-771409D592E3}" type="parTrans" cxnId="{254A35A0-6058-4E10-A9DF-4894465A44EB}">
      <dgm:prSet/>
      <dgm:spPr/>
      <dgm:t>
        <a:bodyPr/>
        <a:lstStyle/>
        <a:p>
          <a:endParaRPr lang="en-US"/>
        </a:p>
      </dgm:t>
    </dgm:pt>
    <dgm:pt modelId="{5D9EDB47-3BFB-453C-AA84-89BA485F4B5E}" type="sibTrans" cxnId="{254A35A0-6058-4E10-A9DF-4894465A44EB}">
      <dgm:prSet/>
      <dgm:spPr/>
      <dgm:t>
        <a:bodyPr/>
        <a:lstStyle/>
        <a:p>
          <a:endParaRPr lang="en-US"/>
        </a:p>
      </dgm:t>
    </dgm:pt>
    <dgm:pt modelId="{C274E9D1-60CF-46E8-9978-DDA0156A8511}">
      <dgm:prSet custT="1"/>
      <dgm:spPr/>
      <dgm:t>
        <a:bodyPr/>
        <a:lstStyle/>
        <a:p>
          <a:r>
            <a:rPr lang="en-US" sz="3200" dirty="0"/>
            <a:t>NGINX</a:t>
          </a:r>
        </a:p>
      </dgm:t>
    </dgm:pt>
    <dgm:pt modelId="{BF1FFF47-7BB7-4611-81BD-D4BBCD363008}" type="parTrans" cxnId="{236E1647-9B8C-45BE-B868-48C66D9E3ADA}">
      <dgm:prSet/>
      <dgm:spPr/>
      <dgm:t>
        <a:bodyPr/>
        <a:lstStyle/>
        <a:p>
          <a:endParaRPr lang="en-US"/>
        </a:p>
      </dgm:t>
    </dgm:pt>
    <dgm:pt modelId="{DEC384F3-B191-4B00-A0B2-787517308E00}" type="sibTrans" cxnId="{236E1647-9B8C-45BE-B868-48C66D9E3ADA}">
      <dgm:prSet/>
      <dgm:spPr/>
      <dgm:t>
        <a:bodyPr/>
        <a:lstStyle/>
        <a:p>
          <a:endParaRPr lang="en-US"/>
        </a:p>
      </dgm:t>
    </dgm:pt>
    <dgm:pt modelId="{31B9A9FB-7E17-4B60-8694-FEE885EBE952}" type="pres">
      <dgm:prSet presAssocID="{1D0577DE-1CF8-4820-98ED-1636137D710C}" presName="linear" presStyleCnt="0">
        <dgm:presLayoutVars>
          <dgm:animLvl val="lvl"/>
          <dgm:resizeHandles val="exact"/>
        </dgm:presLayoutVars>
      </dgm:prSet>
      <dgm:spPr/>
    </dgm:pt>
    <dgm:pt modelId="{F96B8A2D-DF72-4F4A-90F7-9E0AE9DC54B3}" type="pres">
      <dgm:prSet presAssocID="{CDF80362-171B-4C43-9BEF-72714B26E5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787BC47-6412-4599-8E7C-921AADDC2D64}" type="pres">
      <dgm:prSet presAssocID="{EBB9D13D-D954-4958-BEB8-DE48AEC32F37}" presName="spacer" presStyleCnt="0"/>
      <dgm:spPr/>
    </dgm:pt>
    <dgm:pt modelId="{BED6B1F7-CBC2-4089-BB5E-CBDD34217ADF}" type="pres">
      <dgm:prSet presAssocID="{AEB27339-2E6E-4B73-9789-F18EF2FC017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951A271-3E98-4A29-9263-652D18357260}" type="pres">
      <dgm:prSet presAssocID="{DB274AED-D461-449E-949B-FDC358C88669}" presName="spacer" presStyleCnt="0"/>
      <dgm:spPr/>
    </dgm:pt>
    <dgm:pt modelId="{E19BF6C9-DF31-4512-B477-B20A16B95FFF}" type="pres">
      <dgm:prSet presAssocID="{04479D96-3DFB-4510-B581-3E3AD88106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F0797A-0D13-4EDC-B8F5-496FB718624B}" type="pres">
      <dgm:prSet presAssocID="{B9B31740-E456-48DD-B6B6-93371A08D6BF}" presName="spacer" presStyleCnt="0"/>
      <dgm:spPr/>
    </dgm:pt>
    <dgm:pt modelId="{79F49476-8259-4601-9512-39AE9F81D202}" type="pres">
      <dgm:prSet presAssocID="{2D269BA6-5777-4DC6-B2D0-2FE34EB7F10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83A363-D256-41BE-A318-275021851F4A}" type="pres">
      <dgm:prSet presAssocID="{5D9EDB47-3BFB-453C-AA84-89BA485F4B5E}" presName="spacer" presStyleCnt="0"/>
      <dgm:spPr/>
    </dgm:pt>
    <dgm:pt modelId="{FBB8F2D2-400B-473A-9406-A2F1505F22AF}" type="pres">
      <dgm:prSet presAssocID="{C274E9D1-60CF-46E8-9978-DDA0156A85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61BCB30-B721-4799-AD19-A0C09EE71BC1}" type="presOf" srcId="{C274E9D1-60CF-46E8-9978-DDA0156A8511}" destId="{FBB8F2D2-400B-473A-9406-A2F1505F22AF}" srcOrd="0" destOrd="0" presId="urn:microsoft.com/office/officeart/2005/8/layout/vList2"/>
    <dgm:cxn modelId="{0E308A40-8281-4445-856E-6D98C52EE50A}" type="presOf" srcId="{04479D96-3DFB-4510-B581-3E3AD881064F}" destId="{E19BF6C9-DF31-4512-B477-B20A16B95FFF}" srcOrd="0" destOrd="0" presId="urn:microsoft.com/office/officeart/2005/8/layout/vList2"/>
    <dgm:cxn modelId="{236E1647-9B8C-45BE-B868-48C66D9E3ADA}" srcId="{1D0577DE-1CF8-4820-98ED-1636137D710C}" destId="{C274E9D1-60CF-46E8-9978-DDA0156A8511}" srcOrd="4" destOrd="0" parTransId="{BF1FFF47-7BB7-4611-81BD-D4BBCD363008}" sibTransId="{DEC384F3-B191-4B00-A0B2-787517308E00}"/>
    <dgm:cxn modelId="{D74A3B55-2076-46EC-98BE-45FA5EE5C5BA}" type="presOf" srcId="{CDF80362-171B-4C43-9BEF-72714B26E514}" destId="{F96B8A2D-DF72-4F4A-90F7-9E0AE9DC54B3}" srcOrd="0" destOrd="0" presId="urn:microsoft.com/office/officeart/2005/8/layout/vList2"/>
    <dgm:cxn modelId="{5B10909B-E9E9-431F-B859-26AE05F7A3F2}" type="presOf" srcId="{2D269BA6-5777-4DC6-B2D0-2FE34EB7F106}" destId="{79F49476-8259-4601-9512-39AE9F81D202}" srcOrd="0" destOrd="0" presId="urn:microsoft.com/office/officeart/2005/8/layout/vList2"/>
    <dgm:cxn modelId="{254A35A0-6058-4E10-A9DF-4894465A44EB}" srcId="{1D0577DE-1CF8-4820-98ED-1636137D710C}" destId="{2D269BA6-5777-4DC6-B2D0-2FE34EB7F106}" srcOrd="3" destOrd="0" parTransId="{DF68986F-2038-4848-B11E-771409D592E3}" sibTransId="{5D9EDB47-3BFB-453C-AA84-89BA485F4B5E}"/>
    <dgm:cxn modelId="{7AEB95BB-9335-4929-8E73-D1EC36D0E101}" srcId="{1D0577DE-1CF8-4820-98ED-1636137D710C}" destId="{AEB27339-2E6E-4B73-9789-F18EF2FC017F}" srcOrd="1" destOrd="0" parTransId="{63F18204-7A4D-4017-8208-254424A5498C}" sibTransId="{DB274AED-D461-449E-949B-FDC358C88669}"/>
    <dgm:cxn modelId="{A386C6DD-F2F8-4224-92E4-9C428C7A2888}" type="presOf" srcId="{AEB27339-2E6E-4B73-9789-F18EF2FC017F}" destId="{BED6B1F7-CBC2-4089-BB5E-CBDD34217ADF}" srcOrd="0" destOrd="0" presId="urn:microsoft.com/office/officeart/2005/8/layout/vList2"/>
    <dgm:cxn modelId="{D572DAE2-22B4-44F2-BA60-B351CB8EA78E}" srcId="{1D0577DE-1CF8-4820-98ED-1636137D710C}" destId="{04479D96-3DFB-4510-B581-3E3AD881064F}" srcOrd="2" destOrd="0" parTransId="{55C4315D-1C4A-4F6F-9018-B75517E50755}" sibTransId="{B9B31740-E456-48DD-B6B6-93371A08D6BF}"/>
    <dgm:cxn modelId="{4FDEEEE9-312F-45C4-A7A6-FF79FA5D92FB}" type="presOf" srcId="{1D0577DE-1CF8-4820-98ED-1636137D710C}" destId="{31B9A9FB-7E17-4B60-8694-FEE885EBE952}" srcOrd="0" destOrd="0" presId="urn:microsoft.com/office/officeart/2005/8/layout/vList2"/>
    <dgm:cxn modelId="{692B29F2-249E-4E6A-A799-D6BC4CDBAAF0}" srcId="{1D0577DE-1CF8-4820-98ED-1636137D710C}" destId="{CDF80362-171B-4C43-9BEF-72714B26E514}" srcOrd="0" destOrd="0" parTransId="{7F5D6374-9A12-45A4-ABCC-0E763A4F31B3}" sibTransId="{EBB9D13D-D954-4958-BEB8-DE48AEC32F37}"/>
    <dgm:cxn modelId="{F5C1ECBC-5B97-49D1-8B1C-9AD51E55327E}" type="presParOf" srcId="{31B9A9FB-7E17-4B60-8694-FEE885EBE952}" destId="{F96B8A2D-DF72-4F4A-90F7-9E0AE9DC54B3}" srcOrd="0" destOrd="0" presId="urn:microsoft.com/office/officeart/2005/8/layout/vList2"/>
    <dgm:cxn modelId="{027FF035-04B9-40AF-956A-EEC001C3A007}" type="presParOf" srcId="{31B9A9FB-7E17-4B60-8694-FEE885EBE952}" destId="{C787BC47-6412-4599-8E7C-921AADDC2D64}" srcOrd="1" destOrd="0" presId="urn:microsoft.com/office/officeart/2005/8/layout/vList2"/>
    <dgm:cxn modelId="{244FCE67-1C56-4BD4-949E-F03A39703922}" type="presParOf" srcId="{31B9A9FB-7E17-4B60-8694-FEE885EBE952}" destId="{BED6B1F7-CBC2-4089-BB5E-CBDD34217ADF}" srcOrd="2" destOrd="0" presId="urn:microsoft.com/office/officeart/2005/8/layout/vList2"/>
    <dgm:cxn modelId="{6E9245B7-EEAD-472C-BD12-FCF223974BC7}" type="presParOf" srcId="{31B9A9FB-7E17-4B60-8694-FEE885EBE952}" destId="{1951A271-3E98-4A29-9263-652D18357260}" srcOrd="3" destOrd="0" presId="urn:microsoft.com/office/officeart/2005/8/layout/vList2"/>
    <dgm:cxn modelId="{3FA99EF0-70EE-4A83-8D2C-097E55F9B385}" type="presParOf" srcId="{31B9A9FB-7E17-4B60-8694-FEE885EBE952}" destId="{E19BF6C9-DF31-4512-B477-B20A16B95FFF}" srcOrd="4" destOrd="0" presId="urn:microsoft.com/office/officeart/2005/8/layout/vList2"/>
    <dgm:cxn modelId="{D8D6BAC0-0941-418B-A032-D8A26FF7461B}" type="presParOf" srcId="{31B9A9FB-7E17-4B60-8694-FEE885EBE952}" destId="{94F0797A-0D13-4EDC-B8F5-496FB718624B}" srcOrd="5" destOrd="0" presId="urn:microsoft.com/office/officeart/2005/8/layout/vList2"/>
    <dgm:cxn modelId="{D29E562D-6A19-4464-B00A-A171587EF0AD}" type="presParOf" srcId="{31B9A9FB-7E17-4B60-8694-FEE885EBE952}" destId="{79F49476-8259-4601-9512-39AE9F81D202}" srcOrd="6" destOrd="0" presId="urn:microsoft.com/office/officeart/2005/8/layout/vList2"/>
    <dgm:cxn modelId="{29E4FB5A-1DC3-4D39-B6F6-7A6E4BFD62D1}" type="presParOf" srcId="{31B9A9FB-7E17-4B60-8694-FEE885EBE952}" destId="{4F83A363-D256-41BE-A318-275021851F4A}" srcOrd="7" destOrd="0" presId="urn:microsoft.com/office/officeart/2005/8/layout/vList2"/>
    <dgm:cxn modelId="{1DA652B9-3760-49E5-B296-F7960461D9C1}" type="presParOf" srcId="{31B9A9FB-7E17-4B60-8694-FEE885EBE952}" destId="{FBB8F2D2-400B-473A-9406-A2F1505F22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6B8A2D-DF72-4F4A-90F7-9E0AE9DC54B3}">
      <dsp:nvSpPr>
        <dsp:cNvPr id="0" name=""/>
        <dsp:cNvSpPr/>
      </dsp:nvSpPr>
      <dsp:spPr>
        <a:xfrm>
          <a:off x="0" y="19224"/>
          <a:ext cx="6263640" cy="973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Kubernetes </a:t>
          </a:r>
        </a:p>
      </dsp:txBody>
      <dsp:txXfrm>
        <a:off x="47519" y="66743"/>
        <a:ext cx="6168602" cy="878402"/>
      </dsp:txXfrm>
    </dsp:sp>
    <dsp:sp modelId="{BED6B1F7-CBC2-4089-BB5E-CBDD34217ADF}">
      <dsp:nvSpPr>
        <dsp:cNvPr id="0" name=""/>
        <dsp:cNvSpPr/>
      </dsp:nvSpPr>
      <dsp:spPr>
        <a:xfrm>
          <a:off x="0" y="1142424"/>
          <a:ext cx="6263640" cy="97344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Kafka</a:t>
          </a:r>
        </a:p>
      </dsp:txBody>
      <dsp:txXfrm>
        <a:off x="47519" y="1189943"/>
        <a:ext cx="6168602" cy="878402"/>
      </dsp:txXfrm>
    </dsp:sp>
    <dsp:sp modelId="{E19BF6C9-DF31-4512-B477-B20A16B95FFF}">
      <dsp:nvSpPr>
        <dsp:cNvPr id="0" name=""/>
        <dsp:cNvSpPr/>
      </dsp:nvSpPr>
      <dsp:spPr>
        <a:xfrm>
          <a:off x="0" y="2265624"/>
          <a:ext cx="6263640" cy="97344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Spring Boot</a:t>
          </a:r>
        </a:p>
      </dsp:txBody>
      <dsp:txXfrm>
        <a:off x="47519" y="2313143"/>
        <a:ext cx="6168602" cy="878402"/>
      </dsp:txXfrm>
    </dsp:sp>
    <dsp:sp modelId="{79F49476-8259-4601-9512-39AE9F81D202}">
      <dsp:nvSpPr>
        <dsp:cNvPr id="0" name=""/>
        <dsp:cNvSpPr/>
      </dsp:nvSpPr>
      <dsp:spPr>
        <a:xfrm>
          <a:off x="0" y="3388824"/>
          <a:ext cx="6263640" cy="97344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LDAP</a:t>
          </a:r>
        </a:p>
      </dsp:txBody>
      <dsp:txXfrm>
        <a:off x="47519" y="3436343"/>
        <a:ext cx="6168602" cy="878402"/>
      </dsp:txXfrm>
    </dsp:sp>
    <dsp:sp modelId="{FBB8F2D2-400B-473A-9406-A2F1505F22AF}">
      <dsp:nvSpPr>
        <dsp:cNvPr id="0" name=""/>
        <dsp:cNvSpPr/>
      </dsp:nvSpPr>
      <dsp:spPr>
        <a:xfrm>
          <a:off x="0" y="4512023"/>
          <a:ext cx="6263640" cy="97344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NGINX</a:t>
          </a:r>
        </a:p>
      </dsp:txBody>
      <dsp:txXfrm>
        <a:off x="47519" y="4559542"/>
        <a:ext cx="6168602" cy="878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4141-2F14-4088-88D2-287C73C2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304-3190-4916-AD2B-D6C880BE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C5DD-140D-47BD-B4D1-820ECFE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A8DCC-B185-4BF4-996E-255E6F55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A733C-5B43-46DF-AC17-7408D6CB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B793-8797-4CFC-A12B-A4C81C23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4F03-D918-462C-83D5-4402A97CB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0464-B67E-4F1D-ABD7-E29D6BC2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F74F7-7B77-44E3-BBBA-9A66FD06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B49D-C95E-45DD-AB2B-3EF253AA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3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E049A-6892-4C34-BDE3-49E668A9D3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7FCA0-AE97-4711-ACC6-272FC5B8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24242-CD85-486B-B6EA-7F08446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8607-8DCB-4B46-AFFE-392EF641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6308-4B53-4AA3-AC22-A637A6DE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D98F-4DEF-400D-861F-D5BD0DD7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C9C81-C8CD-4185-AB1E-8C7517225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E7DE-C38E-47A2-84B9-6D0881CF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BAB8-EB9D-486B-9AFD-387F15F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8FC6D-99B1-4DAF-9575-2B706B5D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3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08F1-D39E-47C4-A494-2FCB2BA80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A10D8-B6D0-48E9-8EE7-0F049F84B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05083-4FEF-41BE-A566-CD885E8A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6E-F881-418C-83F0-18105272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3CA8-B3D3-4A40-B535-2DC8628A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0EAC-C15C-47F8-93A2-61540A98E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EB21-2F5C-4B20-99E1-816C52592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463B1-11FE-4142-A964-A71E79CCC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4DDA-47F7-464F-95C5-E33CD2AB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F8418-F069-4415-86DB-C42F6B3C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12D2-9E50-4C98-BB8F-BF643826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4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D4F9-D6EA-47B5-B0AC-D8531E34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79F54-1A58-4B7C-B2A6-CCC33778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0132C-9110-4A2A-9D4A-79C338894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88386F-5F31-40AA-9EAC-1AE537403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D308C-6CAF-4CDF-9FCF-61C04130B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486B9-EE30-4182-8D9D-5925F593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690FC-1CDE-4F5B-97FD-E9E27C90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EDE3B-F683-418A-B4DB-25F29303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26A4-DB30-4871-B397-CFE53344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4A977-005F-4278-ACC3-F28DBA2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30530-565A-4808-83CC-74328FEA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14B35-F457-484B-85AC-B0494C6D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11D48-B162-4662-ABAB-F067C15C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188FC-A8B0-4132-8ECB-AEA4EE25F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010BF-C4F2-46B5-A115-89BD4FF0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3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FF5D-A43C-4599-8C18-94E4BEC5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9B43-A553-4CDD-9CBB-537093FE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EF91-04EB-478E-8A72-7AB75C60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9A424-B4DE-4342-A076-0B7D7DFF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88ED2-AA2F-4DD6-93CF-80A29863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EB2DC-CF8E-45D3-8CDA-7204FE18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0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C1810-D86F-4382-8ACD-24A7164F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101EE-6E16-4230-AF5D-DD1E656FC5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D508C-D6CE-4838-B361-7EB6E2A0C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867D-E311-41A5-9C45-C6860D25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0DF23-952C-4F78-9C9D-ACF5B015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23340-A7CA-4236-9795-39A08FA0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B49ED-725C-433B-AFE6-7F66A3D3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DBC4-03DF-457C-80FF-683EEEF45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6955-6872-4A86-B5B2-E86A2068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A7FA0-D2BC-4E54-8D79-682E1D6D956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C197-B3BD-4CF2-B80B-91B309EEF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11CE-79C5-4255-905B-F012B2B26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B1DEB-6C06-4076-B43D-BEC6B8318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3F34A-D6A4-41F1-967B-94CE0180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Agate UI on HCC – Current State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63CE7-5F75-4A69-86CA-9E4438C70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Design Doc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2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127AC-8BDB-44F5-8B0D-FE154CE1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Diagram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8DCDB4D-2DB0-4932-B826-ECE3F21B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773101"/>
            <a:ext cx="10905066" cy="41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79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58EE2-2AA3-45C8-B10F-31BAD970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02EEA9-688C-5924-B384-7FDA2C406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2796397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4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ESecondarySA xmlns="816e9d17-1467-4f10-9f64-6fa3250acdda">
      <UserInfo>
        <DisplayName/>
        <AccountId xsi:nil="true"/>
        <AccountType/>
      </UserInfo>
    </COESecondarySA>
    <NOTES xmlns="816e9d17-1467-4f10-9f64-6fa3250acdda" xsi:nil="true"/>
    <COESA xmlns="816e9d17-1467-4f10-9f64-6fa3250acdda">
      <UserInfo>
        <DisplayName/>
        <AccountId xsi:nil="true"/>
        <AccountType/>
      </UserInfo>
    </COESA>
    <lcf76f155ced4ddcb4097134ff3c332f xmlns="816e9d17-1467-4f10-9f64-6fa3250acdda">
      <Terms xmlns="http://schemas.microsoft.com/office/infopath/2007/PartnerControls"/>
    </lcf76f155ced4ddcb4097134ff3c332f>
    <TaxCatchAll xmlns="981aa589-6265-4267-a044-f7b742ef8b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9E53E8BD707542AAE56DE1CB0D2EA1" ma:contentTypeVersion="15" ma:contentTypeDescription="Create a new document." ma:contentTypeScope="" ma:versionID="093689f9faaabf6930d581c7f8bfa00a">
  <xsd:schema xmlns:xsd="http://www.w3.org/2001/XMLSchema" xmlns:xs="http://www.w3.org/2001/XMLSchema" xmlns:p="http://schemas.microsoft.com/office/2006/metadata/properties" xmlns:ns2="816e9d17-1467-4f10-9f64-6fa3250acdda" xmlns:ns3="981aa589-6265-4267-a044-f7b742ef8bfb" targetNamespace="http://schemas.microsoft.com/office/2006/metadata/properties" ma:root="true" ma:fieldsID="b531cd8458b5d6a43f935bfd7a832c2e" ns2:_="" ns3:_="">
    <xsd:import namespace="816e9d17-1467-4f10-9f64-6fa3250acdda"/>
    <xsd:import namespace="981aa589-6265-4267-a044-f7b742ef8b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OESA" minOccurs="0"/>
                <xsd:element ref="ns2:COESecondarySA" minOccurs="0"/>
                <xsd:element ref="ns2:MediaLengthInSecond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6e9d17-1467-4f10-9f64-6fa3250acd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a6b2b66-40d8-4e06-8a39-adc3ecd45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COESA" ma:index="19" nillable="true" ma:displayName="COE Primary SA" ma:format="Dropdown" ma:list="UserInfo" ma:SharePointGroup="0" ma:internalName="COESA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ESecondarySA" ma:index="20" nillable="true" ma:displayName="COE Secondary SA" ma:format="Dropdown" ma:list="UserInfo" ma:SharePointGroup="0" ma:internalName="COESecondarySA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NOTES" ma:index="22" nillable="true" ma:displayName="NOTES" ma:format="Dropdown" ma:internalName="NOTE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aa589-6265-4267-a044-f7b742ef8bf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c42edf-45b2-4a08-a935-a21bc9c844c8}" ma:internalName="TaxCatchAll" ma:showField="CatchAllData" ma:web="981aa589-6265-4267-a044-f7b742ef8b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7B005C-620A-4AE5-A722-88607D0864B2}">
  <ds:schemaRefs>
    <ds:schemaRef ds:uri="http://schemas.microsoft.com/office/2006/metadata/properties"/>
    <ds:schemaRef ds:uri="http://schemas.microsoft.com/office/infopath/2007/PartnerControls"/>
    <ds:schemaRef ds:uri="816e9d17-1467-4f10-9f64-6fa3250acdda"/>
    <ds:schemaRef ds:uri="981aa589-6265-4267-a044-f7b742ef8bfb"/>
  </ds:schemaRefs>
</ds:datastoreItem>
</file>

<file path=customXml/itemProps2.xml><?xml version="1.0" encoding="utf-8"?>
<ds:datastoreItem xmlns:ds="http://schemas.openxmlformats.org/officeDocument/2006/customXml" ds:itemID="{4818F137-8475-47B9-9B97-84600D9C8D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29703C-56FD-4A57-950D-192CBF30F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6e9d17-1467-4f10-9f64-6fa3250acdda"/>
    <ds:schemaRef ds:uri="981aa589-6265-4267-a044-f7b742ef8b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Agate UI on HCC – Current State Architecture</vt:lpstr>
      <vt:lpstr>Design Diagram</vt:lpstr>
      <vt:lpstr>Technologies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Agate UI on HCC</dc:title>
  <dc:creator>Sahoo, Abinash</dc:creator>
  <cp:lastModifiedBy>Fliger, Amy L</cp:lastModifiedBy>
  <cp:revision>5</cp:revision>
  <dcterms:created xsi:type="dcterms:W3CDTF">2022-03-17T13:23:28Z</dcterms:created>
  <dcterms:modified xsi:type="dcterms:W3CDTF">2025-03-20T23:02:53Z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8a73c85-e524-44a6-bd58-7df7ef87be8f_Enabled">
    <vt:lpwstr>true</vt:lpwstr>
  </property>
  <property fmtid="{D5CDD505-2E9C-101B-9397-08002B2CF9AE}" pid="3" name="MSIP_Label_a8a73c85-e524-44a6-bd58-7df7ef87be8f_SetDate">
    <vt:lpwstr>2023-02-22T17:56:18Z</vt:lpwstr>
  </property>
  <property fmtid="{D5CDD505-2E9C-101B-9397-08002B2CF9AE}" pid="4" name="MSIP_Label_a8a73c85-e524-44a6-bd58-7df7ef87be8f_Method">
    <vt:lpwstr>Privileged</vt:lpwstr>
  </property>
  <property fmtid="{D5CDD505-2E9C-101B-9397-08002B2CF9AE}" pid="5" name="MSIP_Label_a8a73c85-e524-44a6-bd58-7df7ef87be8f_Name">
    <vt:lpwstr>Internal Label</vt:lpwstr>
  </property>
  <property fmtid="{D5CDD505-2E9C-101B-9397-08002B2CF9AE}" pid="6" name="MSIP_Label_a8a73c85-e524-44a6-bd58-7df7ef87be8f_SiteId">
    <vt:lpwstr>db05faca-c82a-4b9d-b9c5-0f64b6755421</vt:lpwstr>
  </property>
  <property fmtid="{D5CDD505-2E9C-101B-9397-08002B2CF9AE}" pid="7" name="MSIP_Label_a8a73c85-e524-44a6-bd58-7df7ef87be8f_ActionId">
    <vt:lpwstr>7634ae76-342d-4eab-880d-87478cadfa2c</vt:lpwstr>
  </property>
  <property fmtid="{D5CDD505-2E9C-101B-9397-08002B2CF9AE}" pid="8" name="MSIP_Label_a8a73c85-e524-44a6-bd58-7df7ef87be8f_ContentBits">
    <vt:lpwstr>0</vt:lpwstr>
  </property>
  <property fmtid="{D5CDD505-2E9C-101B-9397-08002B2CF9AE}" pid="9" name="ContentTypeId">
    <vt:lpwstr>0x0101004E9E53E8BD707542AAE56DE1CB0D2EA1</vt:lpwstr>
  </property>
  <property fmtid="{D5CDD505-2E9C-101B-9397-08002B2CF9AE}" pid="10" name="MediaServiceImageTags">
    <vt:lpwstr/>
  </property>
</Properties>
</file>