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1DE4-0923-FF88-D23B-01E317379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6178277" cy="1811001"/>
          </a:xfrm>
        </p:spPr>
        <p:txBody>
          <a:bodyPr>
            <a:normAutofit fontScale="90000"/>
          </a:bodyPr>
          <a:lstStyle/>
          <a:p>
            <a:br>
              <a:rPr kumimoji="0" lang="en-US" sz="44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</a:br>
            <a:br>
              <a:rPr kumimoji="0" lang="en-US" sz="44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</a:br>
            <a:br>
              <a:rPr kumimoji="0" lang="en-US" sz="44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</a:br>
            <a:br>
              <a:rPr kumimoji="0" lang="en-US" sz="44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</a:br>
            <a:br>
              <a:rPr kumimoji="0" lang="en-US" sz="44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</a:br>
            <a:br>
              <a:rPr kumimoji="0" lang="en-US" sz="44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</a:br>
            <a:r>
              <a:rPr kumimoji="0" lang="en-US" sz="44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  <a:t>Innovation</a:t>
            </a:r>
            <a:br>
              <a:rPr kumimoji="0" lang="en-US" sz="44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</a:br>
            <a:r>
              <a:rPr kumimoji="0" lang="en-US" sz="44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  <a:t>(phase 2-project)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1110F-B4EF-2C5F-5DDF-D2EF53EFF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4012163"/>
            <a:ext cx="3658239" cy="923732"/>
          </a:xfrm>
        </p:spPr>
        <p:txBody>
          <a:bodyPr/>
          <a:lstStyle/>
          <a:p>
            <a:r>
              <a:rPr lang="en-US" dirty="0"/>
              <a:t>R.SOUNDARIYA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12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1061-7A72-14CA-C222-75E01A15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996751"/>
            <a:ext cx="9003297" cy="1222310"/>
          </a:xfrm>
        </p:spPr>
        <p:txBody>
          <a:bodyPr/>
          <a:lstStyle/>
          <a:p>
            <a:r>
              <a:rPr kumimoji="0" lang="en-US" sz="44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  <a:t>THANK YOU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64C88-B419-6216-1417-A0295B669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106" y="3284376"/>
            <a:ext cx="5402425" cy="13249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R.SOUNDARIYA</a:t>
            </a:r>
          </a:p>
          <a:p>
            <a:pPr marL="0" indent="0">
              <a:buNone/>
            </a:pPr>
            <a:r>
              <a:rPr lang="en-US" dirty="0"/>
              <a:t>mathibanu792@gmail.com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04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233D-EFA1-BD1D-84A0-A27B63C3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3834138" cy="1105678"/>
          </a:xfrm>
        </p:spPr>
        <p:txBody>
          <a:bodyPr/>
          <a:lstStyle/>
          <a:p>
            <a:r>
              <a:rPr kumimoji="0" lang="en-US" sz="44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5CB5E-3735-C35E-15A7-E2D557D54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767" y="1595535"/>
            <a:ext cx="9562256" cy="4195665"/>
          </a:xfrm>
        </p:spPr>
        <p:txBody>
          <a:bodyPr>
            <a:normAutofit/>
          </a:bodyPr>
          <a:lstStyle/>
          <a:p>
            <a:r>
              <a:rPr lang="en-US" dirty="0"/>
              <a:t>Product Reviews</a:t>
            </a:r>
          </a:p>
          <a:p>
            <a:r>
              <a:rPr lang="en-US" dirty="0" err="1"/>
              <a:t>Wishlists</a:t>
            </a:r>
            <a:endParaRPr lang="en-US" dirty="0"/>
          </a:p>
          <a:p>
            <a:r>
              <a:rPr lang="en-US" dirty="0"/>
              <a:t>​Personalized Recommendations</a:t>
            </a:r>
          </a:p>
          <a:p>
            <a:r>
              <a:rPr lang="en-US" dirty="0"/>
              <a:t>User Engagement</a:t>
            </a:r>
          </a:p>
          <a:p>
            <a:r>
              <a:rPr lang="en-US" dirty="0"/>
              <a:t>​Integration With Social Media</a:t>
            </a:r>
          </a:p>
          <a:p>
            <a:r>
              <a:rPr lang="en-US" dirty="0"/>
              <a:t>Mobile Optimization</a:t>
            </a:r>
          </a:p>
          <a:p>
            <a:r>
              <a:rPr lang="en-US" dirty="0"/>
              <a:t>Continuous Improvement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552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93E7-C012-1922-0BD7-0AF019E6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569167"/>
            <a:ext cx="6540016" cy="615821"/>
          </a:xfrm>
        </p:spPr>
        <p:txBody>
          <a:bodyPr>
            <a:normAutofit fontScale="90000"/>
          </a:bodyPr>
          <a:lstStyle/>
          <a:p>
            <a:r>
              <a:rPr kumimoji="0" lang="en-IN" sz="4400" b="1" i="1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  <a:t>Product Reviews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EF90E-9AAC-78DE-6516-707C4209C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726164"/>
            <a:ext cx="7287208" cy="39655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Allow users to leave reviews and ratings for products they have purchased.</a:t>
            </a:r>
          </a:p>
          <a:p>
            <a:r>
              <a:rPr lang="en-US" dirty="0"/>
              <a:t>Include a comment section for users to provide detailed feedback.</a:t>
            </a:r>
          </a:p>
          <a:p>
            <a:r>
              <a:rPr lang="en-US" dirty="0"/>
              <a:t>Display both positive and negative reviews to provide a balanced view.</a:t>
            </a:r>
          </a:p>
          <a:p>
            <a:r>
              <a:rPr lang="en-US" dirty="0"/>
              <a:t>Consider implementing a verified purchase badge to enhance credibility.</a:t>
            </a:r>
          </a:p>
          <a:p>
            <a:r>
              <a:rPr lang="en-US" dirty="0"/>
              <a:t>Send automated emails to customers encouraging them to review their purchased products.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8E6AB0-2AFD-909C-AA73-53B6B35D2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437" y="1110343"/>
            <a:ext cx="3331027" cy="45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1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F3D3-04B3-E74A-0023-6D1B4487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69168"/>
            <a:ext cx="3236979" cy="690465"/>
          </a:xfrm>
        </p:spPr>
        <p:txBody>
          <a:bodyPr>
            <a:normAutofit fontScale="90000"/>
          </a:bodyPr>
          <a:lstStyle/>
          <a:p>
            <a:r>
              <a:rPr kumimoji="0" lang="en-IN" sz="4400" b="1" i="0" u="none" strike="noStrike" kern="1200" cap="all" spc="0" normalizeH="0" baseline="0" noProof="0" dirty="0" err="1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öhne"/>
                <a:ea typeface="+mj-ea"/>
                <a:cs typeface="+mj-cs"/>
              </a:rPr>
              <a:t>Wishlists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858E8-4B4E-E465-AE56-03A4CBD40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623526"/>
            <a:ext cx="7146506" cy="4077477"/>
          </a:xfrm>
        </p:spPr>
        <p:txBody>
          <a:bodyPr>
            <a:normAutofit/>
          </a:bodyPr>
          <a:lstStyle/>
          <a:p>
            <a:r>
              <a:rPr lang="en-US" dirty="0"/>
              <a:t>Enable users to create and manage </a:t>
            </a:r>
            <a:r>
              <a:rPr lang="en-US" dirty="0" err="1"/>
              <a:t>wishlists</a:t>
            </a:r>
            <a:r>
              <a:rPr lang="en-US" dirty="0"/>
              <a:t> of products they are interested in.</a:t>
            </a:r>
          </a:p>
          <a:p>
            <a:r>
              <a:rPr lang="en-US" dirty="0"/>
              <a:t>Allow users to share their </a:t>
            </a:r>
            <a:r>
              <a:rPr lang="en-US" dirty="0" err="1"/>
              <a:t>wishlists</a:t>
            </a:r>
            <a:r>
              <a:rPr lang="en-US" dirty="0"/>
              <a:t> with friends and family.</a:t>
            </a:r>
          </a:p>
          <a:p>
            <a:r>
              <a:rPr lang="en-US" dirty="0"/>
              <a:t>Implement </a:t>
            </a:r>
            <a:r>
              <a:rPr lang="en-US" dirty="0" err="1"/>
              <a:t>wishlist</a:t>
            </a:r>
            <a:r>
              <a:rPr lang="en-US" dirty="0"/>
              <a:t> notifications to inform users of price drops or product availability.</a:t>
            </a:r>
          </a:p>
          <a:p>
            <a:r>
              <a:rPr lang="en-US" dirty="0"/>
              <a:t>Provide the option to make </a:t>
            </a:r>
            <a:r>
              <a:rPr lang="en-US" dirty="0" err="1"/>
              <a:t>wishlists</a:t>
            </a:r>
            <a:r>
              <a:rPr lang="en-US" dirty="0"/>
              <a:t> public or private.</a:t>
            </a:r>
          </a:p>
          <a:p>
            <a:r>
              <a:rPr lang="en-US" dirty="0"/>
              <a:t>Integrate social media sharing options for </a:t>
            </a:r>
            <a:r>
              <a:rPr lang="en-US" dirty="0" err="1"/>
              <a:t>wishlists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4E9E3-675E-F64B-BC8E-85D51D916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817" y="839755"/>
            <a:ext cx="3500449" cy="446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9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180E-F697-B7C7-5094-5CD437AC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1928"/>
            <a:ext cx="8844677" cy="877076"/>
          </a:xfrm>
        </p:spPr>
        <p:txBody>
          <a:bodyPr/>
          <a:lstStyle/>
          <a:p>
            <a:r>
              <a:rPr kumimoji="0" lang="en-IN" sz="44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öhne"/>
                <a:ea typeface="+mj-ea"/>
                <a:cs typeface="+mj-cs"/>
              </a:rPr>
              <a:t>Personalized 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6015-4FFC-EC8E-38DD-8367B522D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608" y="1315617"/>
            <a:ext cx="7473821" cy="44133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Implement machine learning algorithms to analyze user behavior and preferences.</a:t>
            </a:r>
          </a:p>
          <a:p>
            <a:r>
              <a:rPr lang="en-US" dirty="0"/>
              <a:t>Offer personalized product recommendations based on past purchases and browsing history.</a:t>
            </a:r>
          </a:p>
          <a:p>
            <a:r>
              <a:rPr lang="en-US" dirty="0"/>
              <a:t>Provide a "Recommended for You" section on the homepage or product pages.</a:t>
            </a:r>
          </a:p>
          <a:p>
            <a:r>
              <a:rPr lang="en-US" dirty="0"/>
              <a:t>Allow users to customize their preferences for more accurate recommendations.</a:t>
            </a:r>
          </a:p>
          <a:p>
            <a:r>
              <a:rPr lang="en-US" dirty="0"/>
              <a:t>Use data analytics to continuously improve the recommendation engine.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5F6E9-494C-8878-35BB-2AD689321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147" y="1017036"/>
            <a:ext cx="3596950" cy="452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5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2B56D-44B4-29A5-3DF5-546BC7EC2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5597624" cy="872411"/>
          </a:xfrm>
        </p:spPr>
        <p:txBody>
          <a:bodyPr/>
          <a:lstStyle/>
          <a:p>
            <a:r>
              <a:rPr kumimoji="0" lang="en-IN" sz="44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öhne"/>
                <a:ea typeface="+mj-ea"/>
                <a:cs typeface="+mj-cs"/>
              </a:rPr>
              <a:t>User Engagement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29C84-0E1C-F7A2-22BD-9B19A98E2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1819469"/>
            <a:ext cx="8042243" cy="39717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Implement a responsive and user-friendly design for the website.</a:t>
            </a:r>
          </a:p>
          <a:p>
            <a:r>
              <a:rPr lang="en-US" dirty="0"/>
              <a:t>Send personalized emails, such as abandoned cart reminders or product recommendations.</a:t>
            </a:r>
          </a:p>
          <a:p>
            <a:r>
              <a:rPr lang="en-US" dirty="0"/>
              <a:t>Create a loyalty program with rewards for repeat customers.</a:t>
            </a:r>
          </a:p>
          <a:p>
            <a:r>
              <a:rPr lang="en-US" dirty="0"/>
              <a:t>Host special events, promotions, or sales to encourage user engagement.</a:t>
            </a:r>
          </a:p>
          <a:p>
            <a:r>
              <a:rPr lang="en-US" dirty="0"/>
              <a:t>Implement a live chat feature for real-time customer support.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6A86D-95F8-4E2C-0162-548006C85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436" y="494522"/>
            <a:ext cx="2763450" cy="293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1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A802-6A7A-0E04-CFFC-739B8F87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25151"/>
            <a:ext cx="8723379" cy="746449"/>
          </a:xfrm>
        </p:spPr>
        <p:txBody>
          <a:bodyPr>
            <a:normAutofit fontScale="90000"/>
          </a:bodyPr>
          <a:lstStyle/>
          <a:p>
            <a:r>
              <a:rPr kumimoji="0" lang="en-IN" sz="44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öhne"/>
                <a:ea typeface="+mj-ea"/>
                <a:cs typeface="+mj-cs"/>
              </a:rPr>
              <a:t>Integration with Social Media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95AA-9992-7E91-9BD8-727B87E0E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371600"/>
            <a:ext cx="7006546" cy="4419601"/>
          </a:xfrm>
        </p:spPr>
        <p:txBody>
          <a:bodyPr>
            <a:normAutofit/>
          </a:bodyPr>
          <a:lstStyle/>
          <a:p>
            <a:r>
              <a:rPr lang="en-US" dirty="0"/>
              <a:t>Allow users to log in or sign up using their social media accounts.</a:t>
            </a:r>
          </a:p>
          <a:p>
            <a:r>
              <a:rPr lang="en-US" dirty="0"/>
              <a:t>Incorporate social sharing buttons for products and reviews.</a:t>
            </a:r>
          </a:p>
          <a:p>
            <a:r>
              <a:rPr lang="en-US" dirty="0"/>
              <a:t>Run social media campaigns and promotions.</a:t>
            </a:r>
          </a:p>
          <a:p>
            <a:r>
              <a:rPr lang="en-US" dirty="0"/>
              <a:t>Use social media analytics to understand user preferences and behavior.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A2C80-4D09-6A9C-55AA-6B72509B5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45" y="1446245"/>
            <a:ext cx="3750906" cy="390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9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851E-34A3-2C94-8F78-AC398A41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6176122" cy="1752599"/>
          </a:xfrm>
        </p:spPr>
        <p:txBody>
          <a:bodyPr/>
          <a:lstStyle/>
          <a:p>
            <a:r>
              <a:rPr kumimoji="0" lang="en-IN" sz="44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öhne"/>
                <a:ea typeface="+mj-ea"/>
                <a:cs typeface="+mj-cs"/>
              </a:rPr>
              <a:t>Mobile Optimization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D1E3F-CF93-3BA6-22E0-D11DAC99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99389"/>
            <a:ext cx="7603706" cy="2789852"/>
          </a:xfrm>
        </p:spPr>
        <p:txBody>
          <a:bodyPr/>
          <a:lstStyle/>
          <a:p>
            <a:r>
              <a:rPr lang="en-US" dirty="0"/>
              <a:t>Ensure that the website is optimized for mobile devices to cater to users on various platforms.</a:t>
            </a:r>
          </a:p>
          <a:p>
            <a:r>
              <a:rPr lang="en-US" dirty="0"/>
              <a:t>Implement a mobile app for a more seamless and personalized shopping experience.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2AE3A-6D87-05A6-929A-D3EE627D5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751" y="2015411"/>
            <a:ext cx="3256384" cy="28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4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90E0-1DBF-35C1-582D-FC13D523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7594375" cy="1077686"/>
          </a:xfrm>
        </p:spPr>
        <p:txBody>
          <a:bodyPr/>
          <a:lstStyle/>
          <a:p>
            <a:r>
              <a:rPr kumimoji="0" lang="en-IN" sz="44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öhne"/>
                <a:ea typeface="+mj-ea"/>
                <a:cs typeface="+mj-cs"/>
              </a:rPr>
              <a:t>Continuous Improvement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414B4-E850-57E7-684E-1FCD6A55F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04865"/>
            <a:ext cx="6857257" cy="4186335"/>
          </a:xfrm>
        </p:spPr>
        <p:txBody>
          <a:bodyPr/>
          <a:lstStyle/>
          <a:p>
            <a:r>
              <a:rPr lang="en-US" dirty="0"/>
              <a:t>Collect and analyze user feedback through surveys and customer support interactions.</a:t>
            </a:r>
          </a:p>
          <a:p>
            <a:r>
              <a:rPr lang="en-US" dirty="0"/>
              <a:t>Regularly update and optimize the website based on user behavior and preferences.</a:t>
            </a:r>
          </a:p>
          <a:p>
            <a:r>
              <a:rPr lang="en-US" dirty="0"/>
              <a:t>Stay informed about industry trends and technological advancements to implement new features.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40AC9-2FB6-2A8F-A76E-77F07DE64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567" y="1809750"/>
            <a:ext cx="3769569" cy="363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75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73</TotalTime>
  <Words>397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Corbel</vt:lpstr>
      <vt:lpstr>Söhne</vt:lpstr>
      <vt:lpstr>Parallax</vt:lpstr>
      <vt:lpstr>      Innovation (phase 2-project)</vt:lpstr>
      <vt:lpstr>AGENDA</vt:lpstr>
      <vt:lpstr>Product Reviews</vt:lpstr>
      <vt:lpstr>Wishlists</vt:lpstr>
      <vt:lpstr>Personalized Recommendations</vt:lpstr>
      <vt:lpstr>User Engagement</vt:lpstr>
      <vt:lpstr>Integration with Social Media</vt:lpstr>
      <vt:lpstr>Mobile Optimization</vt:lpstr>
      <vt:lpstr>Continuous Improvement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Innovation (phase 2-project)</dc:title>
  <dc:creator>Soundarya R</dc:creator>
  <cp:lastModifiedBy>Soundarya R</cp:lastModifiedBy>
  <cp:revision>1</cp:revision>
  <dcterms:created xsi:type="dcterms:W3CDTF">2023-10-11T19:04:45Z</dcterms:created>
  <dcterms:modified xsi:type="dcterms:W3CDTF">2023-10-11T20:18:26Z</dcterms:modified>
</cp:coreProperties>
</file>