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60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8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65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1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2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94C6-0928-4592-9B40-50311504228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3FD0AD-68B5-41BB-B3D8-3EC81FB0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D517C-D0C5-FCE3-2A3A-C664ACBD9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06490"/>
            <a:ext cx="6209349" cy="329370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E-COMMERCE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APPLICATION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ON IBM CLOUD FOUNDRY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BA5D15-CF57-1975-953E-AC33714E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8268" y="4050832"/>
            <a:ext cx="3489649" cy="14262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SOUNDARIYA.R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8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1A7E-0963-3946-1EEA-8BF226E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77283"/>
            <a:ext cx="11041916" cy="1903444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USER AUTHENTICATION: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user registration and authentication features to enable artisans and  customers to access the platform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90046-6E5F-A917-4042-6C80DA5D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45" y="2398713"/>
            <a:ext cx="10067731" cy="41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35F8-C36E-8063-9840-F9DC8C1F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29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SHOPPING CART AND CHECKOUT: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CFC-9DC6-F6F4-FCF8-FD52D73F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898"/>
            <a:ext cx="10323458" cy="4432041"/>
          </a:xfrm>
        </p:spPr>
        <p:txBody>
          <a:bodyPr>
            <a:normAutofit/>
          </a:bodyPr>
          <a:lstStyle/>
          <a:p>
            <a:r>
              <a:rPr lang="en-US" dirty="0"/>
              <a:t>Design and develop the shopping cart functionality and a smooth checkout process.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1. Shopping Cart </a:t>
            </a:r>
            <a:r>
              <a:rPr lang="en-US" dirty="0" err="1">
                <a:solidFill>
                  <a:srgbClr val="0070C0"/>
                </a:solidFill>
              </a:rPr>
              <a:t>Functionality:</a:t>
            </a:r>
            <a:r>
              <a:rPr lang="en-US" dirty="0" err="1"/>
              <a:t>Include</a:t>
            </a:r>
            <a:r>
              <a:rPr lang="en-US" dirty="0"/>
              <a:t> a shopping cart icon or link in the website's header to give  users easy access to their cart.</a:t>
            </a:r>
          </a:p>
          <a:p>
            <a:r>
              <a:rPr lang="en-US" dirty="0">
                <a:solidFill>
                  <a:srgbClr val="0070C0"/>
                </a:solidFill>
              </a:rPr>
              <a:t>2. Smooth Checkout </a:t>
            </a:r>
            <a:r>
              <a:rPr lang="en-US" dirty="0" err="1">
                <a:solidFill>
                  <a:srgbClr val="0070C0"/>
                </a:solidFill>
              </a:rPr>
              <a:t>Process:</a:t>
            </a:r>
            <a:r>
              <a:rPr lang="en-US" dirty="0" err="1"/>
              <a:t>Create</a:t>
            </a:r>
            <a:r>
              <a:rPr lang="en-US" dirty="0"/>
              <a:t> a multi-step checkout process, with each step clearly labeled</a:t>
            </a:r>
          </a:p>
          <a:p>
            <a:r>
              <a:rPr lang="en-US" dirty="0">
                <a:solidFill>
                  <a:srgbClr val="0070C0"/>
                </a:solidFill>
              </a:rPr>
              <a:t>3. Order </a:t>
            </a:r>
            <a:r>
              <a:rPr lang="en-US" dirty="0" err="1">
                <a:solidFill>
                  <a:srgbClr val="0070C0"/>
                </a:solidFill>
              </a:rPr>
              <a:t>Confirmation:</a:t>
            </a:r>
            <a:r>
              <a:rPr lang="en-US" dirty="0" err="1"/>
              <a:t>Display</a:t>
            </a:r>
            <a:r>
              <a:rPr lang="en-US" dirty="0"/>
              <a:t> a confirmation message and order number to users after successfully placing an order.</a:t>
            </a:r>
          </a:p>
          <a:p>
            <a:r>
              <a:rPr lang="en-US" dirty="0">
                <a:solidFill>
                  <a:srgbClr val="0070C0"/>
                </a:solidFill>
              </a:rPr>
              <a:t>4. Error Handling and </a:t>
            </a:r>
            <a:r>
              <a:rPr lang="en-US" dirty="0" err="1">
                <a:solidFill>
                  <a:srgbClr val="0070C0"/>
                </a:solidFill>
              </a:rPr>
              <a:t>Validation:</a:t>
            </a:r>
            <a:r>
              <a:rPr lang="en-US" dirty="0" err="1"/>
              <a:t>Implement</a:t>
            </a:r>
            <a:r>
              <a:rPr lang="en-US" dirty="0"/>
              <a:t> robust error handling to gracefully manage issues such as payment failures, invalid addresses, or out-of-stock items.</a:t>
            </a:r>
          </a:p>
          <a:p>
            <a:r>
              <a:rPr lang="en-US" dirty="0">
                <a:solidFill>
                  <a:srgbClr val="0070C0"/>
                </a:solidFill>
              </a:rPr>
              <a:t>5. </a:t>
            </a:r>
            <a:r>
              <a:rPr lang="en-US" dirty="0" err="1">
                <a:solidFill>
                  <a:srgbClr val="0070C0"/>
                </a:solidFill>
              </a:rPr>
              <a:t>Testing:</a:t>
            </a:r>
            <a:r>
              <a:rPr lang="en-US" dirty="0" err="1"/>
              <a:t>Thoroughly</a:t>
            </a:r>
            <a:r>
              <a:rPr lang="en-US" dirty="0"/>
              <a:t> test the entire checkout process with real and simulated transactions to identify and resolve any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7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E091-E63F-8303-4220-BB71B51E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223935"/>
            <a:ext cx="9265298" cy="3359020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PAYMENT INTEGRATION: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EED-76C4-DDC5-AE25-99507863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69567"/>
            <a:ext cx="8596668" cy="12876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Integrate secure payment gateways to facilitate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790-313D-7573-7629-40A5544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74645"/>
            <a:ext cx="9134043" cy="1855755"/>
          </a:xfrm>
        </p:spPr>
        <p:txBody>
          <a:bodyPr>
            <a:normAutofit fontScale="90000"/>
          </a:bodyPr>
          <a:lstStyle/>
          <a:p>
            <a:r>
              <a:rPr lang="en-IN" dirty="0"/>
              <a:t>Presentation title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</a:t>
            </a:r>
            <a:r>
              <a:rPr lang="en-IN" dirty="0">
                <a:solidFill>
                  <a:srgbClr val="0070C0"/>
                </a:solidFill>
              </a:rPr>
              <a:t>USER EXPERIANCE: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60E6-B50B-624C-AC25-368D832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44416"/>
            <a:ext cx="8596668" cy="2896946"/>
          </a:xfrm>
        </p:spPr>
        <p:txBody>
          <a:bodyPr/>
          <a:lstStyle/>
          <a:p>
            <a:r>
              <a:rPr lang="en-US" dirty="0"/>
              <a:t>Focus on providing an intuitive and visually appealing user experience for both   artisan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4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2428-C876-4EE6-A9BC-383250FC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2090057"/>
            <a:ext cx="4478694" cy="1847461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CD92-CDA2-5D37-0809-2F8BF4B2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98" y="3048882"/>
            <a:ext cx="8653278" cy="760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SOUNDARIYA.R</a:t>
            </a:r>
          </a:p>
          <a:p>
            <a:pPr marL="0" indent="0">
              <a:buNone/>
            </a:pPr>
            <a:r>
              <a:rPr lang="en-US" dirty="0"/>
              <a:t>mathibanu792@gmail.com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9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EF25-887C-61E7-62C0-FA16EF0E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499586"/>
            <a:ext cx="8596668" cy="1965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PHASE 1 PROJECT</a:t>
            </a:r>
            <a:br>
              <a:rPr lang="en-US" dirty="0"/>
            </a:br>
            <a:r>
              <a:rPr lang="en-US" dirty="0"/>
              <a:t>             Abstraction</a:t>
            </a:r>
            <a:br>
              <a:rPr lang="en-US" dirty="0"/>
            </a:br>
            <a:r>
              <a:rPr lang="en-US" dirty="0"/>
              <a:t>             Problem Definition</a:t>
            </a:r>
            <a:br>
              <a:rPr lang="en-US" dirty="0"/>
            </a:br>
            <a:r>
              <a:rPr lang="en-US" dirty="0"/>
              <a:t>             Design Thinking</a:t>
            </a:r>
            <a:endParaRPr lang="en-IN" dirty="0"/>
          </a:p>
        </p:txBody>
      </p:sp>
      <p:pic>
        <p:nvPicPr>
          <p:cNvPr id="1026" name="Picture 2" descr="34,353 E Commerce Stock Photos - Free &amp; Royalty-Free Stock Photos from  Dreamstime">
            <a:extLst>
              <a:ext uri="{FF2B5EF4-FFF2-40B4-BE49-F238E27FC236}">
                <a16:creationId xmlns:a16="http://schemas.microsoft.com/office/drawing/2014/main" id="{47310C26-9DDE-0419-35C4-DC5C46DB3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22" y="3013195"/>
            <a:ext cx="6503437" cy="33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3ADF-9551-5B2A-0E8D-DC5EFDFA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 project 3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EDC1-A6BE-06BB-BFD3-2449E643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This project is to build an artisanal e-commerce platform using IBM cloud</a:t>
            </a:r>
          </a:p>
          <a:p>
            <a:r>
              <a:rPr lang="en-US" dirty="0"/>
              <a:t>foundry . The goal is to connect skilled artisanal with a global audience</a:t>
            </a:r>
          </a:p>
          <a:p>
            <a:r>
              <a:rPr lang="en-US" dirty="0"/>
              <a:t>showcasing their handmade products and providing features like secure shopping</a:t>
            </a:r>
          </a:p>
          <a:p>
            <a:r>
              <a:rPr lang="en-US" dirty="0"/>
              <a:t>carts payment gateways and an intuitive checkout process. This involves designing</a:t>
            </a:r>
          </a:p>
          <a:p>
            <a:r>
              <a:rPr lang="en-US" dirty="0"/>
              <a:t>the ecommerce platform, implementing necessary features , and ensuring a</a:t>
            </a:r>
          </a:p>
          <a:p>
            <a:r>
              <a:rPr lang="en-US" dirty="0"/>
              <a:t>seamless user experience. Ensure that the application is intuitive and easy to use,</a:t>
            </a:r>
          </a:p>
          <a:p>
            <a:r>
              <a:rPr lang="en-US" dirty="0"/>
              <a:t>with a user-friendly interface that facilitates product search, selection, and</a:t>
            </a:r>
          </a:p>
          <a:p>
            <a:r>
              <a:rPr lang="en-US" dirty="0"/>
              <a:t>purchase. Ensure the application is highly available and reliable, minimizing</a:t>
            </a:r>
          </a:p>
          <a:p>
            <a:r>
              <a:rPr lang="en-US" dirty="0"/>
              <a:t>downtime and disruptions to customers.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12FEE-C7C1-A2C2-58DB-836A1BB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18" y="284066"/>
            <a:ext cx="7121495" cy="16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1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FE5-DF9A-C287-9BC9-097236F7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rgbClr val="0070C0"/>
                </a:solidFill>
              </a:rPr>
              <a:t>DESIGN THINKING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1868-2CC4-4874-EB86-E79E9D1E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160589"/>
            <a:ext cx="7379888" cy="388077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Design your thought</a:t>
            </a:r>
          </a:p>
        </p:txBody>
      </p:sp>
    </p:spTree>
    <p:extLst>
      <p:ext uri="{BB962C8B-B14F-4D97-AF65-F5344CB8AC3E}">
        <p14:creationId xmlns:p14="http://schemas.microsoft.com/office/powerpoint/2010/main" val="260824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6FBB-3656-D2F8-B895-FCF10973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A09-22C6-9529-E91E-FA57C721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PLATFORM DESIGN</a:t>
            </a:r>
          </a:p>
          <a:p>
            <a:r>
              <a:rPr lang="en-US" dirty="0"/>
              <a:t>PRODUCT  SHOWCASE</a:t>
            </a:r>
          </a:p>
          <a:p>
            <a:r>
              <a:rPr lang="en-US" dirty="0"/>
              <a:t>USER   AUTHENTICATION</a:t>
            </a:r>
          </a:p>
          <a:p>
            <a:r>
              <a:rPr lang="en-US" dirty="0"/>
              <a:t>PAYMENT  INTEGRATION</a:t>
            </a:r>
          </a:p>
          <a:p>
            <a:r>
              <a:rPr lang="en-US" dirty="0"/>
              <a:t>SHOPPING CART AND CHECKOUT</a:t>
            </a:r>
          </a:p>
          <a:p>
            <a:r>
              <a:rPr lang="en-US" dirty="0"/>
              <a:t>USER 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92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4931-49E9-DA47-C724-E8936E2A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158619"/>
            <a:ext cx="11579289" cy="2052735"/>
          </a:xfrm>
        </p:spPr>
        <p:txBody>
          <a:bodyPr>
            <a:normAutofit fontScale="90000"/>
          </a:bodyPr>
          <a:lstStyle/>
          <a:p>
            <a:r>
              <a:rPr lang="en-IN" dirty="0"/>
              <a:t>Presentation title   </a:t>
            </a:r>
            <a:br>
              <a:rPr lang="en-IN" dirty="0"/>
            </a:br>
            <a:r>
              <a:rPr lang="en-IN" dirty="0"/>
              <a:t>                  </a:t>
            </a:r>
            <a:br>
              <a:rPr lang="en-IN" dirty="0"/>
            </a:br>
            <a:r>
              <a:rPr lang="en-IN" dirty="0"/>
              <a:t>     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>
                <a:solidFill>
                  <a:srgbClr val="0070C0"/>
                </a:solidFill>
              </a:rPr>
              <a:t>PLATFORM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F85D-6965-34B6-BDEF-876CFC3E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2332"/>
            <a:ext cx="11387148" cy="3343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Design the platform layout with sections for product categories, individual</a:t>
            </a:r>
          </a:p>
          <a:p>
            <a:r>
              <a:rPr lang="en-US" dirty="0"/>
              <a:t>product pages , shopping cart , checkout and payment.</a:t>
            </a:r>
          </a:p>
          <a:p>
            <a:r>
              <a:rPr lang="en-US" dirty="0"/>
              <a:t>Product Categories:</a:t>
            </a:r>
          </a:p>
          <a:p>
            <a:r>
              <a:rPr lang="en-US" dirty="0"/>
              <a:t>•Below the header, create a section for product categories. This section should</a:t>
            </a:r>
          </a:p>
          <a:p>
            <a:r>
              <a:rPr lang="en-US" dirty="0"/>
              <a:t>display images and text links to different product categories.</a:t>
            </a:r>
          </a:p>
          <a:p>
            <a:r>
              <a:rPr lang="en-US" dirty="0"/>
              <a:t>•Each category image should be a clickable link leading to a category page.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64CC6-7BF0-6004-DE5B-3F869DE4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50" y="158619"/>
            <a:ext cx="4302812" cy="2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6CA5-238A-C509-59E9-1D050389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261258"/>
            <a:ext cx="11094098" cy="21273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Individual product pages 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•Each product should have an image, product name, price, and an "Add to</a:t>
            </a:r>
            <a:br>
              <a:rPr lang="en-US" dirty="0"/>
            </a:br>
            <a:r>
              <a:rPr lang="en-US" dirty="0"/>
              <a:t>Cart"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4D75-D100-E9DD-E916-AD1F56AB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3032449"/>
            <a:ext cx="8975422" cy="3008913"/>
          </a:xfrm>
        </p:spPr>
        <p:txBody>
          <a:bodyPr/>
          <a:lstStyle/>
          <a:p>
            <a:r>
              <a:rPr lang="en-US" dirty="0"/>
              <a:t>Shopping cart and checkout payment:</a:t>
            </a:r>
          </a:p>
          <a:p>
            <a:r>
              <a:rPr lang="en-US" dirty="0"/>
              <a:t>• After adding items to the cart, users can proceed to   checkout.</a:t>
            </a:r>
          </a:p>
          <a:p>
            <a:r>
              <a:rPr lang="en-US" dirty="0"/>
              <a:t>• On the checkout page, provide various payment  options such as credit/debit card, PayPal, or other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B29A3-C5FB-3603-0033-7581D382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45" y="1464906"/>
            <a:ext cx="2677886" cy="1837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39647-BCC6-0E61-DCE5-B0E95926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35" y="4329404"/>
            <a:ext cx="7492481" cy="25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F912-9200-A8E0-CD98-8AA0D532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1" y="139960"/>
            <a:ext cx="11523306" cy="1884784"/>
          </a:xfrm>
        </p:spPr>
        <p:txBody>
          <a:bodyPr>
            <a:normAutofit/>
          </a:bodyPr>
          <a:lstStyle/>
          <a:p>
            <a:r>
              <a:rPr lang="en-US" dirty="0"/>
              <a:t>PRODUCT SHOWCASE: </a:t>
            </a:r>
            <a:br>
              <a:rPr lang="en-US" dirty="0"/>
            </a:br>
            <a:r>
              <a:rPr lang="en-US" dirty="0"/>
              <a:t>Create a database to store product information such as </a:t>
            </a:r>
            <a:r>
              <a:rPr lang="en-US" dirty="0" err="1"/>
              <a:t>images,descriptions</a:t>
            </a:r>
            <a:r>
              <a:rPr lang="en-US" dirty="0"/>
              <a:t>, prices and categories.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231C-E199-3EBA-023E-A89D1F08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11354"/>
            <a:ext cx="11228528" cy="4226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Creating tables </a:t>
            </a:r>
            <a:r>
              <a:rPr lang="en-US" dirty="0">
                <a:solidFill>
                  <a:srgbClr val="00B0F0"/>
                </a:solidFill>
              </a:rPr>
              <a:t>:                                                  Products Table:</a:t>
            </a:r>
          </a:p>
          <a:p>
            <a:r>
              <a:rPr lang="en-US" dirty="0" err="1"/>
              <a:t>Attributes:ProductID</a:t>
            </a:r>
            <a:r>
              <a:rPr lang="en-US" dirty="0"/>
              <a:t> (Primary Key, Auto-incremented),ProductName  (String),Description (Text),Price (Decimal),</a:t>
            </a:r>
            <a:r>
              <a:rPr lang="en-US" dirty="0" err="1"/>
              <a:t>CategoryID</a:t>
            </a:r>
            <a:r>
              <a:rPr lang="en-US" dirty="0"/>
              <a:t> (Foreign Key),</a:t>
            </a:r>
            <a:r>
              <a:rPr lang="en-US" dirty="0" err="1"/>
              <a:t>ImageURL</a:t>
            </a:r>
            <a:r>
              <a:rPr lang="en-US" dirty="0"/>
              <a:t> (String)</a:t>
            </a:r>
          </a:p>
          <a:p>
            <a:r>
              <a:rPr lang="en-US" dirty="0"/>
              <a:t>                          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Categories Table</a:t>
            </a:r>
            <a:r>
              <a:rPr lang="en-US" dirty="0"/>
              <a:t>:</a:t>
            </a:r>
          </a:p>
          <a:p>
            <a:r>
              <a:rPr lang="en-US" dirty="0" err="1"/>
              <a:t>Attributes:CategoryID</a:t>
            </a:r>
            <a:r>
              <a:rPr lang="en-US" dirty="0"/>
              <a:t> (Primary Key, Auto-incremented),</a:t>
            </a:r>
            <a:r>
              <a:rPr lang="en-US" dirty="0" err="1"/>
              <a:t>CategoryName</a:t>
            </a:r>
            <a:r>
              <a:rPr lang="en-US" dirty="0"/>
              <a:t> (String)</a:t>
            </a:r>
          </a:p>
          <a:p>
            <a:r>
              <a:rPr lang="en-US" dirty="0"/>
              <a:t>                      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Use Cases From Backend</a:t>
            </a:r>
          </a:p>
          <a:p>
            <a:r>
              <a:rPr lang="en-US" dirty="0"/>
              <a:t>Product Listing: Retrieve a list of products with their names, prices, and images for displaying on the website.</a:t>
            </a:r>
          </a:p>
          <a:p>
            <a:r>
              <a:rPr lang="en-US" dirty="0" err="1">
                <a:solidFill>
                  <a:srgbClr val="0070C0"/>
                </a:solidFill>
              </a:rPr>
              <a:t>Sql</a:t>
            </a:r>
            <a:r>
              <a:rPr lang="en-US" dirty="0">
                <a:solidFill>
                  <a:srgbClr val="0070C0"/>
                </a:solidFill>
              </a:rPr>
              <a:t> query: SELECT ProductName, Price, </a:t>
            </a:r>
            <a:r>
              <a:rPr lang="en-US" dirty="0" err="1">
                <a:solidFill>
                  <a:srgbClr val="0070C0"/>
                </a:solidFill>
              </a:rPr>
              <a:t>ImageURL</a:t>
            </a:r>
            <a:r>
              <a:rPr lang="en-US" dirty="0">
                <a:solidFill>
                  <a:srgbClr val="0070C0"/>
                </a:solidFill>
              </a:rPr>
              <a:t> FROM</a:t>
            </a:r>
          </a:p>
          <a:p>
            <a:r>
              <a:rPr lang="en-US" dirty="0"/>
              <a:t>Products;</a:t>
            </a:r>
          </a:p>
          <a:p>
            <a:r>
              <a:rPr lang="en-US" dirty="0">
                <a:solidFill>
                  <a:srgbClr val="00B0F0"/>
                </a:solidFill>
              </a:rPr>
              <a:t>Category Filtering: </a:t>
            </a:r>
            <a:r>
              <a:rPr lang="en-US" dirty="0"/>
              <a:t>Allow users to filter products by category by querying the "Products" table based on the </a:t>
            </a:r>
            <a:r>
              <a:rPr lang="en-US" dirty="0" err="1"/>
              <a:t>CategoryID</a:t>
            </a:r>
            <a:r>
              <a:rPr lang="en-US" dirty="0"/>
              <a:t> field.</a:t>
            </a:r>
          </a:p>
          <a:p>
            <a:r>
              <a:rPr lang="en-US" dirty="0" err="1">
                <a:solidFill>
                  <a:srgbClr val="00B0F0"/>
                </a:solidFill>
              </a:rPr>
              <a:t>Sql</a:t>
            </a:r>
            <a:r>
              <a:rPr lang="en-US" dirty="0">
                <a:solidFill>
                  <a:srgbClr val="00B0F0"/>
                </a:solidFill>
              </a:rPr>
              <a:t> query:</a:t>
            </a:r>
            <a:r>
              <a:rPr lang="en-US" dirty="0"/>
              <a:t> SELECT ProductName, Price, </a:t>
            </a:r>
            <a:r>
              <a:rPr lang="en-US" dirty="0" err="1"/>
              <a:t>ImageURL</a:t>
            </a:r>
            <a:endParaRPr lang="en-US" dirty="0"/>
          </a:p>
          <a:p>
            <a:r>
              <a:rPr lang="en-US" dirty="0"/>
              <a:t>FROM Products</a:t>
            </a:r>
          </a:p>
          <a:p>
            <a:r>
              <a:rPr lang="en-US" dirty="0"/>
              <a:t>WHERE </a:t>
            </a:r>
            <a:r>
              <a:rPr lang="en-US" dirty="0" err="1"/>
              <a:t>CategoryID</a:t>
            </a:r>
            <a:r>
              <a:rPr lang="en-US" dirty="0"/>
              <a:t> = </a:t>
            </a:r>
            <a:r>
              <a:rPr lang="en-US" dirty="0" err="1"/>
              <a:t>category_id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36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E20-70BF-4B3B-5AC5-2FC6A2F1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177283"/>
            <a:ext cx="11485984" cy="21926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Product Details: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Display the detailed product description and price when a user selects a specific product.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Sql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 query: SELECT ProductName, Description,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Price,ImageURL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 FROM  Products WHERE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ProductID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 =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product_id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;</a:t>
            </a:r>
            <a:endParaRPr lang="en-IN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5413-30E2-A390-AACC-032D22F4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481943"/>
            <a:ext cx="11485984" cy="41054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New Products: </a:t>
            </a:r>
            <a:r>
              <a:rPr lang="en-US" dirty="0"/>
              <a:t>Insert new products into the "Products" table, specifying the product's name, description, price, category, and image URL.</a:t>
            </a:r>
          </a:p>
          <a:p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Sql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query:</a:t>
            </a:r>
            <a:r>
              <a:rPr lang="en-US" dirty="0" err="1">
                <a:highlight>
                  <a:srgbClr val="C0C0C0"/>
                </a:highlight>
              </a:rPr>
              <a:t>INSERT</a:t>
            </a:r>
            <a:r>
              <a:rPr lang="en-US" dirty="0">
                <a:highlight>
                  <a:srgbClr val="C0C0C0"/>
                </a:highlight>
              </a:rPr>
              <a:t> INTO Products (ProductName, Description, Price,</a:t>
            </a:r>
          </a:p>
          <a:p>
            <a:r>
              <a:rPr lang="en-US" dirty="0" err="1">
                <a:highlight>
                  <a:srgbClr val="C0C0C0"/>
                </a:highlight>
              </a:rPr>
              <a:t>CategoryID</a:t>
            </a:r>
            <a:r>
              <a:rPr lang="en-US" dirty="0">
                <a:highlight>
                  <a:srgbClr val="C0C0C0"/>
                </a:highlight>
              </a:rPr>
              <a:t>, </a:t>
            </a:r>
            <a:r>
              <a:rPr lang="en-US" dirty="0" err="1">
                <a:highlight>
                  <a:srgbClr val="C0C0C0"/>
                </a:highlight>
              </a:rPr>
              <a:t>ImageURL</a:t>
            </a:r>
            <a:r>
              <a:rPr lang="en-US" dirty="0">
                <a:highlight>
                  <a:srgbClr val="C0C0C0"/>
                </a:highlight>
              </a:rPr>
              <a:t>)</a:t>
            </a:r>
          </a:p>
          <a:p>
            <a:r>
              <a:rPr lang="en-US" dirty="0">
                <a:highlight>
                  <a:srgbClr val="C0C0C0"/>
                </a:highlight>
              </a:rPr>
              <a:t>VALUES ('New Product Name', 'Product Description', 19.99, 1,</a:t>
            </a:r>
          </a:p>
          <a:p>
            <a:r>
              <a:rPr lang="en-US" dirty="0">
                <a:highlight>
                  <a:srgbClr val="C0C0C0"/>
                </a:highlight>
              </a:rPr>
              <a:t>'image_url.jpg');</a:t>
            </a:r>
          </a:p>
          <a:p>
            <a:r>
              <a:rPr lang="en-US" dirty="0">
                <a:solidFill>
                  <a:srgbClr val="0070C0"/>
                </a:solidFill>
              </a:rPr>
              <a:t>Updating Product Information</a:t>
            </a:r>
            <a:r>
              <a:rPr lang="en-US" dirty="0"/>
              <a:t>: Modify product details such as price, description, or image URL when necessary.</a:t>
            </a:r>
          </a:p>
          <a:p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Sql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query:</a:t>
            </a:r>
            <a:r>
              <a:rPr lang="en-US" dirty="0" err="1">
                <a:highlight>
                  <a:srgbClr val="C0C0C0"/>
                </a:highlight>
              </a:rPr>
              <a:t>UPDATE</a:t>
            </a:r>
            <a:r>
              <a:rPr lang="en-US" dirty="0">
                <a:highlight>
                  <a:srgbClr val="C0C0C0"/>
                </a:highlight>
              </a:rPr>
              <a:t> Products</a:t>
            </a:r>
          </a:p>
          <a:p>
            <a:r>
              <a:rPr lang="en-US" dirty="0">
                <a:highlight>
                  <a:srgbClr val="C0C0C0"/>
                </a:highlight>
              </a:rPr>
              <a:t>SET Price = 24.99, Description = 'Updated Description'</a:t>
            </a:r>
          </a:p>
          <a:p>
            <a:r>
              <a:rPr lang="en-US" dirty="0">
                <a:highlight>
                  <a:srgbClr val="C0C0C0"/>
                </a:highlight>
              </a:rPr>
              <a:t>WHERE </a:t>
            </a:r>
            <a:r>
              <a:rPr lang="en-US" dirty="0" err="1">
                <a:highlight>
                  <a:srgbClr val="C0C0C0"/>
                </a:highlight>
              </a:rPr>
              <a:t>ProductID</a:t>
            </a:r>
            <a:r>
              <a:rPr lang="en-US" dirty="0">
                <a:highlight>
                  <a:srgbClr val="C0C0C0"/>
                </a:highlight>
              </a:rPr>
              <a:t> = </a:t>
            </a:r>
            <a:r>
              <a:rPr lang="en-US" dirty="0" err="1">
                <a:highlight>
                  <a:srgbClr val="C0C0C0"/>
                </a:highlight>
              </a:rPr>
              <a:t>product_id</a:t>
            </a:r>
            <a:r>
              <a:rPr lang="en-US" dirty="0">
                <a:highlight>
                  <a:srgbClr val="C0C0C0"/>
                </a:highlight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Deleting Products: </a:t>
            </a:r>
            <a:r>
              <a:rPr lang="en-US" dirty="0"/>
              <a:t>Remove products from the database when they are no longer available.</a:t>
            </a:r>
          </a:p>
          <a:p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Sql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query:</a:t>
            </a:r>
            <a:r>
              <a:rPr lang="en-US" dirty="0" err="1">
                <a:highlight>
                  <a:srgbClr val="C0C0C0"/>
                </a:highlight>
              </a:rPr>
              <a:t>DELETE</a:t>
            </a:r>
            <a:r>
              <a:rPr lang="en-US" dirty="0">
                <a:highlight>
                  <a:srgbClr val="C0C0C0"/>
                </a:highlight>
              </a:rPr>
              <a:t> FROM Products WHERE </a:t>
            </a:r>
            <a:r>
              <a:rPr lang="en-US" dirty="0" err="1">
                <a:highlight>
                  <a:srgbClr val="C0C0C0"/>
                </a:highlight>
              </a:rPr>
              <a:t>ProductID</a:t>
            </a:r>
            <a:r>
              <a:rPr lang="en-US" dirty="0">
                <a:highlight>
                  <a:srgbClr val="C0C0C0"/>
                </a:highlight>
              </a:rPr>
              <a:t> = </a:t>
            </a:r>
            <a:r>
              <a:rPr lang="en-US" dirty="0" err="1">
                <a:highlight>
                  <a:srgbClr val="C0C0C0"/>
                </a:highlight>
              </a:rPr>
              <a:t>product_id</a:t>
            </a:r>
            <a:r>
              <a:rPr lang="en-US" dirty="0">
                <a:highlight>
                  <a:srgbClr val="C0C0C0"/>
                </a:highlight>
              </a:rPr>
              <a:t>;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7763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836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E-COMMERCE APPLICATION ON IBM CLOUD FOUNDRY</vt:lpstr>
      <vt:lpstr>PHASE 1 PROJECT              Abstraction              Problem Definition              Design Thinking</vt:lpstr>
      <vt:lpstr>Phase 1 project 3 </vt:lpstr>
      <vt:lpstr>                    DESIGN THINKING</vt:lpstr>
      <vt:lpstr>DESIGN THINKING</vt:lpstr>
      <vt:lpstr>Presentation title                                 PLATFORM DESIGN:</vt:lpstr>
      <vt:lpstr>Individual product pages : •Each product should have an image, product name, price, and an "Add to Cart" button</vt:lpstr>
      <vt:lpstr>PRODUCT SHOWCASE:  Create a database to store product information such as images,descriptions, prices and categories.</vt:lpstr>
      <vt:lpstr>Product Details: Display the detailed product description and price when a user selects a specific product. Sql query: SELECT ProductName, Description, Price,ImageURL FROM  Products WHERE ProductID = product_id;</vt:lpstr>
      <vt:lpstr>Presentation title  USER AUTHENTICATION: Implement user registration and authentication features to enable artisans and  customers to access the platform</vt:lpstr>
      <vt:lpstr>SHOPPING CART AND CHECKOUT: </vt:lpstr>
      <vt:lpstr>Presentation title                   PAYMENT INTEGRATION:  </vt:lpstr>
      <vt:lpstr>Presentation title                    USER EXPERIANCE: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APPLICATION ON IBM CLOUD FOUNDRY</dc:title>
  <dc:creator>Soundarya R</dc:creator>
  <cp:lastModifiedBy>Soundarya R</cp:lastModifiedBy>
  <cp:revision>1</cp:revision>
  <dcterms:created xsi:type="dcterms:W3CDTF">2023-09-29T16:16:46Z</dcterms:created>
  <dcterms:modified xsi:type="dcterms:W3CDTF">2023-09-29T17:51:56Z</dcterms:modified>
</cp:coreProperties>
</file>