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D0442-A4D9-46A2-8EA4-ADD17A5DA2B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DC5A6-C938-4721-B55E-8ABA737DC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986C64-EE12-2970-37B3-1793CFEA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4" y="118205"/>
            <a:ext cx="11847870" cy="6605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3BFDB-9727-7208-13D3-E4C95422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151" y="1287604"/>
            <a:ext cx="1146147" cy="664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FB474-FFC3-5080-CA53-CDD56DF2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403" y="1382302"/>
            <a:ext cx="1591194" cy="518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4AA1C-7E03-20E8-7301-F01470949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478" y="1287604"/>
            <a:ext cx="670618" cy="66452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B005883-D38B-D916-15F2-99CF8E45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192594" y="3018503"/>
            <a:ext cx="7620000" cy="914400"/>
          </a:xfrm>
        </p:spPr>
        <p:txBody>
          <a:bodyPr/>
          <a:lstStyle/>
          <a:p>
            <a:r>
              <a:rPr lang="en-IN" dirty="0"/>
              <a:t>NEXTMNKJGUTD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C0689-20A6-4D5E-70E4-3F60039BA8D0}"/>
              </a:ext>
            </a:extLst>
          </p:cNvPr>
          <p:cNvSpPr/>
          <p:nvPr/>
        </p:nvSpPr>
        <p:spPr>
          <a:xfrm>
            <a:off x="2379406" y="2222091"/>
            <a:ext cx="7620000" cy="848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NEXT GEN EMPLOYABILITY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FFC04-287E-B0B6-601A-3FA0B441A210}"/>
              </a:ext>
            </a:extLst>
          </p:cNvPr>
          <p:cNvSpPr txBox="1"/>
          <p:nvPr/>
        </p:nvSpPr>
        <p:spPr>
          <a:xfrm>
            <a:off x="2497394" y="3391706"/>
            <a:ext cx="713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7030A0"/>
                </a:solidFill>
              </a:rPr>
              <a:t>           Creating a future-ready workforce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CEE2F-014B-5813-B6E2-2972E014AFCA}"/>
              </a:ext>
            </a:extLst>
          </p:cNvPr>
          <p:cNvSpPr txBox="1"/>
          <p:nvPr/>
        </p:nvSpPr>
        <p:spPr>
          <a:xfrm>
            <a:off x="1779639" y="4247535"/>
            <a:ext cx="307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 Members</a:t>
            </a:r>
          </a:p>
          <a:p>
            <a:r>
              <a:rPr lang="en-IN" dirty="0">
                <a:solidFill>
                  <a:schemeClr val="bg1"/>
                </a:solidFill>
              </a:rPr>
              <a:t>Student </a:t>
            </a:r>
            <a:r>
              <a:rPr lang="en-IN" dirty="0" err="1">
                <a:solidFill>
                  <a:schemeClr val="bg1"/>
                </a:solidFill>
              </a:rPr>
              <a:t>Name:R.Soundariya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Student ID:au912421104042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06A50-E56B-7EDC-D963-D46AEB3AA166}"/>
              </a:ext>
            </a:extLst>
          </p:cNvPr>
          <p:cNvSpPr txBox="1"/>
          <p:nvPr/>
        </p:nvSpPr>
        <p:spPr>
          <a:xfrm>
            <a:off x="7747819" y="4463845"/>
            <a:ext cx="247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College Name</a:t>
            </a:r>
          </a:p>
          <a:p>
            <a:r>
              <a:rPr lang="en-IN" dirty="0">
                <a:solidFill>
                  <a:schemeClr val="bg1"/>
                </a:solidFill>
              </a:rPr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404336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14F2-89C7-81E5-A983-7C86C039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156"/>
            <a:ext cx="10131425" cy="72758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MODELLING AND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F9F85-E472-38BB-4192-A0C45B3B4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97" y="1091381"/>
            <a:ext cx="10442017" cy="49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962-34B2-14B1-1199-012A1687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8491"/>
            <a:ext cx="10131425" cy="70792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                                   REGISTER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AA226-C456-0AAA-C4C7-68386774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" y="993059"/>
            <a:ext cx="11648735" cy="52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2197-918F-F7B3-AB28-2A6E2EE9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6982"/>
            <a:ext cx="9893709" cy="96356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                                         HOME-PAGE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1FC40-F218-6989-0AEE-D283FD38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1288027"/>
            <a:ext cx="10624805" cy="4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0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7217-A961-60A4-4F45-D264C8B5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155"/>
            <a:ext cx="10131425" cy="61943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                                  QUESTION-PAGE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9605D-6A54-1BA3-B16A-257B2658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2386"/>
            <a:ext cx="10965425" cy="54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5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C18F-5B25-70B7-EB18-31BDEB8E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4869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                                  VOTING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CC797-C19D-3DE5-D3C4-897F5FE1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6" y="1032388"/>
            <a:ext cx="9999406" cy="52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C691-C2A1-9B20-5654-A35463B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7652"/>
            <a:ext cx="10131425" cy="72758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                                        RESULT-PAGE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6C19E-201A-58DE-778D-D619E469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6" y="1081548"/>
            <a:ext cx="10392697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7E59-13DD-51DA-BD14-14BFDAA4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55406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3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3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D4629-B064-5C85-C30D-DC149F42042D}"/>
              </a:ext>
            </a:extLst>
          </p:cNvPr>
          <p:cNvSpPr txBox="1"/>
          <p:nvPr/>
        </p:nvSpPr>
        <p:spPr>
          <a:xfrm>
            <a:off x="685802" y="1327356"/>
            <a:ext cx="10611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User Authentication:</a:t>
            </a:r>
          </a:p>
          <a:p>
            <a:r>
              <a:rPr lang="en-US" sz="2000" dirty="0">
                <a:solidFill>
                  <a:srgbClr val="92D050"/>
                </a:solidFill>
              </a:rPr>
              <a:t>Implement user authentication to allow only registered users to vote.</a:t>
            </a:r>
          </a:p>
          <a:p>
            <a:r>
              <a:rPr lang="en-US" sz="2000" dirty="0">
                <a:solidFill>
                  <a:srgbClr val="92D050"/>
                </a:solidFill>
              </a:rPr>
              <a:t>Associate each vote with a user to prevent duplicate voting.</a:t>
            </a:r>
          </a:p>
          <a:p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Multiple Choice Options: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Allow users to select multiple choices for a single poll.</a:t>
            </a:r>
          </a:p>
          <a:p>
            <a:r>
              <a:rPr lang="en-US" sz="2000" dirty="0">
                <a:solidFill>
                  <a:srgbClr val="92D050"/>
                </a:solidFill>
              </a:rPr>
              <a:t>Implement validation to ensure users do not exceed the allowed number of choices.</a:t>
            </a:r>
          </a:p>
          <a:p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Real-Time Updates:</a:t>
            </a:r>
          </a:p>
          <a:p>
            <a:r>
              <a:rPr lang="en-US" sz="2000" dirty="0">
                <a:solidFill>
                  <a:srgbClr val="92D050"/>
                </a:solidFill>
              </a:rPr>
              <a:t>Use </a:t>
            </a:r>
            <a:r>
              <a:rPr lang="en-US" sz="2000" dirty="0" err="1">
                <a:solidFill>
                  <a:srgbClr val="92D050"/>
                </a:solidFill>
              </a:rPr>
              <a:t>WebSockets</a:t>
            </a:r>
            <a:r>
              <a:rPr lang="en-US" sz="2000" dirty="0">
                <a:solidFill>
                  <a:srgbClr val="92D050"/>
                </a:solidFill>
              </a:rPr>
              <a:t> or server-sent events to provide real-time updates of poll results without requiring page refreshes.</a:t>
            </a:r>
          </a:p>
          <a:p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Improved UI/UX:</a:t>
            </a:r>
          </a:p>
          <a:p>
            <a:r>
              <a:rPr lang="en-US" sz="2000" dirty="0">
                <a:solidFill>
                  <a:srgbClr val="92D050"/>
                </a:solidFill>
              </a:rPr>
              <a:t>Enhance the user interface with modern design principles and responsive layouts.</a:t>
            </a:r>
          </a:p>
          <a:p>
            <a:r>
              <a:rPr lang="en-US" sz="2000" dirty="0">
                <a:solidFill>
                  <a:srgbClr val="92D050"/>
                </a:solidFill>
              </a:rPr>
              <a:t>Implement client-side validation for a smoother user experience. polls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3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40D1-1FA3-4A0B-CCD0-383B6834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8AFF2-525B-5846-6B01-1F983545C578}"/>
              </a:ext>
            </a:extLst>
          </p:cNvPr>
          <p:cNvSpPr txBox="1"/>
          <p:nvPr/>
        </p:nvSpPr>
        <p:spPr>
          <a:xfrm>
            <a:off x="757084" y="2290916"/>
            <a:ext cx="10131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WebSockets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or server-sent events, providing users with instant feedback on poll results without requiring page refreshes.</a:t>
            </a:r>
            <a:endParaRPr lang="en-IN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6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D37D-B2F9-6645-51D4-F984FAC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004619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338248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75A3-E1F5-70A1-B090-BB274987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CAPSTONE PROJECT SHOWCASE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D678B-3C36-3EB9-AF2C-02DE2749C4B8}"/>
              </a:ext>
            </a:extLst>
          </p:cNvPr>
          <p:cNvSpPr txBox="1"/>
          <p:nvPr/>
        </p:nvSpPr>
        <p:spPr>
          <a:xfrm>
            <a:off x="1627238" y="1905506"/>
            <a:ext cx="9987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           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Project Title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                              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Voting Application using Django Framework-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                                                </a:t>
            </a:r>
            <a:r>
              <a:rPr lang="en-IN" sz="2400" dirty="0" err="1">
                <a:solidFill>
                  <a:srgbClr val="FF0000"/>
                </a:solidFill>
              </a:rPr>
              <a:t>R.Soundariya</a:t>
            </a:r>
            <a:r>
              <a:rPr lang="en-IN" sz="2400" dirty="0">
                <a:solidFill>
                  <a:srgbClr val="FF0000"/>
                </a:solidFill>
              </a:rPr>
              <a:t>-(4042,SEC)</a:t>
            </a:r>
          </a:p>
          <a:p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Abstract | Problem Statement | Project Overview | Proposed Solution | Technology Used | Modelling &amp; Results | Conclusion </a:t>
            </a:r>
          </a:p>
          <a:p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7F98-281A-CE66-3DEB-4E631F60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: Django Online Voting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8CB8E-48EC-EDA3-BCBC-2FAF4E54C97E}"/>
              </a:ext>
            </a:extLst>
          </p:cNvPr>
          <p:cNvSpPr txBox="1"/>
          <p:nvPr/>
        </p:nvSpPr>
        <p:spPr>
          <a:xfrm>
            <a:off x="1337187" y="2605548"/>
            <a:ext cx="9480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Casting a ballot is a fundamental concept in our democratic structure. We consider voting to be one of the most essential rights in our society. The proposed e-voting system facilitates users in making their choices without physically visiting polling stations. This system leverages the power of the internet to enable eligible voters to cast their votes remotely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424-955C-6A4F-F0F5-398E95D8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B068C-2B47-C18A-5B77-58C261777E38}"/>
              </a:ext>
            </a:extLst>
          </p:cNvPr>
          <p:cNvSpPr txBox="1"/>
          <p:nvPr/>
        </p:nvSpPr>
        <p:spPr>
          <a:xfrm>
            <a:off x="1494503" y="2065867"/>
            <a:ext cx="91145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primary objective of the Python Django online voting system 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to provide a convenient and efficient method for eligible voters to cast their votes using the internet.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             Voters can access the voting process through a secure website or a dedicated voting application.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           Aim to build a web application that facilitate voting on various questions . User can select their preferred choice for each question and the system will calculate and display the total votes</a:t>
            </a:r>
          </a:p>
        </p:txBody>
      </p:sp>
    </p:spTree>
    <p:extLst>
      <p:ext uri="{BB962C8B-B14F-4D97-AF65-F5344CB8AC3E}">
        <p14:creationId xmlns:p14="http://schemas.microsoft.com/office/powerpoint/2010/main" val="409234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5902-D775-D03E-8A89-3A983976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8998973" cy="1101213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4C7DD-5EE5-20EF-48EC-8BA3B364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25" y="1710812"/>
            <a:ext cx="10081553" cy="3687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432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D817-8F57-062E-5AF0-4DD96771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213163"/>
                </a:solidFill>
              </a:rPr>
              <a:t>Proposed Solution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9D35D-2A78-A21D-877F-A249A60FC8D1}"/>
              </a:ext>
            </a:extLst>
          </p:cNvPr>
          <p:cNvSpPr txBox="1"/>
          <p:nvPr/>
        </p:nvSpPr>
        <p:spPr>
          <a:xfrm>
            <a:off x="2104103" y="2172929"/>
            <a:ext cx="9222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24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Start a new Django project: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  <a:latin typeface="Söhne Mono"/>
              </a:rPr>
              <a:t>django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-admin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  <a:latin typeface="Söhne Mono"/>
              </a:rPr>
              <a:t>startproject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  <a:latin typeface="Söhne Mono"/>
              </a:rPr>
              <a:t>voting_app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Create a new Django app for the voting functionality: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python manage.py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  <a:latin typeface="Söhne Mono"/>
              </a:rPr>
              <a:t>startapp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 vote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24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24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Poll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 model to represent each poll and a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Söhne Mono"/>
              </a:rPr>
              <a:t>Choice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 model to represent the choices for each poll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350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D024-5EB6-A763-4D4E-8586663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4632"/>
            <a:ext cx="9313605" cy="656793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                                                  M</a:t>
            </a:r>
            <a:r>
              <a:rPr lang="en-IN" sz="3600" b="1" dirty="0">
                <a:solidFill>
                  <a:schemeClr val="bg1"/>
                </a:solidFill>
              </a:rPr>
              <a:t>odels.py</a:t>
            </a:r>
            <a:br>
              <a:rPr lang="en-IN" sz="3600" b="1" dirty="0">
                <a:solidFill>
                  <a:srgbClr val="00B050"/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3CD54-E3A1-232D-8C19-379D0EBF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4" y="789671"/>
            <a:ext cx="10820398" cy="58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5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3116-0E94-CFC3-80E0-E8DFA7FD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8" y="1"/>
            <a:ext cx="9735678" cy="1160206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                                      Admin.py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7314D-2457-E9FB-C235-39519541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924232"/>
            <a:ext cx="10618838" cy="57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5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9A8B-0AA7-FDD9-FA89-F92D8BE1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8324"/>
            <a:ext cx="10131425" cy="816076"/>
          </a:xfrm>
        </p:spPr>
        <p:txBody>
          <a:bodyPr/>
          <a:lstStyle/>
          <a:p>
            <a:r>
              <a:rPr lang="en-IN" dirty="0"/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93424-10E4-069F-C0F3-AA0A85BC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12" y="2142631"/>
            <a:ext cx="2956816" cy="2572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C0AEC-E72A-C71D-1CF6-9ACFC388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2631"/>
            <a:ext cx="4954963" cy="2488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C2929-1E54-30D6-3044-0EEEA23848BB}"/>
              </a:ext>
            </a:extLst>
          </p:cNvPr>
          <p:cNvSpPr txBox="1"/>
          <p:nvPr/>
        </p:nvSpPr>
        <p:spPr>
          <a:xfrm>
            <a:off x="2133600" y="1504335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FRONT-END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27DF0-D1AC-122E-1E8B-6D326B0DA3EB}"/>
              </a:ext>
            </a:extLst>
          </p:cNvPr>
          <p:cNvSpPr txBox="1"/>
          <p:nvPr/>
        </p:nvSpPr>
        <p:spPr>
          <a:xfrm>
            <a:off x="6872748" y="1504335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BACK-END</a:t>
            </a:r>
          </a:p>
        </p:txBody>
      </p:sp>
    </p:spTree>
    <p:extLst>
      <p:ext uri="{BB962C8B-B14F-4D97-AF65-F5344CB8AC3E}">
        <p14:creationId xmlns:p14="http://schemas.microsoft.com/office/powerpoint/2010/main" val="2432302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134</TotalTime>
  <Words>552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Söhne Mono</vt:lpstr>
      <vt:lpstr>Wingdings</vt:lpstr>
      <vt:lpstr>Celestial</vt:lpstr>
      <vt:lpstr>NEXTMNKJGUTD</vt:lpstr>
      <vt:lpstr>CAPSTONE PROJECT SHOWCASE </vt:lpstr>
      <vt:lpstr>Abstract : Django Online Voting System</vt:lpstr>
      <vt:lpstr>Problem Statement</vt:lpstr>
      <vt:lpstr>PROJECT OVERVIEW</vt:lpstr>
      <vt:lpstr>Proposed Solution</vt:lpstr>
      <vt:lpstr>                                                  Models.py </vt:lpstr>
      <vt:lpstr>                                       Admin.py</vt:lpstr>
      <vt:lpstr>TECHNOLOGY USED</vt:lpstr>
      <vt:lpstr>MODELLING AND RESULTS</vt:lpstr>
      <vt:lpstr>                                    REGISTER PAGE</vt:lpstr>
      <vt:lpstr>                                          HOME-PAGE</vt:lpstr>
      <vt:lpstr>                                         QUESTION-PAGE</vt:lpstr>
      <vt:lpstr>                                         VOTING PAGE</vt:lpstr>
      <vt:lpstr>                                         RESULT-PAGE</vt:lpstr>
      <vt:lpstr>Future Enhancements: </vt:lpstr>
      <vt:lpstr>CONCLUSION</vt:lpstr>
      <vt:lpstr>                       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NEXTMNKJGUTD</dc:title>
  <dc:creator>Soundarya R</dc:creator>
  <cp:lastModifiedBy>Soundarya R</cp:lastModifiedBy>
  <cp:revision>1</cp:revision>
  <dcterms:created xsi:type="dcterms:W3CDTF">2024-04-11T20:47:23Z</dcterms:created>
  <dcterms:modified xsi:type="dcterms:W3CDTF">2024-04-11T23:01:26Z</dcterms:modified>
</cp:coreProperties>
</file>