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721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1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37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57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0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1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6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84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93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Arduino and open source hardware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SESSION – 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02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(duration : 2 ½ hours)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dirty="0" smtClean="0"/>
              <a:t> INTRODUCTION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dirty="0" smtClean="0"/>
              <a:t> ARDUINO IN PERSPECTIVE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WHO USE ARDUINO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CONCEPTS IN ARDUINO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dirty="0" smtClean="0"/>
              <a:t> AVR – THE TRUE RISC ARCHITECTURE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GETTING STARTED WITH ARDUINO PROGRAMMING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dirty="0" smtClean="0"/>
              <a:t>COMMUNICATING WITH ARDUINO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99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Soundararajan dhakshinamoorthy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286000"/>
            <a:ext cx="3346704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SOFTWARE ENGINEER</a:t>
            </a:r>
            <a:endParaRPr lang="en-IN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80031" y="1329448"/>
            <a:ext cx="533400" cy="3810000"/>
          </a:xfrm>
          <a:prstGeom prst="rect">
            <a:avLst/>
          </a:prstGeom>
        </p:spPr>
        <p:txBody>
          <a:bodyPr vert="vert270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 smtClean="0"/>
              <a:t>ARDUINO DEVELOPER</a:t>
            </a:r>
            <a:endParaRPr lang="en-IN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29200" y="2857174"/>
            <a:ext cx="3346704" cy="5334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 smtClean="0"/>
              <a:t> IDE TOOLS</a:t>
            </a:r>
            <a:endParaRPr lang="en-IN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33327" y="3804944"/>
            <a:ext cx="3346704" cy="5334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 smtClean="0"/>
              <a:t>MICROCONTROLLERS</a:t>
            </a:r>
            <a:endParaRPr lang="en-IN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3075952"/>
            <a:ext cx="3657600" cy="69986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 smtClean="0"/>
              <a:t>MARRIED WITH 1 CHILD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28593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</TotalTime>
  <Words>60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Tw Cen MT</vt:lpstr>
      <vt:lpstr>Tw Cen MT Condensed</vt:lpstr>
      <vt:lpstr>Wingdings</vt:lpstr>
      <vt:lpstr>Wingdings 3</vt:lpstr>
      <vt:lpstr>Integral</vt:lpstr>
      <vt:lpstr>Arduino and open source hardware</vt:lpstr>
      <vt:lpstr>Contents (duration : 2 ½ hours)</vt:lpstr>
      <vt:lpstr>Soundararajan dhakshinamoorthy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and open source hardware</dc:title>
  <dc:creator>chetemp</dc:creator>
  <cp:lastModifiedBy>Dhakshinamoorthy, Soundararajan</cp:lastModifiedBy>
  <cp:revision>5</cp:revision>
  <dcterms:created xsi:type="dcterms:W3CDTF">2006-08-16T00:00:00Z</dcterms:created>
  <dcterms:modified xsi:type="dcterms:W3CDTF">2015-08-15T21:18:39Z</dcterms:modified>
</cp:coreProperties>
</file>