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2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9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and open source hardware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–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2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(duration : 2 ½ hours)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DIGITAL I/O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ANALOG I/O</a:t>
            </a:r>
            <a:endParaRPr lang="en-US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COLOR </a:t>
            </a:r>
            <a:r>
              <a:rPr lang="en-US" dirty="0" smtClean="0"/>
              <a:t>MIXING LAMP PROJECT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MOTORIZED </a:t>
            </a:r>
            <a:r>
              <a:rPr lang="en-US" dirty="0" smtClean="0"/>
              <a:t>PIN WHEEL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CRYSTAL BALL TO TELL THE FUTURE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99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38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Tw Cen MT</vt:lpstr>
      <vt:lpstr>Tw Cen MT Condensed</vt:lpstr>
      <vt:lpstr>Wingdings</vt:lpstr>
      <vt:lpstr>Wingdings 3</vt:lpstr>
      <vt:lpstr>Integral</vt:lpstr>
      <vt:lpstr>Arduino and open source hardware</vt:lpstr>
      <vt:lpstr>Contents (duration : 2 ½ hours)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and open source hardware</dc:title>
  <dc:creator>chetemp</dc:creator>
  <cp:lastModifiedBy>Dhakshinamoorthy, Soundararajan</cp:lastModifiedBy>
  <cp:revision>9</cp:revision>
  <dcterms:created xsi:type="dcterms:W3CDTF">2006-08-16T00:00:00Z</dcterms:created>
  <dcterms:modified xsi:type="dcterms:W3CDTF">2015-08-15T21:07:12Z</dcterms:modified>
</cp:coreProperties>
</file>