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721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7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57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1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6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4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93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Arduino and open source hardware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– </a:t>
            </a:r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02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(duration : 2 ½ hours)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mtClean="0"/>
              <a:t> ATEML </a:t>
            </a:r>
            <a:r>
              <a:rPr lang="en-US" dirty="0" smtClean="0"/>
              <a:t>STUDIO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ADVANCED DEBUGGING TECHNIQUES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EMBEDDED DEBUGGER AND ARDUINO ZERO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– INTERNET OF THINGS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998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</TotalTime>
  <Words>35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Tw Cen MT</vt:lpstr>
      <vt:lpstr>Tw Cen MT Condensed</vt:lpstr>
      <vt:lpstr>Wingdings</vt:lpstr>
      <vt:lpstr>Wingdings 3</vt:lpstr>
      <vt:lpstr>Integral</vt:lpstr>
      <vt:lpstr>Arduino and open source hardware</vt:lpstr>
      <vt:lpstr>Contents (duration : 2 ½ hours)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and open source hardware</dc:title>
  <dc:creator>chetemp</dc:creator>
  <cp:lastModifiedBy>Dhakshinamoorthy, Soundararajan</cp:lastModifiedBy>
  <cp:revision>3</cp:revision>
  <dcterms:created xsi:type="dcterms:W3CDTF">2006-08-16T00:00:00Z</dcterms:created>
  <dcterms:modified xsi:type="dcterms:W3CDTF">2015-08-15T21:09:59Z</dcterms:modified>
</cp:coreProperties>
</file>