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778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3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97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7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6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5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2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40801-C611-42FC-B64A-E338D320F446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 with Arduino - Beginner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Soundararajan dhakshinamoorthy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9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LED BLINK </a:t>
            </a:r>
            <a:r>
              <a:rPr lang="en-US" dirty="0" smtClean="0"/>
              <a:t>(20 </a:t>
            </a:r>
            <a:r>
              <a:rPr lang="en-US" dirty="0" smtClean="0"/>
              <a:t>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9242"/>
            <a:ext cx="8915400" cy="464198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Blink LED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Change delay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Why the code repeats when it is entered in loop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Modify the code blink the LED based on Fibonacci delay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7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Software Serial </a:t>
            </a:r>
            <a:r>
              <a:rPr lang="en-US" dirty="0" smtClean="0"/>
              <a:t>(20 </a:t>
            </a:r>
            <a:r>
              <a:rPr lang="en-US" dirty="0" smtClean="0"/>
              <a:t>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3833"/>
            <a:ext cx="8915400" cy="458738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Make a note on Serial Monitor 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Ask </a:t>
            </a:r>
            <a:r>
              <a:rPr lang="en-US" dirty="0"/>
              <a:t>if the LED should go off using Serial </a:t>
            </a:r>
            <a:r>
              <a:rPr lang="en-US" dirty="0" smtClean="0"/>
              <a:t>Input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Print </a:t>
            </a:r>
            <a:r>
              <a:rPr lang="en-US" dirty="0" err="1"/>
              <a:t>Serial.writeln</a:t>
            </a:r>
            <a:r>
              <a:rPr lang="en-US" dirty="0"/>
              <a:t>() in setup() and in loop() 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err="1" smtClean="0"/>
              <a:t>Serial.print</a:t>
            </a:r>
            <a:r>
              <a:rPr lang="en-US" dirty="0" smtClean="0"/>
              <a:t>() and </a:t>
            </a:r>
            <a:r>
              <a:rPr lang="en-US" dirty="0" err="1" smtClean="0"/>
              <a:t>Serial.println</a:t>
            </a:r>
            <a:r>
              <a:rPr lang="en-US" dirty="0" smtClean="0"/>
              <a:t>()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Serial.parseInt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892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Adafruit</a:t>
            </a:r>
            <a:r>
              <a:rPr lang="en-US" dirty="0" smtClean="0"/>
              <a:t> LCD Display </a:t>
            </a:r>
            <a:r>
              <a:rPr lang="en-US" dirty="0" smtClean="0"/>
              <a:t>(20 </a:t>
            </a:r>
            <a:r>
              <a:rPr lang="en-US" dirty="0" smtClean="0"/>
              <a:t>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212" y="1807255"/>
            <a:ext cx="8946541" cy="41954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LCD Display </a:t>
            </a:r>
            <a:r>
              <a:rPr lang="en-US" dirty="0" err="1" smtClean="0"/>
              <a:t>graphicstest</a:t>
            </a:r>
            <a:r>
              <a:rPr lang="en-US" dirty="0" smtClean="0"/>
              <a:t> example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Modifications to code and run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Change graphics based on input from serial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of the button in the LCD Shield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24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115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Exercises with Arduino - Beginner</vt:lpstr>
      <vt:lpstr>1. LED BLINK (20 minutes)</vt:lpstr>
      <vt:lpstr>2. Software Serial (20 minutes)</vt:lpstr>
      <vt:lpstr>3. Adafruit LCD Display (20 minutes)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with Arduino</dc:title>
  <dc:creator>Dhakshinamoorthy, Soundararajan</dc:creator>
  <cp:lastModifiedBy>Dhakshinamoorthy, Soundararajan</cp:lastModifiedBy>
  <cp:revision>9</cp:revision>
  <dcterms:created xsi:type="dcterms:W3CDTF">2015-09-19T14:33:34Z</dcterms:created>
  <dcterms:modified xsi:type="dcterms:W3CDTF">2015-09-19T14:43:53Z</dcterms:modified>
</cp:coreProperties>
</file>