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  <p:sldMasterId id="2147483791" r:id="rId2"/>
  </p:sldMasterIdLst>
  <p:sldIdLst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7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5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8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74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54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05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0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0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08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65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1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70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1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72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333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477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269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387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42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24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5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0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4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4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7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3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3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1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4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658" y="1147544"/>
            <a:ext cx="10391051" cy="3329581"/>
          </a:xfrm>
        </p:spPr>
        <p:txBody>
          <a:bodyPr/>
          <a:lstStyle/>
          <a:p>
            <a:r>
              <a:rPr lang="en-US" sz="6600" dirty="0" smtClean="0"/>
              <a:t>Atmel studio 7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Soundararajan dhakshinamoorthy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9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Creating, building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138" y="2579428"/>
            <a:ext cx="10567232" cy="376678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Installing Atmel studio 7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Creating Projects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Configuring the toolchain options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Examining the output file</a:t>
            </a:r>
          </a:p>
        </p:txBody>
      </p:sp>
    </p:spTree>
    <p:extLst>
      <p:ext uri="{BB962C8B-B14F-4D97-AF65-F5344CB8AC3E}">
        <p14:creationId xmlns:p14="http://schemas.microsoft.com/office/powerpoint/2010/main" val="127477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1803" y="2353166"/>
            <a:ext cx="8946541" cy="4195481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Using the cycle accurate simulator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 note on code optimization and impact on debugging.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Breakpoints, conditional breakpoints.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Watching variables, stack.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4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Experiencing Atmel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Using the code </a:t>
            </a:r>
            <a:r>
              <a:rPr lang="en-US" dirty="0" err="1"/>
              <a:t>intellisence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Importing Arduino sketches and working with it.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Atmel </a:t>
            </a:r>
            <a:r>
              <a:rPr lang="en-US" smtClean="0"/>
              <a:t>software framework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3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OCD (On chip debug protocol)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EDBG (Embedded Debugger)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Backend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Frontend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Role of </a:t>
            </a:r>
            <a:r>
              <a:rPr lang="en-US" smtClean="0"/>
              <a:t>the compiler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354908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678</TotalTime>
  <Words>88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</vt:lpstr>
      <vt:lpstr>Wingdings 2</vt:lpstr>
      <vt:lpstr>Wingdings 3</vt:lpstr>
      <vt:lpstr>HDOfficeLightV0</vt:lpstr>
      <vt:lpstr>Ion Boardroom</vt:lpstr>
      <vt:lpstr>Atmel studio 7</vt:lpstr>
      <vt:lpstr>Creating, building projects</vt:lpstr>
      <vt:lpstr>Debugging</vt:lpstr>
      <vt:lpstr>Experiencing Atmel studio</vt:lpstr>
      <vt:lpstr>Debugging Internals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 with Arduino</dc:title>
  <dc:creator>Dhakshinamoorthy, Soundararajan</dc:creator>
  <cp:lastModifiedBy>Dhakshinamoorthy, Soundararajan</cp:lastModifiedBy>
  <cp:revision>23</cp:revision>
  <dcterms:created xsi:type="dcterms:W3CDTF">2015-09-19T14:33:34Z</dcterms:created>
  <dcterms:modified xsi:type="dcterms:W3CDTF">2015-09-20T02:26:06Z</dcterms:modified>
</cp:coreProperties>
</file>