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79" r:id="rId2"/>
  </p:sldMasterIdLst>
  <p:sldIdLst>
    <p:sldId id="256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5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6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2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0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8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40801-C611-42FC-B64A-E338D320F446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EE51F-DED6-42BF-A5D0-C3D631DF6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658" y="1147544"/>
            <a:ext cx="10391051" cy="3329581"/>
          </a:xfrm>
        </p:spPr>
        <p:txBody>
          <a:bodyPr/>
          <a:lstStyle/>
          <a:p>
            <a:r>
              <a:rPr lang="en-US" sz="6600" dirty="0" smtClean="0"/>
              <a:t>Arduino Ethernet Shield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Soundararajan dhakshinamoorthy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38" y="1692327"/>
            <a:ext cx="10567232" cy="53772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Connect it to your network with the RJ45 cable.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Wiznet</a:t>
            </a:r>
            <a:r>
              <a:rPr lang="en-US" dirty="0" smtClean="0"/>
              <a:t> W5100 Ethernet chip.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Uses the Ethernet library.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PoE</a:t>
            </a:r>
            <a:r>
              <a:rPr lang="en-US" dirty="0" smtClean="0"/>
              <a:t> module designed to extract power from CAT5 cable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IEEE 802.3af complaint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Uno communicates with pins 10,11,12,13. They cannot be used for general </a:t>
            </a:r>
            <a:r>
              <a:rPr lang="en-US" dirty="0" smtClean="0"/>
              <a:t>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7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Shield routing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0" y="2088107"/>
            <a:ext cx="4237630" cy="3652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61" y="2759794"/>
            <a:ext cx="6030035" cy="25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212" y="1807255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Setup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IP Address configuration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data that is served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Serial monitor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7212" y="1807255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Connecting from your Android / iPhone / </a:t>
            </a:r>
            <a:r>
              <a:rPr lang="en-US" dirty="0" smtClean="0"/>
              <a:t>PC to this server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	SSID </a:t>
            </a:r>
            <a:r>
              <a:rPr lang="en-US" dirty="0" smtClean="0"/>
              <a:t>			: NETGEAR28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      </a:t>
            </a:r>
            <a:r>
              <a:rPr lang="en-US" dirty="0"/>
              <a:t>PASSWORD </a:t>
            </a:r>
            <a:r>
              <a:rPr lang="en-US" dirty="0" smtClean="0"/>
              <a:t>	: littletullip150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IP Configuration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Open Browser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http://192.168.1.177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2444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664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Wingdings</vt:lpstr>
      <vt:lpstr>Wingdings 2</vt:lpstr>
      <vt:lpstr>HDOfficeLightV0</vt:lpstr>
      <vt:lpstr>Retrospect</vt:lpstr>
      <vt:lpstr>Arduino Ethernet Shield</vt:lpstr>
      <vt:lpstr>Overview</vt:lpstr>
      <vt:lpstr>Shield routing </vt:lpstr>
      <vt:lpstr>Ethernet WebServer</vt:lpstr>
      <vt:lpstr>Your Turn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with Arduino</dc:title>
  <dc:creator>Dhakshinamoorthy, Soundararajan</dc:creator>
  <cp:lastModifiedBy>Dhakshinamoorthy, Soundararajan</cp:lastModifiedBy>
  <cp:revision>19</cp:revision>
  <dcterms:created xsi:type="dcterms:W3CDTF">2015-09-19T14:33:34Z</dcterms:created>
  <dcterms:modified xsi:type="dcterms:W3CDTF">2015-09-20T02:07:47Z</dcterms:modified>
</cp:coreProperties>
</file>