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86139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40801-C611-42FC-B64A-E338D320F446}" type="datetimeFigureOut">
              <a:rPr lang="en-US" smtClean="0"/>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36965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75766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7778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3823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54289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416397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39829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533331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2332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1935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640801-C611-42FC-B64A-E338D320F446}" type="datetimeFigureOut">
              <a:rPr lang="en-US" smtClean="0"/>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65791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640801-C611-42FC-B64A-E338D320F446}" type="datetimeFigureOut">
              <a:rPr lang="en-US" smtClean="0"/>
              <a:t>9/20/2015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371645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372209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52954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D640801-C611-42FC-B64A-E338D320F446}" type="datetimeFigureOut">
              <a:rPr lang="en-US" smtClean="0"/>
              <a:t>9/20/2015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217201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40801-C611-42FC-B64A-E338D320F446}" type="datetimeFigureOut">
              <a:rPr lang="en-US" smtClean="0"/>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EE51F-DED6-42BF-A5D0-C3D631DF6F3C}" type="slidenum">
              <a:rPr lang="en-US" smtClean="0"/>
              <a:t>‹#›</a:t>
            </a:fld>
            <a:endParaRPr lang="en-US"/>
          </a:p>
        </p:txBody>
      </p:sp>
    </p:spTree>
    <p:extLst>
      <p:ext uri="{BB962C8B-B14F-4D97-AF65-F5344CB8AC3E}">
        <p14:creationId xmlns:p14="http://schemas.microsoft.com/office/powerpoint/2010/main" val="143092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40801-C611-42FC-B64A-E338D320F446}" type="datetimeFigureOut">
              <a:rPr lang="en-US" smtClean="0"/>
              <a:t>9/20/2015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5EE51F-DED6-42BF-A5D0-C3D631DF6F3C}" type="slidenum">
              <a:rPr lang="en-US" smtClean="0"/>
              <a:t>‹#›</a:t>
            </a:fld>
            <a:endParaRPr lang="en-US"/>
          </a:p>
        </p:txBody>
      </p:sp>
    </p:spTree>
    <p:extLst>
      <p:ext uri="{BB962C8B-B14F-4D97-AF65-F5344CB8AC3E}">
        <p14:creationId xmlns:p14="http://schemas.microsoft.com/office/powerpoint/2010/main" val="136495026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391051" cy="3329581"/>
          </a:xfrm>
        </p:spPr>
        <p:txBody>
          <a:bodyPr/>
          <a:lstStyle/>
          <a:p>
            <a:r>
              <a:rPr lang="en-US" sz="6600" dirty="0" smtClean="0"/>
              <a:t>Arduino </a:t>
            </a:r>
            <a:r>
              <a:rPr lang="en-US" sz="6600" dirty="0" smtClean="0"/>
              <a:t>GSM Shield</a:t>
            </a:r>
            <a:endParaRPr lang="en-US" sz="6600" dirty="0"/>
          </a:p>
        </p:txBody>
      </p:sp>
      <p:sp>
        <p:nvSpPr>
          <p:cNvPr id="3" name="Subtitle 2"/>
          <p:cNvSpPr>
            <a:spLocks noGrp="1"/>
          </p:cNvSpPr>
          <p:nvPr>
            <p:ph type="subTitle" idx="1"/>
          </p:nvPr>
        </p:nvSpPr>
        <p:spPr/>
        <p:txBody>
          <a:bodyPr/>
          <a:lstStyle/>
          <a:p>
            <a:r>
              <a:rPr lang="en-US" dirty="0" smtClean="0"/>
              <a:t>Soundararajan dhakshinamoorthy</a:t>
            </a:r>
            <a:endParaRPr lang="en-US" dirty="0"/>
          </a:p>
        </p:txBody>
      </p:sp>
    </p:spTree>
    <p:extLst>
      <p:ext uri="{BB962C8B-B14F-4D97-AF65-F5344CB8AC3E}">
        <p14:creationId xmlns:p14="http://schemas.microsoft.com/office/powerpoint/2010/main" val="273259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97138" y="1269242"/>
            <a:ext cx="10567232" cy="5377218"/>
          </a:xfrm>
        </p:spPr>
        <p:txBody>
          <a:bodyPr>
            <a:normAutofit/>
          </a:bodyPr>
          <a:lstStyle/>
          <a:p>
            <a:pPr>
              <a:lnSpc>
                <a:spcPct val="250000"/>
              </a:lnSpc>
            </a:pPr>
            <a:r>
              <a:rPr lang="en-US" dirty="0" smtClean="0"/>
              <a:t>Allows you to do almost anything you do with GSM and GPRS.</a:t>
            </a:r>
          </a:p>
          <a:p>
            <a:pPr>
              <a:lnSpc>
                <a:spcPct val="250000"/>
              </a:lnSpc>
            </a:pPr>
            <a:r>
              <a:rPr lang="en-US" dirty="0" smtClean="0"/>
              <a:t>Has a modem that transfer data from a Serial port to GSM Network.</a:t>
            </a:r>
          </a:p>
          <a:p>
            <a:pPr>
              <a:lnSpc>
                <a:spcPct val="250000"/>
              </a:lnSpc>
            </a:pPr>
            <a:r>
              <a:rPr lang="en-US" dirty="0" smtClean="0"/>
              <a:t>The library abstracts low level communication between modem and SIM card.</a:t>
            </a:r>
          </a:p>
          <a:p>
            <a:pPr>
              <a:lnSpc>
                <a:spcPct val="250000"/>
              </a:lnSpc>
            </a:pPr>
            <a:r>
              <a:rPr lang="en-US" dirty="0" smtClean="0"/>
              <a:t>Each command is part of a larger set of operations.</a:t>
            </a:r>
          </a:p>
          <a:p>
            <a:pPr>
              <a:lnSpc>
                <a:spcPct val="250000"/>
              </a:lnSpc>
            </a:pPr>
            <a:r>
              <a:rPr lang="en-US" dirty="0" smtClean="0"/>
              <a:t>Internally handled by AT commands.</a:t>
            </a:r>
          </a:p>
          <a:p>
            <a:pPr>
              <a:lnSpc>
                <a:spcPct val="250000"/>
              </a:lnSpc>
            </a:pPr>
            <a:r>
              <a:rPr lang="en-US" dirty="0" smtClean="0"/>
              <a:t>Utility commands available for separate use.</a:t>
            </a:r>
            <a:endParaRPr lang="en-US" dirty="0"/>
          </a:p>
        </p:txBody>
      </p:sp>
    </p:spTree>
    <p:extLst>
      <p:ext uri="{BB962C8B-B14F-4D97-AF65-F5344CB8AC3E}">
        <p14:creationId xmlns:p14="http://schemas.microsoft.com/office/powerpoint/2010/main" val="12747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library overview</a:t>
            </a:r>
            <a:endParaRPr lang="en-US" dirty="0"/>
          </a:p>
        </p:txBody>
      </p:sp>
      <p:sp>
        <p:nvSpPr>
          <p:cNvPr id="3" name="Content Placeholder 2"/>
          <p:cNvSpPr>
            <a:spLocks noGrp="1"/>
          </p:cNvSpPr>
          <p:nvPr>
            <p:ph idx="1"/>
          </p:nvPr>
        </p:nvSpPr>
        <p:spPr>
          <a:xfrm>
            <a:off x="1417212" y="1405719"/>
            <a:ext cx="10551875" cy="5254388"/>
          </a:xfrm>
        </p:spPr>
        <p:txBody>
          <a:bodyPr>
            <a:normAutofit/>
          </a:bodyPr>
          <a:lstStyle/>
          <a:p>
            <a:pPr>
              <a:lnSpc>
                <a:spcPct val="200000"/>
              </a:lnSpc>
            </a:pPr>
            <a:r>
              <a:rPr lang="en-US" dirty="0"/>
              <a:t>The </a:t>
            </a:r>
            <a:r>
              <a:rPr lang="en-US" i="1" dirty="0"/>
              <a:t>GSM</a:t>
            </a:r>
            <a:r>
              <a:rPr lang="en-US" dirty="0"/>
              <a:t> class takes care of commands to the radio modem. This handles the connectivity aspects of the shield and registers your system in the GSM infrastructure. All of your GSM/GPRS programs will need to include an object of this class to handle the necessary low level communication. </a:t>
            </a:r>
          </a:p>
          <a:p>
            <a:pPr>
              <a:lnSpc>
                <a:spcPct val="200000"/>
              </a:lnSpc>
            </a:pPr>
            <a:r>
              <a:rPr lang="en-US" dirty="0"/>
              <a:t>Voice call handling, managed by the </a:t>
            </a:r>
            <a:r>
              <a:rPr lang="en-US" i="1" dirty="0" err="1"/>
              <a:t>GSMVoiceCall</a:t>
            </a:r>
            <a:r>
              <a:rPr lang="en-US" dirty="0"/>
              <a:t> class. </a:t>
            </a:r>
          </a:p>
          <a:p>
            <a:pPr>
              <a:lnSpc>
                <a:spcPct val="200000"/>
              </a:lnSpc>
            </a:pPr>
            <a:r>
              <a:rPr lang="en-US" dirty="0"/>
              <a:t>Send/receive SMS messages, managed by the </a:t>
            </a:r>
            <a:r>
              <a:rPr lang="en-US" i="1" dirty="0"/>
              <a:t>GSM_SMS</a:t>
            </a:r>
            <a:r>
              <a:rPr lang="en-US" dirty="0"/>
              <a:t> class. </a:t>
            </a:r>
          </a:p>
        </p:txBody>
      </p:sp>
    </p:spTree>
    <p:extLst>
      <p:ext uri="{BB962C8B-B14F-4D97-AF65-F5344CB8AC3E}">
        <p14:creationId xmlns:p14="http://schemas.microsoft.com/office/powerpoint/2010/main" val="172514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overview</a:t>
            </a:r>
            <a:endParaRPr lang="en-US" dirty="0"/>
          </a:p>
        </p:txBody>
      </p:sp>
      <p:sp>
        <p:nvSpPr>
          <p:cNvPr id="3" name="Content Placeholder 2"/>
          <p:cNvSpPr>
            <a:spLocks noGrp="1"/>
          </p:cNvSpPr>
          <p:nvPr>
            <p:ph idx="1"/>
          </p:nvPr>
        </p:nvSpPr>
        <p:spPr>
          <a:xfrm>
            <a:off x="1103312" y="2052918"/>
            <a:ext cx="10688354" cy="4607189"/>
          </a:xfrm>
        </p:spPr>
        <p:txBody>
          <a:bodyPr>
            <a:normAutofit fontScale="85000" lnSpcReduction="10000"/>
          </a:bodyPr>
          <a:lstStyle/>
          <a:p>
            <a:pPr>
              <a:lnSpc>
                <a:spcPct val="200000"/>
              </a:lnSpc>
            </a:pPr>
            <a:r>
              <a:rPr lang="en-US" dirty="0"/>
              <a:t>The </a:t>
            </a:r>
            <a:r>
              <a:rPr lang="en-US" i="1" dirty="0" err="1"/>
              <a:t>GPRSClass</a:t>
            </a:r>
            <a:r>
              <a:rPr lang="en-US" dirty="0"/>
              <a:t> is for connecting to the internet. </a:t>
            </a:r>
          </a:p>
          <a:p>
            <a:pPr>
              <a:lnSpc>
                <a:spcPct val="200000"/>
              </a:lnSpc>
            </a:pPr>
            <a:r>
              <a:rPr lang="en-US" i="1" dirty="0" err="1"/>
              <a:t>GSMClient</a:t>
            </a:r>
            <a:r>
              <a:rPr lang="en-US" dirty="0"/>
              <a:t> includes implementations for a client, similar to the Ethernet and </a:t>
            </a:r>
            <a:r>
              <a:rPr lang="en-US" dirty="0" err="1"/>
              <a:t>WiFi</a:t>
            </a:r>
            <a:r>
              <a:rPr lang="en-US" dirty="0"/>
              <a:t> libraries. </a:t>
            </a:r>
          </a:p>
          <a:p>
            <a:pPr>
              <a:lnSpc>
                <a:spcPct val="200000"/>
              </a:lnSpc>
            </a:pPr>
            <a:r>
              <a:rPr lang="en-US" i="1" dirty="0" err="1"/>
              <a:t>GSMServer</a:t>
            </a:r>
            <a:r>
              <a:rPr lang="en-US" dirty="0"/>
              <a:t> includes implementations for a server, similar to the Ethernet and </a:t>
            </a:r>
            <a:r>
              <a:rPr lang="en-US" dirty="0" err="1"/>
              <a:t>WiFi</a:t>
            </a:r>
            <a:r>
              <a:rPr lang="en-US" dirty="0"/>
              <a:t> libraries. </a:t>
            </a:r>
            <a:r>
              <a:rPr lang="en-US" i="1" dirty="0"/>
              <a:t>NB : A number of network operators do not allow for incoming connections from the public internet, but will allow them from inside their own. Check with your operator to see what restrictions there are on data use.</a:t>
            </a:r>
            <a:r>
              <a:rPr lang="en-US" dirty="0"/>
              <a:t> </a:t>
            </a:r>
          </a:p>
          <a:p>
            <a:pPr>
              <a:lnSpc>
                <a:spcPct val="200000"/>
              </a:lnSpc>
            </a:pPr>
            <a:r>
              <a:rPr lang="en-US" dirty="0"/>
              <a:t>A number of utility classes such as </a:t>
            </a:r>
            <a:r>
              <a:rPr lang="en-US" i="1" dirty="0" err="1"/>
              <a:t>GSMScanner</a:t>
            </a:r>
            <a:r>
              <a:rPr lang="en-US" dirty="0"/>
              <a:t> and </a:t>
            </a:r>
            <a:r>
              <a:rPr lang="en-US" i="1" dirty="0" err="1"/>
              <a:t>GSMModem</a:t>
            </a:r>
            <a:r>
              <a:rPr lang="en-US" dirty="0"/>
              <a:t> </a:t>
            </a:r>
          </a:p>
          <a:p>
            <a:pPr>
              <a:lnSpc>
                <a:spcPct val="200000"/>
              </a:lnSpc>
            </a:pPr>
            <a:endParaRPr lang="en-US" dirty="0"/>
          </a:p>
        </p:txBody>
      </p:sp>
    </p:spTree>
    <p:extLst>
      <p:ext uri="{BB962C8B-B14F-4D97-AF65-F5344CB8AC3E}">
        <p14:creationId xmlns:p14="http://schemas.microsoft.com/office/powerpoint/2010/main" val="96712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SendSMS</a:t>
            </a:r>
            <a:endParaRPr lang="en-US" dirty="0"/>
          </a:p>
        </p:txBody>
      </p:sp>
      <p:sp>
        <p:nvSpPr>
          <p:cNvPr id="5" name="Content Placeholder 2"/>
          <p:cNvSpPr>
            <a:spLocks noGrp="1"/>
          </p:cNvSpPr>
          <p:nvPr>
            <p:ph idx="1"/>
          </p:nvPr>
        </p:nvSpPr>
        <p:spPr>
          <a:xfrm>
            <a:off x="1417212" y="1807255"/>
            <a:ext cx="8946541" cy="4195481"/>
          </a:xfrm>
        </p:spPr>
        <p:txBody>
          <a:bodyPr>
            <a:normAutofit/>
          </a:bodyPr>
          <a:lstStyle/>
          <a:p>
            <a:pPr>
              <a:lnSpc>
                <a:spcPct val="200000"/>
              </a:lnSpc>
            </a:pPr>
            <a:r>
              <a:rPr lang="en-US" dirty="0" smtClean="0"/>
              <a:t>Setup PIN if needed.</a:t>
            </a:r>
          </a:p>
          <a:p>
            <a:pPr>
              <a:lnSpc>
                <a:spcPct val="200000"/>
              </a:lnSpc>
            </a:pPr>
            <a:r>
              <a:rPr lang="en-US" dirty="0" smtClean="0"/>
              <a:t>Run the </a:t>
            </a:r>
            <a:r>
              <a:rPr lang="en-US" dirty="0" err="1" smtClean="0"/>
              <a:t>SendSMS.ino</a:t>
            </a:r>
            <a:r>
              <a:rPr lang="en-US" dirty="0" smtClean="0"/>
              <a:t> example.</a:t>
            </a:r>
            <a:endParaRPr lang="en-US" dirty="0"/>
          </a:p>
        </p:txBody>
      </p:sp>
    </p:spTree>
    <p:extLst>
      <p:ext uri="{BB962C8B-B14F-4D97-AF65-F5344CB8AC3E}">
        <p14:creationId xmlns:p14="http://schemas.microsoft.com/office/powerpoint/2010/main" val="1356424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VoiceCall</a:t>
            </a:r>
            <a:endParaRPr lang="en-US" dirty="0"/>
          </a:p>
        </p:txBody>
      </p:sp>
      <p:sp>
        <p:nvSpPr>
          <p:cNvPr id="3" name="Content Placeholder 2"/>
          <p:cNvSpPr>
            <a:spLocks noGrp="1"/>
          </p:cNvSpPr>
          <p:nvPr>
            <p:ph idx="1"/>
          </p:nvPr>
        </p:nvSpPr>
        <p:spPr/>
        <p:txBody>
          <a:bodyPr/>
          <a:lstStyle/>
          <a:p>
            <a:r>
              <a:rPr lang="en-US" dirty="0" smtClean="0"/>
              <a:t>Run the </a:t>
            </a:r>
            <a:r>
              <a:rPr lang="en-US" dirty="0" err="1" smtClean="0"/>
              <a:t>voicecall</a:t>
            </a:r>
            <a:r>
              <a:rPr lang="en-US" dirty="0" smtClean="0"/>
              <a:t> sketch.</a:t>
            </a:r>
            <a:endParaRPr lang="en-US" dirty="0"/>
          </a:p>
        </p:txBody>
      </p:sp>
    </p:spTree>
    <p:extLst>
      <p:ext uri="{BB962C8B-B14F-4D97-AF65-F5344CB8AC3E}">
        <p14:creationId xmlns:p14="http://schemas.microsoft.com/office/powerpoint/2010/main" val="3935049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669</TotalTime>
  <Words>252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Arduino GSM Shield</vt:lpstr>
      <vt:lpstr>Overview</vt:lpstr>
      <vt:lpstr>The library overview</vt:lpstr>
      <vt:lpstr>Library overview</vt:lpstr>
      <vt:lpstr>SendSMS</vt:lpstr>
      <vt:lpstr>VoiceCall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 with Arduino</dc:title>
  <dc:creator>Dhakshinamoorthy, Soundararajan</dc:creator>
  <cp:lastModifiedBy>Dhakshinamoorthy, Soundararajan</cp:lastModifiedBy>
  <cp:revision>20</cp:revision>
  <dcterms:created xsi:type="dcterms:W3CDTF">2015-09-19T14:33:34Z</dcterms:created>
  <dcterms:modified xsi:type="dcterms:W3CDTF">2015-09-20T02:04:32Z</dcterms:modified>
</cp:coreProperties>
</file>