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7BFF3-07EA-4D81-9BB5-4C4D28110F7D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7C06-1EBB-4018-A7F8-AB4E6312E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07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7BFF3-07EA-4D81-9BB5-4C4D28110F7D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7C06-1EBB-4018-A7F8-AB4E6312E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57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7BFF3-07EA-4D81-9BB5-4C4D28110F7D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7C06-1EBB-4018-A7F8-AB4E6312E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8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7BFF3-07EA-4D81-9BB5-4C4D28110F7D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7C06-1EBB-4018-A7F8-AB4E6312E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595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7BFF3-07EA-4D81-9BB5-4C4D28110F7D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7C06-1EBB-4018-A7F8-AB4E6312E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1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7BFF3-07EA-4D81-9BB5-4C4D28110F7D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7C06-1EBB-4018-A7F8-AB4E6312E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2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7BFF3-07EA-4D81-9BB5-4C4D28110F7D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7C06-1EBB-4018-A7F8-AB4E6312E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9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7BFF3-07EA-4D81-9BB5-4C4D28110F7D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7C06-1EBB-4018-A7F8-AB4E6312E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4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7BFF3-07EA-4D81-9BB5-4C4D28110F7D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7C06-1EBB-4018-A7F8-AB4E6312E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648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7BFF3-07EA-4D81-9BB5-4C4D28110F7D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7C06-1EBB-4018-A7F8-AB4E6312E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53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7BFF3-07EA-4D81-9BB5-4C4D28110F7D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7C06-1EBB-4018-A7F8-AB4E6312E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76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7BFF3-07EA-4D81-9BB5-4C4D28110F7D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27C06-1EBB-4018-A7F8-AB4E6312E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65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dirty="0" smtClean="0">
                <a:solidFill>
                  <a:srgbClr val="7030A0"/>
                </a:solidFill>
                <a:latin typeface="Algerian" panose="04020705040A02060702" pitchFamily="82" charset="0"/>
              </a:rPr>
              <a:t>SNS &amp; SQS</a:t>
            </a:r>
            <a:endParaRPr lang="en-IN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SNS --&gt; Simple Notification Service</a:t>
            </a:r>
          </a:p>
          <a:p>
            <a:r>
              <a:rPr lang="fr-FR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SQS --&gt; Simple Q Service</a:t>
            </a:r>
            <a:endParaRPr lang="en-IN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131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46514" y="1341120"/>
            <a:ext cx="1863635" cy="3718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06491" y="1166949"/>
            <a:ext cx="1741715" cy="3971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gular Pentagon 3"/>
          <p:cNvSpPr/>
          <p:nvPr/>
        </p:nvSpPr>
        <p:spPr>
          <a:xfrm>
            <a:off x="5138057" y="1915886"/>
            <a:ext cx="757646" cy="1053737"/>
          </a:xfrm>
          <a:prstGeom prst="pent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/>
          <p:cNvCxnSpPr>
            <a:endCxn id="4" idx="1"/>
          </p:cNvCxnSpPr>
          <p:nvPr/>
        </p:nvCxnSpPr>
        <p:spPr>
          <a:xfrm>
            <a:off x="3910149" y="1785257"/>
            <a:ext cx="1227909" cy="533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5"/>
          </p:cNvCxnSpPr>
          <p:nvPr/>
        </p:nvCxnSpPr>
        <p:spPr>
          <a:xfrm flipV="1">
            <a:off x="5895702" y="1750423"/>
            <a:ext cx="1410789" cy="567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wn Arrow 8"/>
          <p:cNvSpPr/>
          <p:nvPr/>
        </p:nvSpPr>
        <p:spPr>
          <a:xfrm>
            <a:off x="5390605" y="3100252"/>
            <a:ext cx="252549" cy="618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gular Pentagon 9"/>
          <p:cNvSpPr/>
          <p:nvPr/>
        </p:nvSpPr>
        <p:spPr>
          <a:xfrm>
            <a:off x="5138056" y="4262846"/>
            <a:ext cx="757646" cy="1053737"/>
          </a:xfrm>
          <a:prstGeom prst="pent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>
            <a:off x="3910147" y="4123508"/>
            <a:ext cx="1227909" cy="533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895702" y="4088674"/>
            <a:ext cx="1410789" cy="567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50460" y="4654993"/>
            <a:ext cx="84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DLQ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42895" y="4048132"/>
            <a:ext cx="84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APP 1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06959" y="3974102"/>
            <a:ext cx="84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APP 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29829" y="2885539"/>
            <a:ext cx="84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URL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60305" y="1940658"/>
            <a:ext cx="9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Sender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37433" y="2881181"/>
            <a:ext cx="84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URL</a:t>
            </a:r>
            <a:endParaRPr lang="en-US" b="1" dirty="0" smtClean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02743" y="1718579"/>
            <a:ext cx="1101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Receiver</a:t>
            </a:r>
          </a:p>
        </p:txBody>
      </p:sp>
      <p:sp>
        <p:nvSpPr>
          <p:cNvPr id="20" name="Flowchart: Connector 19"/>
          <p:cNvSpPr/>
          <p:nvPr/>
        </p:nvSpPr>
        <p:spPr>
          <a:xfrm>
            <a:off x="5390605" y="2309989"/>
            <a:ext cx="252549" cy="245977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Lightning Bolt 20"/>
          <p:cNvSpPr/>
          <p:nvPr/>
        </p:nvSpPr>
        <p:spPr>
          <a:xfrm>
            <a:off x="5495925" y="2527391"/>
            <a:ext cx="219075" cy="130084"/>
          </a:xfrm>
          <a:prstGeom prst="lightningBol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4219575" y="628650"/>
            <a:ext cx="3483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SQS   -  One to One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31360" y="5626543"/>
            <a:ext cx="313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Dead Letter Q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7507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46514" y="1341120"/>
            <a:ext cx="1863635" cy="37185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58379" y="2885539"/>
            <a:ext cx="126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Publisher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19575" y="628650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SNS   -  One to Many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910149" y="3076575"/>
            <a:ext cx="909501" cy="95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mond 23"/>
          <p:cNvSpPr/>
          <p:nvPr/>
        </p:nvSpPr>
        <p:spPr>
          <a:xfrm>
            <a:off x="4810125" y="2343150"/>
            <a:ext cx="1238250" cy="15335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IN" dirty="0"/>
          </a:p>
        </p:txBody>
      </p:sp>
      <p:sp>
        <p:nvSpPr>
          <p:cNvPr id="25" name="Hexagon 24"/>
          <p:cNvSpPr/>
          <p:nvPr/>
        </p:nvSpPr>
        <p:spPr>
          <a:xfrm>
            <a:off x="8210550" y="1366836"/>
            <a:ext cx="1047750" cy="782955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6" name="Hexagon 25"/>
          <p:cNvSpPr/>
          <p:nvPr/>
        </p:nvSpPr>
        <p:spPr>
          <a:xfrm>
            <a:off x="8210550" y="2718434"/>
            <a:ext cx="1047750" cy="782955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S2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7" name="Hexagon 26"/>
          <p:cNvSpPr/>
          <p:nvPr/>
        </p:nvSpPr>
        <p:spPr>
          <a:xfrm>
            <a:off x="8210550" y="4461509"/>
            <a:ext cx="1047750" cy="782955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S3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24425" y="3819525"/>
            <a:ext cx="1409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&amp; F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0" name="Straight Connector 29"/>
          <p:cNvCxnSpPr>
            <a:endCxn id="25" idx="3"/>
          </p:cNvCxnSpPr>
          <p:nvPr/>
        </p:nvCxnSpPr>
        <p:spPr>
          <a:xfrm flipV="1">
            <a:off x="5781675" y="1758314"/>
            <a:ext cx="2428875" cy="96012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6048375" y="3109910"/>
            <a:ext cx="2219325" cy="60961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7" idx="3"/>
          </p:cNvCxnSpPr>
          <p:nvPr/>
        </p:nvCxnSpPr>
        <p:spPr>
          <a:xfrm>
            <a:off x="5657850" y="3556813"/>
            <a:ext cx="2552700" cy="1296174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905375" y="4705350"/>
            <a:ext cx="1409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Retry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2850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44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Algerian</vt:lpstr>
      <vt:lpstr>Arial</vt:lpstr>
      <vt:lpstr>Arial Rounded MT Bold</vt:lpstr>
      <vt:lpstr>Calibri</vt:lpstr>
      <vt:lpstr>Calibri Light</vt:lpstr>
      <vt:lpstr>Office Theme</vt:lpstr>
      <vt:lpstr>SNS &amp; SQS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SNS &amp; SQS</dc:title>
  <dc:creator>acer</dc:creator>
  <cp:lastModifiedBy>acer</cp:lastModifiedBy>
  <cp:revision>12</cp:revision>
  <dcterms:created xsi:type="dcterms:W3CDTF">2023-08-24T16:48:54Z</dcterms:created>
  <dcterms:modified xsi:type="dcterms:W3CDTF">2023-08-25T13:35:46Z</dcterms:modified>
</cp:coreProperties>
</file>