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38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58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9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3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5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3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6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7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DC66-C419-48E2-BECF-AEA8A4BD7F80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C6B01-5E77-4519-9A4C-7A7945539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5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8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VPC</a:t>
            </a:r>
            <a:endParaRPr lang="en-IN" sz="8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Virtual Private Cloud</a:t>
            </a:r>
            <a:endParaRPr lang="en-IN" dirty="0"/>
          </a:p>
        </p:txBody>
      </p:sp>
      <p:pic>
        <p:nvPicPr>
          <p:cNvPr id="1026" name="Picture 2" descr="Creating a Custom VPC in AWS. In this article, we are going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9963"/>
            <a:ext cx="2513587" cy="170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111883" y="4734560"/>
            <a:ext cx="886837" cy="50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Overview Diagram</a:t>
            </a:r>
            <a:endParaRPr lang="en-IN" dirty="0"/>
          </a:p>
        </p:txBody>
      </p:sp>
      <p:pic>
        <p:nvPicPr>
          <p:cNvPr id="2050" name="Picture 2" descr="AWS VPC (Amazon Virtual Private Cloud) Components &amp; Benefi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2143919"/>
            <a:ext cx="83248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IPV4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-&gt; IPv4 is a 32 Bit Address</a:t>
            </a:r>
          </a:p>
          <a:p>
            <a:pPr marL="0" indent="0">
              <a:buNone/>
            </a:pPr>
            <a:r>
              <a:rPr lang="en-US" dirty="0" smtClean="0"/>
              <a:t>-&gt; N . N . N . N (10.0.0.1)</a:t>
            </a:r>
          </a:p>
          <a:p>
            <a:pPr marL="0" indent="0">
              <a:buNone/>
            </a:pPr>
            <a:r>
              <a:rPr lang="en-US" dirty="0" smtClean="0"/>
              <a:t>-&gt; 232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3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109650"/>
            <a:ext cx="10521517" cy="6067313"/>
          </a:xfrm>
        </p:spPr>
      </p:pic>
    </p:spTree>
    <p:extLst>
      <p:ext uri="{BB962C8B-B14F-4D97-AF65-F5344CB8AC3E}">
        <p14:creationId xmlns:p14="http://schemas.microsoft.com/office/powerpoint/2010/main" val="17259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420" y="113212"/>
            <a:ext cx="15327084" cy="6897188"/>
          </a:xfrm>
        </p:spPr>
      </p:pic>
    </p:spTree>
    <p:extLst>
      <p:ext uri="{BB962C8B-B14F-4D97-AF65-F5344CB8AC3E}">
        <p14:creationId xmlns:p14="http://schemas.microsoft.com/office/powerpoint/2010/main" val="26237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331" y="-662782"/>
            <a:ext cx="10515600" cy="132556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26" y="444137"/>
            <a:ext cx="8777421" cy="5697992"/>
          </a:xfrm>
        </p:spPr>
      </p:pic>
    </p:spTree>
    <p:extLst>
      <p:ext uri="{BB962C8B-B14F-4D97-AF65-F5344CB8AC3E}">
        <p14:creationId xmlns:p14="http://schemas.microsoft.com/office/powerpoint/2010/main" val="10466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32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VPC</vt:lpstr>
      <vt:lpstr>VPC Overview Diagram</vt:lpstr>
      <vt:lpstr>IP 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</dc:title>
  <dc:creator>acer</dc:creator>
  <cp:lastModifiedBy>acer</cp:lastModifiedBy>
  <cp:revision>7</cp:revision>
  <dcterms:created xsi:type="dcterms:W3CDTF">2023-08-22T13:09:24Z</dcterms:created>
  <dcterms:modified xsi:type="dcterms:W3CDTF">2023-08-24T15:26:11Z</dcterms:modified>
</cp:coreProperties>
</file>