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t>
            </a:r>
            <a:r>
              <a:rPr lang="en-US" sz="2000" b="1">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S.SOUNDARYAN EEE 3</a:t>
            </a:r>
            <a:r>
              <a:rPr lang="en-US" sz="2000" b="1" baseline="30000" smtClean="0">
                <a:solidFill>
                  <a:schemeClr val="accent1">
                    <a:lumMod val="75000"/>
                  </a:schemeClr>
                </a:solidFill>
                <a:latin typeface="Arial"/>
                <a:cs typeface="Arial"/>
              </a:rPr>
              <a:t>RD</a:t>
            </a:r>
            <a:r>
              <a:rPr lang="en-US" sz="2000" b="1" smtClean="0">
                <a:solidFill>
                  <a:schemeClr val="accent1">
                    <a:lumMod val="75000"/>
                  </a:schemeClr>
                </a:solidFill>
                <a:latin typeface="Arial"/>
                <a:cs typeface="Arial"/>
              </a:rPr>
              <a:t> YEAR</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SREE SOWDAMBIKA COLLEGE OF ENGINEERING</a:t>
            </a:r>
          </a:p>
          <a:p>
            <a:r>
              <a:rPr lang="en-US" sz="2000" b="1" dirty="0">
                <a:solidFill>
                  <a:schemeClr val="accent1">
                    <a:lumMod val="75000"/>
                  </a:schemeClr>
                </a:solidFill>
                <a:latin typeface="Arial"/>
                <a:cs typeface="Arial"/>
              </a:rPr>
              <a:t>                  </a:t>
            </a:r>
            <a:endParaRPr lang="en-US" dirty="0">
              <a:solidFill>
                <a:schemeClr val="accent1">
                  <a:lumMod val="75000"/>
                </a:schemeClr>
              </a:solidFil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56</Words>
  <Application>Microsoft Office PowerPoint</Application>
  <PresentationFormat>Custom</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160</cp:revision>
  <dcterms:created xsi:type="dcterms:W3CDTF">2021-05-26T16:50:10Z</dcterms:created>
  <dcterms:modified xsi:type="dcterms:W3CDTF">2024-04-22T10:35:10Z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