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d62d4a2c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d62d4a2c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d62d4a2c6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d62d4a2c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d7a8cb5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d7a8cb5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d62d4a2c6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d62d4a2c6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d62d4a2c6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d62d4a2c6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d62d4a2c6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d62d4a2c6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d62d4a2c6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d62d4a2c6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d62d4a2c6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d62d4a2c6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d62d4a2c6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d62d4a2c6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d62d4a2c6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d62d4a2c6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d62d4a2c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d62d4a2c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d62d4a2c6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d62d4a2c6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d62d4a2c6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d62d4a2c6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d62d4a2c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d62d4a2c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d62d4a2c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d62d4a2c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d62d4a2c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d62d4a2c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d32e1178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d32e1178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d62d4a2c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d62d4a2c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d62d4a2c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d62d4a2c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d62d4a2c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d62d4a2c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Police Fatality | Flee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By, Soundarya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134300"/>
            <a:ext cx="7030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Flee status - pie chart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73325"/>
            <a:ext cx="6052275" cy="41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ctrTitle"/>
          </p:nvPr>
        </p:nvSpPr>
        <p:spPr>
          <a:xfrm>
            <a:off x="368375" y="341075"/>
            <a:ext cx="8390700" cy="16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AND TRAINING DATA DEVELOPEMENT</a:t>
            </a:r>
            <a:endParaRPr/>
          </a:p>
        </p:txBody>
      </p:sp>
      <p:sp>
        <p:nvSpPr>
          <p:cNvPr id="345" name="Google Shape;345;p23"/>
          <p:cNvSpPr txBox="1"/>
          <p:nvPr>
            <p:ph idx="1" type="subTitle"/>
          </p:nvPr>
        </p:nvSpPr>
        <p:spPr>
          <a:xfrm>
            <a:off x="477525" y="2305700"/>
            <a:ext cx="7803900" cy="19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Using One hot encoding method for better prediction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Handling NaN values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reduction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Splitting the data set in Training and Validation sets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Target Variable is Flee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ctrTitle"/>
          </p:nvPr>
        </p:nvSpPr>
        <p:spPr>
          <a:xfrm>
            <a:off x="824000" y="1627246"/>
            <a:ext cx="4255500" cy="12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351" name="Google Shape;351;p24"/>
          <p:cNvSpPr txBox="1"/>
          <p:nvPr>
            <p:ph idx="1" type="subTitle"/>
          </p:nvPr>
        </p:nvSpPr>
        <p:spPr>
          <a:xfrm>
            <a:off x="824000" y="3061925"/>
            <a:ext cx="49137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Evaluating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Improving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ctrTitle"/>
          </p:nvPr>
        </p:nvSpPr>
        <p:spPr>
          <a:xfrm>
            <a:off x="482925" y="600325"/>
            <a:ext cx="7935000" cy="1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357" name="Google Shape;357;p25"/>
          <p:cNvSpPr txBox="1"/>
          <p:nvPr>
            <p:ph idx="1" type="subTitle"/>
          </p:nvPr>
        </p:nvSpPr>
        <p:spPr>
          <a:xfrm>
            <a:off x="824000" y="2190350"/>
            <a:ext cx="7757700" cy="25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Name     Score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KNN  0.963625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LR  0.963009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 DT  0.974106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  RF  0.979038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EL  0.964858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325" y="2225075"/>
            <a:ext cx="45296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122800"/>
            <a:ext cx="70305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 DATASET - INITIAL</a:t>
            </a:r>
            <a:endParaRPr/>
          </a:p>
        </p:txBody>
      </p:sp>
      <p:sp>
        <p:nvSpPr>
          <p:cNvPr id="364" name="Google Shape;364;p26"/>
          <p:cNvSpPr txBox="1"/>
          <p:nvPr>
            <p:ph idx="1" type="body"/>
          </p:nvPr>
        </p:nvSpPr>
        <p:spPr>
          <a:xfrm>
            <a:off x="1303800" y="927750"/>
            <a:ext cx="70305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Random Forrest Accuracy: 96.0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Mean Absoulte Error: 4.0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Classification Report: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precision    recall  f1-score   support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0       0.96      1.00      0.98      1937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1       0.62      0.06      0.10        90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accuracy                           0.96      2027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macro avg       0.79      0.53      0.54      2027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weighted avg       0.94      0.96      0.94      2027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Confusion Matrix: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predicted  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0    1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actual 0      1934  3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1        85     5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1303800" y="584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FLEE STATUS</a:t>
            </a:r>
            <a:endParaRPr/>
          </a:p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1303800" y="1214250"/>
            <a:ext cx="60090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475" y="1364325"/>
            <a:ext cx="3569525" cy="31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DATASET</a:t>
            </a:r>
            <a:endParaRPr/>
          </a:p>
        </p:txBody>
      </p:sp>
      <p:sp>
        <p:nvSpPr>
          <p:cNvPr id="377" name="Google Shape;377;p28"/>
          <p:cNvSpPr txBox="1"/>
          <p:nvPr>
            <p:ph idx="1" type="body"/>
          </p:nvPr>
        </p:nvSpPr>
        <p:spPr>
          <a:xfrm>
            <a:off x="1303800" y="1323400"/>
            <a:ext cx="70305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38" y="2063938"/>
            <a:ext cx="23336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063" y="2178925"/>
            <a:ext cx="23336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1303800" y="341075"/>
            <a:ext cx="7030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 METHOD</a:t>
            </a:r>
            <a:endParaRPr/>
          </a:p>
        </p:txBody>
      </p:sp>
      <p:sp>
        <p:nvSpPr>
          <p:cNvPr id="385" name="Google Shape;385;p29"/>
          <p:cNvSpPr txBox="1"/>
          <p:nvPr>
            <p:ph idx="1" type="body"/>
          </p:nvPr>
        </p:nvSpPr>
        <p:spPr>
          <a:xfrm>
            <a:off x="1303800" y="995950"/>
            <a:ext cx="70305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Random Forrest Accuracy: 74.0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Mean Absoulte Error: 26.0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Classification Report: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precision    recall  f1-score   support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0       0.72      0.75      0.73        75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1       0.77      0.74      0.75        84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accuracy                           0.74       159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macro avg       0.74      0.74      0.74       159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weighted avg       0.74      0.74      0.74       159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Confusion Matrix: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predicted   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0   1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actual 0        56  19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1        22  62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 METHOD</a:t>
            </a:r>
            <a:endParaRPr/>
          </a:p>
        </p:txBody>
      </p:sp>
      <p:sp>
        <p:nvSpPr>
          <p:cNvPr id="391" name="Google Shape;391;p30"/>
          <p:cNvSpPr txBox="1"/>
          <p:nvPr>
            <p:ph idx="1" type="body"/>
          </p:nvPr>
        </p:nvSpPr>
        <p:spPr>
          <a:xfrm>
            <a:off x="1303800" y="124152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Random Forrest Accuracy: 94.0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Mean Absoulte Error: 6.0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Classification Report: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precision    recall  f1-score   support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0       0.99      0.89      0.94      1928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1       0.90      0.99      0.94      1966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accuracy                           0.94      3894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macro avg       0.94      0.94      0.94      3894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weighted avg       0.94      0.94      0.94      3894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Confusion Matrix: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predicted     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0      1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actual 0      1721     207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1        24     1942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191000" y="93775"/>
            <a:ext cx="884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 Under The Receiver Operating Characteristic Curve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1"/>
          <p:cNvSpPr txBox="1"/>
          <p:nvPr>
            <p:ph idx="1" type="body"/>
          </p:nvPr>
        </p:nvSpPr>
        <p:spPr>
          <a:xfrm>
            <a:off x="1303800" y="1296100"/>
            <a:ext cx="7030500" cy="32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700" y="1247775"/>
            <a:ext cx="61501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90025"/>
            <a:ext cx="6844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 | DATA GATHERING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1007225" y="3486725"/>
            <a:ext cx="75741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Individuals killed by the US police force(2000-2016) from kaggle dataset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 Population from kaggle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Python | Jupiter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/>
          <p:nvPr>
            <p:ph type="ctrTitle"/>
          </p:nvPr>
        </p:nvSpPr>
        <p:spPr>
          <a:xfrm>
            <a:off x="824000" y="1323400"/>
            <a:ext cx="7907700" cy="8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| </a:t>
            </a:r>
            <a:r>
              <a:rPr lang="en"/>
              <a:t>RECOMMENDATION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"/>
          <p:cNvSpPr txBox="1"/>
          <p:nvPr>
            <p:ph idx="1" type="subTitle"/>
          </p:nvPr>
        </p:nvSpPr>
        <p:spPr>
          <a:xfrm>
            <a:off x="824000" y="2504275"/>
            <a:ext cx="79077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Using Undersampling - Oversampling methods for balancing the dataset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Random Forest - Better prediction Model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AUROC Curve - Visualize the prediction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Business Problem solution -  Predicting Flee / Not flee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10" name="Google Shape;410;p3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By, Soundarya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1613825"/>
            <a:ext cx="6213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predict  the  Flee / Not Flee  Status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24000" y="1613825"/>
            <a:ext cx="7139700" cy="14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 AND CLEANING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824000" y="3021650"/>
            <a:ext cx="73815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than 12,000 datas with 12 columns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Replacing acronyms to full name of the US states(NY -NEWYORK)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 Population dataset | Merging secondary source- New DataFrame created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Dealing NAN values , NULL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752050" y="2081575"/>
            <a:ext cx="7292100" cy="6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886350" y="3236500"/>
            <a:ext cx="75204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 Visuals to find </a:t>
            </a:r>
            <a:r>
              <a:rPr lang="en"/>
              <a:t>correlation</a:t>
            </a:r>
            <a:r>
              <a:rPr lang="en"/>
              <a:t> between Flee and other variables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Making charts and plots to understand different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Fatalities Count by Time period graph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383250"/>
            <a:ext cx="7030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FFF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Citizens Killed by the US Police Force (12,000+ People)</a:t>
            </a:r>
            <a:endParaRPr b="1" sz="1350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en" sz="1350">
                <a:solidFill>
                  <a:srgbClr val="FFF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zens Killed by the US Police Force (12,000+ People)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000" y="1383250"/>
            <a:ext cx="2733200" cy="27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 rotWithShape="1">
          <a:blip r:embed="rId4">
            <a:alphaModFix/>
          </a:blip>
          <a:srcRect b="-18906" l="0" r="0" t="0"/>
          <a:stretch/>
        </p:blipFill>
        <p:spPr>
          <a:xfrm>
            <a:off x="53725" y="1383250"/>
            <a:ext cx="3249925" cy="3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3650" y="1383250"/>
            <a:ext cx="2981350" cy="26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Fatality Count - Age (countplot) 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396675"/>
            <a:ext cx="7030500" cy="3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275" y="1655933"/>
            <a:ext cx="5156950" cy="3425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120875"/>
            <a:ext cx="70305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Flee Count - Age -Gender (sns.catplot)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504100"/>
            <a:ext cx="56931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928338"/>
            <a:ext cx="5357225" cy="39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Flee Count - Race - Gender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650" y="1597875"/>
            <a:ext cx="6137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