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2" r:id="rId8"/>
    <p:sldId id="265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B31E-6910-4EC3-8DD1-81F94C6ED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6F16E-A4CE-4FBF-ACDA-61D10B45F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355C5-EE93-4CDF-A062-4AF367E0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21D-9A82-4795-8D5F-64AB1F2BAA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F59E8-A549-467C-858D-FFFECF00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94C1D-CE5E-4837-878F-7266249C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C1B4-3B0F-4549-B6A3-E5192B00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7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749F-4E4C-422B-A456-1AB03285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D0572-3EBD-45E8-A25F-F37692CAC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7E6F3-A00E-4E64-8009-8E29D6E0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21D-9A82-4795-8D5F-64AB1F2BAA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6C02A-BBF7-48FC-9DBE-04881644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A43E-0CEE-46B1-A847-2DFBB5F6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C1B4-3B0F-4549-B6A3-E5192B00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1C326E-A0FB-429C-B2B2-82675F497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5F8F5-196C-45E6-83AE-672E238BB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E6338-CADB-478C-A0EA-FADA872E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21D-9A82-4795-8D5F-64AB1F2BAA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450DF-7B75-4E11-BA84-8F42F7FE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BBA6A-D370-465B-9D5A-2BEBCFBB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C1B4-3B0F-4549-B6A3-E5192B00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2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BD94-14FA-4A74-A2C3-71113B1E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38E9-EF10-410C-A574-DBDEC22B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E6238-C6CF-46DB-BE00-A6950891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21D-9A82-4795-8D5F-64AB1F2BAA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77682-F26A-474E-B25E-4A848133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0B005-437E-4FA3-BBE4-676EE538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C1B4-3B0F-4549-B6A3-E5192B00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3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739C-4A57-4EA3-A577-BE43A092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DB9D9-59CA-4CBF-8433-E9B6D786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E56B8-C75C-41AD-93B7-8870A3CC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21D-9A82-4795-8D5F-64AB1F2BAA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D2860-03F4-4DED-8E03-6ADBF6D4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AE84F-9794-457F-8EC5-329253EE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C1B4-3B0F-4549-B6A3-E5192B00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6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F942-3943-46D8-BDB0-DBFA6AB9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1BDF-990D-480A-916F-1613A79AE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97DF1-CBF0-4BC3-82D0-16B33313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C9E4B-5489-4544-823B-C7D3C202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21D-9A82-4795-8D5F-64AB1F2BAA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26F34-3689-4D42-8BA4-2104DD6C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32006-63F0-41D7-BBA0-C15895AC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C1B4-3B0F-4549-B6A3-E5192B00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2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D2E9-2F34-4DBD-B44E-41B86164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4FC62-6CE5-4E57-8EA4-149C84BBE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2ADE4-6F45-48EF-B77D-715C84204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BF052-93CF-4112-B8AD-E9A23C631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B4268-5813-48E8-967B-8F50E6656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C04BC-8663-4904-BC4D-2316B67B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21D-9A82-4795-8D5F-64AB1F2BAA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9ECA8-89C9-4D3C-8350-A1C524B0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39B8F-11FA-48FD-8851-3D284000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C1B4-3B0F-4549-B6A3-E5192B00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5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ED4A-0984-4B9F-B114-358C29C3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B7F46-FB9E-4CA1-A42C-4AAC0F63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21D-9A82-4795-8D5F-64AB1F2BAA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BD898-74DA-4E6D-B2D1-1861B949C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F237B-6C38-4CEA-AEE8-DA40BAD1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C1B4-3B0F-4549-B6A3-E5192B00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2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7077B-C072-43B8-ACD9-A5FF1E26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21D-9A82-4795-8D5F-64AB1F2BAA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C6C23-C1C4-40D2-B1F0-DF861514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CDDD9-1DBF-403C-9BE3-5AC4A6B0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C1B4-3B0F-4549-B6A3-E5192B00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FAB2-748E-417C-9C37-A95BC33F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90C79-CE42-42B7-8007-73669C82D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F2C-17F4-4CF7-908E-013E5A74D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8EE64-9CEF-457A-8026-0A761F79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21D-9A82-4795-8D5F-64AB1F2BAA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EFAF6-B3A0-4BA3-99A7-337035B1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BAB1B-C158-41B8-BAF7-FBC89927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C1B4-3B0F-4549-B6A3-E5192B00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2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0E67-4A67-4D19-AC3E-949BD85D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17C74-9E67-4815-8131-ED10D2C3E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44F76-751B-4409-B4E8-CA0AA86D7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3A5D9-16CC-48BF-83E0-D6B887E2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21D-9A82-4795-8D5F-64AB1F2BAA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E3827-FF2B-4819-BCCC-BF48A0CD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1E2A5-11C5-4A42-A432-878A402C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C1B4-3B0F-4549-B6A3-E5192B00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8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195FA-8490-48C9-BEA4-F329815C3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15ADB-F85D-4BAF-8A4F-E331090EE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23006-91B6-48D2-A540-BEF75337E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5F21D-9A82-4795-8D5F-64AB1F2BAA1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06984-070B-41BF-B42D-FC34CAEBD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221E3-2587-4398-B0EC-9EA102AA8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8C1B4-3B0F-4549-B6A3-E5192B00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0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5899-E9C3-451E-B4FD-1A40B1BCD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-2 |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72333-BCB2-4314-B59A-7FA3D3866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Police Fatality 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5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161F-1D4E-4C37-81AF-07123A12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FDFD8-4EB0-4F0D-8ECF-647A426F1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solution for the business problem was a general one of random forest classifier modeling to predict flee /not flee .</a:t>
            </a:r>
          </a:p>
          <a:p>
            <a:r>
              <a:rPr lang="en-US" dirty="0"/>
              <a:t>Using our Random forest classifier model to gain insight into what police fatality’s flee count  could be, and how that might change under various scenarios.</a:t>
            </a:r>
          </a:p>
          <a:p>
            <a:r>
              <a:rPr lang="en-US" dirty="0"/>
              <a:t>Using hot coding to interpret categorical data into numerical one.</a:t>
            </a:r>
          </a:p>
          <a:p>
            <a:r>
              <a:rPr lang="en-US" dirty="0"/>
              <a:t>The original dataset was imbalanced one.</a:t>
            </a:r>
          </a:p>
          <a:p>
            <a:r>
              <a:rPr lang="en-US" dirty="0"/>
              <a:t>Using </a:t>
            </a:r>
            <a:r>
              <a:rPr lang="en-US" dirty="0" err="1"/>
              <a:t>undersampling</a:t>
            </a:r>
            <a:r>
              <a:rPr lang="en-US" dirty="0"/>
              <a:t> and oversampling to balance the dataset.</a:t>
            </a:r>
          </a:p>
          <a:p>
            <a:r>
              <a:rPr lang="en-US" dirty="0"/>
              <a:t>Using </a:t>
            </a:r>
            <a:r>
              <a:rPr lang="en-US" dirty="0" err="1"/>
              <a:t>Auroc</a:t>
            </a:r>
            <a:r>
              <a:rPr lang="en-US" dirty="0"/>
              <a:t> curve to visualize the prediction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571C-12A1-465C-9ADD-498C597A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1DEFD-D201-4F81-A313-B481CE770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Police involved fatality needs to find better ways to predict the flee/not flee count in  their fatality counts.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this dataset over 12,000 fatality records were taken for this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need to merge Population records for the EDA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to extract a numerical </a:t>
            </a:r>
            <a:r>
              <a:rPr lang="en-US" dirty="0" err="1"/>
              <a:t>dataframe</a:t>
            </a:r>
            <a:r>
              <a:rPr lang="en-US" dirty="0"/>
              <a:t> from the exist one. </a:t>
            </a:r>
          </a:p>
          <a:p>
            <a:r>
              <a:rPr lang="en-US" dirty="0"/>
              <a:t>We need to find correlation between Flee  and other parameters.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2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E319-E9A1-4561-B84E-89C43CC4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639C7-FBFD-474B-9B60-1165D8F6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solution for the business problem was a general one of modeling to predict flee /not flee .</a:t>
            </a:r>
          </a:p>
          <a:p>
            <a:r>
              <a:rPr lang="en-US" dirty="0"/>
              <a:t>Using our Random forest classifier model to gain insight into what police fatality’s flee count  could be, and how that might change under various scenarios.</a:t>
            </a:r>
          </a:p>
          <a:p>
            <a:r>
              <a:rPr lang="en-US" dirty="0"/>
              <a:t>Using hot coding to interpret categorical data into numerical one.</a:t>
            </a:r>
          </a:p>
          <a:p>
            <a:r>
              <a:rPr lang="en-US" dirty="0"/>
              <a:t>The original dataset was imbalanced one.</a:t>
            </a:r>
          </a:p>
          <a:p>
            <a:r>
              <a:rPr lang="en-US" dirty="0"/>
              <a:t>Using </a:t>
            </a:r>
            <a:r>
              <a:rPr lang="en-US" dirty="0" err="1"/>
              <a:t>undersampling</a:t>
            </a:r>
            <a:r>
              <a:rPr lang="en-US" dirty="0"/>
              <a:t> and oversampling to balance the dataset.</a:t>
            </a:r>
          </a:p>
          <a:p>
            <a:r>
              <a:rPr lang="en-US" dirty="0"/>
              <a:t>Using </a:t>
            </a:r>
            <a:r>
              <a:rPr lang="en-US" dirty="0" err="1"/>
              <a:t>Auroc</a:t>
            </a:r>
            <a:r>
              <a:rPr lang="en-US" dirty="0"/>
              <a:t> curve to visualize the 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9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5608-8AB0-474C-8237-2993DF10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365125"/>
            <a:ext cx="11062252" cy="1325563"/>
          </a:xfrm>
        </p:spPr>
        <p:txBody>
          <a:bodyPr/>
          <a:lstStyle/>
          <a:p>
            <a:r>
              <a:rPr lang="en-US" dirty="0"/>
              <a:t>Modeling Fatality prediction –Flee count / 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0AAB24-1B46-45AB-B3EE-57ED7874ED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67" y="2318754"/>
            <a:ext cx="5066666" cy="336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61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343E-62ED-404B-8679-E4D72F3D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Fatality prediction –Flee count – True/False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7A1A37-714C-4AA0-B1A3-6BD084912D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365" y="2318754"/>
            <a:ext cx="5041270" cy="336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47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D5F9-652A-4C02-8026-EF9BA15B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Fatality by Police –Flee prediction /Gender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D2A9C2D-CE3E-4035-832D-3D6D3E7DDB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814" y="1825625"/>
            <a:ext cx="49643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5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04E0-9847-4071-A18D-E2721BB9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Fatality by Police –Flee count – original dataset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A8AA9-B85C-4299-9A9E-EC3D96B2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ACFADAE-DEBA-4A6F-B392-784AB0F8C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861" y="2328863"/>
            <a:ext cx="4108173" cy="366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85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3228-E04D-4ADD-B105-CB83CCCA8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357809"/>
            <a:ext cx="11184835" cy="1648791"/>
          </a:xfrm>
        </p:spPr>
        <p:txBody>
          <a:bodyPr/>
          <a:lstStyle/>
          <a:p>
            <a:r>
              <a:rPr lang="en-US" dirty="0"/>
              <a:t>Fatality by Police –</a:t>
            </a:r>
            <a:r>
              <a:rPr lang="en-US" dirty="0" err="1"/>
              <a:t>undersampling|oversampling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850AB0C-646C-4670-A9B1-91DB84469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3" y="2339722"/>
            <a:ext cx="3313043" cy="322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3788221-7A14-4077-830E-AEE7FEDDF2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357" y="2339721"/>
            <a:ext cx="3111111" cy="311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30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92C4-0ADB-4299-A8BC-D8DAD909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57" y="365125"/>
            <a:ext cx="11502886" cy="1325563"/>
          </a:xfrm>
        </p:spPr>
        <p:txBody>
          <a:bodyPr/>
          <a:lstStyle/>
          <a:p>
            <a:r>
              <a:rPr lang="en-US" dirty="0"/>
              <a:t>Fatality by Police | AUROC curve | Flee prediction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E1C6FB8-6725-4052-A3DC-4675431F31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508" y="2229865"/>
            <a:ext cx="4926984" cy="35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49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298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Capstone -2 | Presentation</vt:lpstr>
      <vt:lpstr>Problem Identification</vt:lpstr>
      <vt:lpstr>Recommendation and key findings</vt:lpstr>
      <vt:lpstr>Modeling Fatality prediction –Flee count / Age</vt:lpstr>
      <vt:lpstr>Fatality prediction –Flee count – True/False</vt:lpstr>
      <vt:lpstr>Fatality by Police –Flee prediction /Gender</vt:lpstr>
      <vt:lpstr>Fatality by Police –Flee count – original dataset </vt:lpstr>
      <vt:lpstr>Fatality by Police –undersampling|oversampling</vt:lpstr>
      <vt:lpstr>Fatality by Police | AUROC curve | Flee prediction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-2 | Presentation</dc:title>
  <dc:creator>Prakash Sundararaj</dc:creator>
  <cp:lastModifiedBy>Prakash Sundararaj</cp:lastModifiedBy>
  <cp:revision>2</cp:revision>
  <dcterms:created xsi:type="dcterms:W3CDTF">2021-10-09T22:35:07Z</dcterms:created>
  <dcterms:modified xsi:type="dcterms:W3CDTF">2021-10-09T22:44:27Z</dcterms:modified>
</cp:coreProperties>
</file>