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AAD5-12D5-4FA1-85C5-F679F6AF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65394-DC0A-4B95-89C3-49C786C6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0FF3-7FFF-4742-B15D-EFB414A2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A4A7-2B48-4391-91BE-E813870D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3A65-C6AF-4C9B-B6FE-1F5C0DED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F2D-A8F2-4A5F-BDA1-AF10A8E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8394-FF0A-4C17-8E91-FDCEEACF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3C2F-F9A8-4353-AF05-19CB683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808B-462C-4D0F-8CB9-9261117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A49A-AA24-4DCA-AD9C-9E1A332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7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0E4EC-0FE4-4B10-904E-F3023EE12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F3A0-0F9A-45F4-84BD-25F79752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8994-E86A-4481-B9C2-9E6C0DAD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32CF-88BF-41A1-BD13-A93A10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2274-3DAD-45EF-81CB-A9428918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2DD-AD38-4886-9912-AFFBE045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B5A1-E104-4E06-83F0-7097B988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13E5-BB58-4E42-9D6D-93BB4576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94CE-8ADB-4910-99AC-C424D089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A3DB-E094-4B82-98C9-B7DC021F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5627-64C4-4D64-A95F-D06A0F09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E09A-2832-4030-B99A-25EED710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1844-FF66-449D-8373-D3AEBAE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D27-B237-4C8F-827B-700486C7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8E62-ABC3-4306-982D-2BA4303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699C-2EFD-4352-8BFC-2625DA18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C31F-36FF-4F56-9DB3-6B0BB0D5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D5B6-3FA0-4EE0-A4CE-0DCC2D80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9AEA-EBD5-4BD3-A028-C128C5C5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07447-8231-40B5-9454-85567C7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561D-551B-42DD-BC6C-6121C2B3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6600-DADB-40CF-B3E9-BE06C007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EFE3-EBB0-4269-82E0-EFFBF764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0BF9-E3A1-478A-8E28-BD2087455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2419D-4456-4D0C-AC18-36F5400E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38DC6-6D1A-45CF-9BE7-02323B34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C98FA-BE22-4A38-893A-7E7A1771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F26AF-A93B-4D26-BC79-68E608B6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7654F-8EBC-45CE-B276-5E76A520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283-742E-49F9-8B4B-49F3438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FBD56-D286-4F0B-A97C-BC2E56CE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4D2A4-5F3F-4163-9926-AF0764F1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F91F-8AD2-41D0-BE25-19433415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2B4DD-CE4B-4212-9E7A-F31DD13C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300B-030D-48C7-86A9-627C200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7816-C1C8-4E97-8ED5-C2E037EC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BA1-F3C5-43CE-AE0A-F114BEE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BDB1-9B3E-423F-83D7-DBA1CDEF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5142-8879-4D71-BA50-2097C8E7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4384-0DA7-464A-ADF2-2A503DB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EAEBE-3DD0-4765-BCEC-B08393D6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C0C2-BBF7-4858-BAFC-48DA9728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294A-0817-468E-B560-3E262D0C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47960-480A-4909-A7E9-721AC9116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2072-48E9-4EE4-A513-1D92224B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0420E-6CC1-4AC9-9FC7-605685D5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DEA-6068-4CD9-AABA-DA5C9EE6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F216B-0370-4C3B-B259-8B64491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6B559-9E69-4D38-8D26-ADC7B30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E521A-A281-42C5-8E28-866CDD95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769D-8A5C-4DBC-810A-AA96B338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D752-C55F-4D9A-9BD7-2AF807AAB0C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10E9-E153-49FB-8EDA-70016C0C7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F6A-F034-45BC-9878-C347DBD3A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CE87-3FF9-428F-A518-B526A78B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F7F-E332-477B-A5D2-C3BAEB7F5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-3 |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CE65F-5862-4547-84E7-DB7664B7E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Temperature | </a:t>
            </a:r>
            <a:r>
              <a:rPr lang="en-US" dirty="0" err="1"/>
              <a:t>NewYork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5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DA11-2337-4BCE-8A5C-7B688364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6FB9-D9A8-4D01-9582-9801E517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116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World Temperature dataset needs to find better ways to predict the pattern of the temperature in  their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dataset  2906327  records with 8 columns were taken for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extract New York temperature records from the exist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</a:t>
            </a:r>
            <a:r>
              <a:rPr lang="en-US" dirty="0" err="1"/>
              <a:t>analyse</a:t>
            </a:r>
            <a:r>
              <a:rPr lang="en-US" dirty="0"/>
              <a:t>  World temperature as well as New York temperature </a:t>
            </a:r>
            <a:r>
              <a:rPr lang="en-US" dirty="0" err="1"/>
              <a:t>datas</a:t>
            </a:r>
            <a:r>
              <a:rPr lang="en-US" dirty="0"/>
              <a:t> for the EDA clarity. </a:t>
            </a:r>
          </a:p>
          <a:p>
            <a:r>
              <a:rPr lang="en-US" dirty="0"/>
              <a:t>We need to find the pattern of New York city temperature.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9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116-CAC3-4EF9-900F-285921F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7C34-EB6C-44CC-BE78-F78A48AC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322"/>
            <a:ext cx="10515600" cy="4215641"/>
          </a:xfrm>
        </p:spPr>
        <p:txBody>
          <a:bodyPr/>
          <a:lstStyle/>
          <a:p>
            <a:r>
              <a:rPr lang="en-US" dirty="0"/>
              <a:t>The solution for the business problem was a general one of modeling to predict the temperature pattern of New York .</a:t>
            </a:r>
          </a:p>
          <a:p>
            <a:r>
              <a:rPr lang="en-US" dirty="0"/>
              <a:t>Analyze world temperature scenarios.</a:t>
            </a:r>
          </a:p>
          <a:p>
            <a:r>
              <a:rPr lang="en-US" dirty="0"/>
              <a:t>Using our time series LSTM model to gain insight into the temperature what could be, and how that might change under various scenario.</a:t>
            </a:r>
          </a:p>
          <a:p>
            <a:r>
              <a:rPr lang="en-US" dirty="0"/>
              <a:t>Using Arima model  visualize the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541D-86BE-43E1-AEAC-5577B193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 Decompose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742229-C6E1-41BD-834A-BC197E395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36" y="2223516"/>
            <a:ext cx="5384127" cy="3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7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1140-9151-4B09-A73D-E16D961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pPr algn="ctr"/>
            <a:r>
              <a:rPr lang="en-US" dirty="0"/>
              <a:t>Sequential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8E410B-B535-4493-A560-BEFD2763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2"/>
            <a:ext cx="10515600" cy="5565913"/>
          </a:xfrm>
        </p:spPr>
        <p:txBody>
          <a:bodyPr>
            <a:normAutofit/>
          </a:bodyPr>
          <a:lstStyle/>
          <a:p>
            <a:r>
              <a:rPr lang="en-US" sz="2000" dirty="0"/>
              <a:t>Model: "sequential“</a:t>
            </a:r>
          </a:p>
          <a:p>
            <a:r>
              <a:rPr lang="en-US" sz="2000" dirty="0"/>
              <a:t>Layer (type)                 Output Shape              Param #   </a:t>
            </a:r>
          </a:p>
          <a:p>
            <a:r>
              <a:rPr lang="en-US" sz="2000" dirty="0"/>
              <a:t>=================================================================</a:t>
            </a:r>
          </a:p>
          <a:p>
            <a:r>
              <a:rPr lang="en-US" sz="2000" dirty="0" err="1"/>
              <a:t>lstm</a:t>
            </a:r>
            <a:r>
              <a:rPr lang="en-US" sz="2000" dirty="0"/>
              <a:t> (LSTM)                  (None, 20, 64)            16896     </a:t>
            </a:r>
          </a:p>
          <a:p>
            <a:r>
              <a:rPr lang="en-US" sz="2000" dirty="0"/>
              <a:t>_________________________________________________________________</a:t>
            </a:r>
          </a:p>
          <a:p>
            <a:r>
              <a:rPr lang="en-US" sz="2000" dirty="0"/>
              <a:t>lstm_1 (LSTM)                (None, 32)                12416     </a:t>
            </a:r>
          </a:p>
          <a:p>
            <a:r>
              <a:rPr lang="en-US" sz="2000" dirty="0"/>
              <a:t>_________________________________________________________________</a:t>
            </a:r>
          </a:p>
          <a:p>
            <a:r>
              <a:rPr lang="en-US" sz="2000" dirty="0"/>
              <a:t>dense (Dense)                (None, 1)                 33        </a:t>
            </a:r>
          </a:p>
          <a:p>
            <a:r>
              <a:rPr lang="en-US" sz="2000" dirty="0"/>
              <a:t>=================================================================</a:t>
            </a:r>
          </a:p>
          <a:p>
            <a:r>
              <a:rPr lang="en-US" sz="2000" dirty="0"/>
              <a:t>Total params: 29,345</a:t>
            </a:r>
          </a:p>
          <a:p>
            <a:r>
              <a:rPr lang="en-US" sz="2000" dirty="0"/>
              <a:t>Trainable params: 29,345</a:t>
            </a:r>
          </a:p>
          <a:p>
            <a:r>
              <a:rPr lang="en-US" sz="2000" dirty="0"/>
              <a:t>Non-trainable params: 0</a:t>
            </a:r>
          </a:p>
          <a:p>
            <a:r>
              <a:rPr lang="en-US" sz="2000" dirty="0"/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70265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ED97-78F5-4359-BA81-D2222F0A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4404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Seasonal ARIMA Model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584F12-588D-446A-81F6-920B424434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23624"/>
          <a:ext cx="10515600" cy="2377440"/>
        </p:xfrm>
        <a:graphic>
          <a:graphicData uri="http://schemas.openxmlformats.org/drawingml/2006/table">
            <a:tbl>
              <a:tblPr/>
              <a:tblGrid>
                <a:gridCol w="3447738">
                  <a:extLst>
                    <a:ext uri="{9D8B030D-6E8A-4147-A177-3AD203B41FA5}">
                      <a16:colId xmlns:a16="http://schemas.microsoft.com/office/drawing/2014/main" val="3258839391"/>
                    </a:ext>
                  </a:extLst>
                </a:gridCol>
                <a:gridCol w="7067862">
                  <a:extLst>
                    <a:ext uri="{9D8B030D-6E8A-4147-A177-3AD203B41FA5}">
                      <a16:colId xmlns:a16="http://schemas.microsoft.com/office/drawing/2014/main" val="3913308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AvgTemperature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55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2020-05-31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47.726154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6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2020-06-30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63.853862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73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2020-07-31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72.567823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88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2020-08-31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71.177142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65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2020-09-30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65.210730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6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7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DC4-294B-41F1-814D-12A106FA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Plotting 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7C5936-D4A8-43E0-A228-58531AD445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16" y="1825625"/>
            <a:ext cx="44017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1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F98F-D83E-4CED-912A-DF134FD8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EA43-90E0-4078-987A-420E8E4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for the business problem was a general one of modeling to predict the temperature pattern of New York .</a:t>
            </a:r>
          </a:p>
          <a:p>
            <a:r>
              <a:rPr lang="en-US" dirty="0"/>
              <a:t>Analyze world temperature scenarios.</a:t>
            </a:r>
          </a:p>
          <a:p>
            <a:r>
              <a:rPr lang="en-US" dirty="0"/>
              <a:t>Using our time series LSTM model to gain insight into the temperature what could be, and how that might change under various scenario.</a:t>
            </a:r>
          </a:p>
          <a:p>
            <a:r>
              <a:rPr lang="en-US" dirty="0"/>
              <a:t>Using Arima </a:t>
            </a:r>
            <a:r>
              <a:rPr lang="en-US"/>
              <a:t>model  and visualize </a:t>
            </a:r>
            <a:r>
              <a:rPr lang="en-US" dirty="0"/>
              <a:t>the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Capstone -3 | Presentation</vt:lpstr>
      <vt:lpstr>Problem Identification</vt:lpstr>
      <vt:lpstr>Recommendation and key findings</vt:lpstr>
      <vt:lpstr>Seasonal Decompose</vt:lpstr>
      <vt:lpstr>Sequential Model</vt:lpstr>
      <vt:lpstr>Seasonal ARIMA Model </vt:lpstr>
      <vt:lpstr>Plotting Results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-3 | Presentation</dc:title>
  <dc:creator>Prakash Sundararaj</dc:creator>
  <cp:lastModifiedBy>Prakash Sundararaj</cp:lastModifiedBy>
  <cp:revision>1</cp:revision>
  <dcterms:created xsi:type="dcterms:W3CDTF">2021-10-21T15:41:16Z</dcterms:created>
  <dcterms:modified xsi:type="dcterms:W3CDTF">2021-10-21T15:59:44Z</dcterms:modified>
</cp:coreProperties>
</file>