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51" d="100"/>
          <a:sy n="51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2" title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2" title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</a:t>
            </a:r>
            <a:r>
              <a:rPr lang="en-US" dirty="0" err="1"/>
              <a:t>Capestone</a:t>
            </a:r>
            <a:br>
              <a:rPr lang="en-US" dirty="0"/>
            </a:br>
            <a:r>
              <a:rPr lang="en-US" sz="6000" dirty="0"/>
              <a:t>Big Mountain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Presentation--</a:t>
            </a:r>
            <a:r>
              <a:rPr lang="en-US" dirty="0" err="1"/>
              <a:t>sada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Mountain Resort needs to find ways to select a better value of their ticket prices to balance the increased operating costs of chair lift by $1,540,000 (preferably end of this season).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Estimated crowd for a year is 350,000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increase the ticket cost/ Need to invite more crowd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increase the ticket cost by $4.4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increase operation hours/ Days/ Extending working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Heavy storms may affect the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Increasing cost may not be welcome visitors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sure about the visitor count</a:t>
            </a:r>
          </a:p>
        </p:txBody>
      </p:sp>
    </p:spTree>
    <p:extLst>
      <p:ext uri="{BB962C8B-B14F-4D97-AF65-F5344CB8AC3E}">
        <p14:creationId xmlns:p14="http://schemas.microsoft.com/office/powerpoint/2010/main" val="25240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solution for the business problem was a general one of modeling resort revenue.</a:t>
            </a:r>
          </a:p>
          <a:p>
            <a:r>
              <a:rPr lang="en-US" dirty="0"/>
              <a:t>Using our machine learning model to gain insight into what Big Mountain’s ideal ticket price could be, and how that might change under various scenarios.</a:t>
            </a:r>
          </a:p>
          <a:p>
            <a:r>
              <a:rPr lang="en-US" dirty="0"/>
              <a:t> Permanently closing down up to 10 of the least used runs.</a:t>
            </a:r>
          </a:p>
          <a:p>
            <a:r>
              <a:rPr lang="en-US" dirty="0"/>
              <a:t>Increase the vertical drop by adding a run to a point 150 feet lower down but requiring the installation of an additional chair lift to bring skiers back up, without additional snow making coverage.</a:t>
            </a:r>
          </a:p>
          <a:p>
            <a:r>
              <a:rPr lang="en-US" dirty="0"/>
              <a:t>Adding 2 acres of snow making cover.</a:t>
            </a:r>
          </a:p>
          <a:p>
            <a:r>
              <a:rPr lang="en-US" dirty="0"/>
              <a:t>Increase the longest run by 0.2 mile to boast 3.5 miles length requiring an additional snow making coverage of 4 acres.</a:t>
            </a:r>
          </a:p>
        </p:txBody>
      </p:sp>
    </p:spTree>
    <p:extLst>
      <p:ext uri="{BB962C8B-B14F-4D97-AF65-F5344CB8AC3E}">
        <p14:creationId xmlns:p14="http://schemas.microsoft.com/office/powerpoint/2010/main" val="40189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– Ticket price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6C1043-DC4E-42FE-8F59-0011B551D7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23" y="2052638"/>
            <a:ext cx="763553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DE204B-FEEE-4056-996A-5FAD8EAEFB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62" y="1734586"/>
            <a:ext cx="763553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Making area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44807-3210-4DB5-AA18-9C1780F31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23" y="2052638"/>
            <a:ext cx="763553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needs to find ways to select a better value of their ticket prices to balance the increased operating costs of chair lift by $1,540,000 (preferably end of this season).</a:t>
            </a:r>
          </a:p>
          <a:p>
            <a:r>
              <a:rPr lang="en-US" dirty="0"/>
              <a:t>Permanently closing down up to 10 of the least used runs.</a:t>
            </a:r>
          </a:p>
          <a:p>
            <a:r>
              <a:rPr lang="en-US" dirty="0"/>
              <a:t>Increase the vertical drop by adding a run to a point 150 feet lower down but requiring the installation of an additional chair lift to bring skiers back up, without additional snow making coverage.</a:t>
            </a:r>
          </a:p>
          <a:p>
            <a:r>
              <a:rPr lang="en-US" dirty="0"/>
              <a:t>Adding 2 acres of snow making cover.</a:t>
            </a:r>
          </a:p>
          <a:p>
            <a:r>
              <a:rPr lang="en-US" dirty="0"/>
              <a:t>Increase the longest run by 0.2 mile to boast 3.5 miles length requiring an additional snow making coverage of 4 acres</a:t>
            </a:r>
          </a:p>
        </p:txBody>
      </p:sp>
    </p:spTree>
    <p:extLst>
      <p:ext uri="{BB962C8B-B14F-4D97-AF65-F5344CB8AC3E}">
        <p14:creationId xmlns:p14="http://schemas.microsoft.com/office/powerpoint/2010/main" val="4028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73</TotalTime>
  <Words>359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Guided Capestone Big Mountain Resort</vt:lpstr>
      <vt:lpstr>Problem Identification</vt:lpstr>
      <vt:lpstr>Recommendation and key findings</vt:lpstr>
      <vt:lpstr>Modeling results and analysis – Ticket price</vt:lpstr>
      <vt:lpstr>Vertical drop</vt:lpstr>
      <vt:lpstr>Snow Making area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Capestone Big Mountain Resort</dc:title>
  <dc:creator>Prakash Sundararaj</dc:creator>
  <cp:lastModifiedBy>Prakash Sundararaj</cp:lastModifiedBy>
  <cp:revision>8</cp:revision>
  <dcterms:created xsi:type="dcterms:W3CDTF">2021-03-03T01:45:36Z</dcterms:created>
  <dcterms:modified xsi:type="dcterms:W3CDTF">2021-03-03T02:58:43Z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