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4"/>
    <p:sldMasterId id="2147484289" r:id="rId5"/>
  </p:sldMasterIdLst>
  <p:notesMasterIdLst>
    <p:notesMasterId r:id="rId20"/>
  </p:notesMasterIdLst>
  <p:handoutMasterIdLst>
    <p:handoutMasterId r:id="rId21"/>
  </p:handoutMasterIdLst>
  <p:sldIdLst>
    <p:sldId id="316" r:id="rId6"/>
    <p:sldId id="338" r:id="rId7"/>
    <p:sldId id="349" r:id="rId8"/>
    <p:sldId id="350" r:id="rId9"/>
    <p:sldId id="351" r:id="rId10"/>
    <p:sldId id="331" r:id="rId11"/>
    <p:sldId id="337" r:id="rId12"/>
    <p:sldId id="340" r:id="rId13"/>
    <p:sldId id="352" r:id="rId14"/>
    <p:sldId id="353" r:id="rId15"/>
    <p:sldId id="335" r:id="rId16"/>
    <p:sldId id="354" r:id="rId17"/>
    <p:sldId id="355"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609"/>
    <a:srgbClr val="FCEFD9"/>
    <a:srgbClr val="8A8338"/>
    <a:srgbClr val="56123F"/>
    <a:srgbClr val="67273B"/>
    <a:srgbClr val="277DE5"/>
    <a:srgbClr val="221A2C"/>
    <a:srgbClr val="562E50"/>
    <a:srgbClr val="F6882E"/>
    <a:srgbClr val="F579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91"/>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FB1A7160-6AAB-4A4A-B259-39F0D6B6BC1E}" type="datetimeFigureOut">
              <a:rPr lang="en-US" smtClean="0"/>
              <a:pPr/>
              <a:t>26-Feb-21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8A516-F654-4979-B3BC-5FDE4AC29476}" type="slidenum">
              <a:rPr lang="en-US" smtClean="0"/>
              <a:pPr/>
              <a:t>‹#›</a:t>
            </a:fld>
            <a:endParaRPr lang="en-US"/>
          </a:p>
        </p:txBody>
      </p:sp>
    </p:spTree>
    <p:extLst>
      <p:ext uri="{BB962C8B-B14F-4D97-AF65-F5344CB8AC3E}">
        <p14:creationId xmlns:p14="http://schemas.microsoft.com/office/powerpoint/2010/main" val="412968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71CB8024-696E-422C-8394-0DDB6F747F77}" type="datetimeFigureOut">
              <a:rPr lang="en-US" smtClean="0"/>
              <a:pPr/>
              <a:t>26-Feb-21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39F36-2FB3-432C-9D11-F2C3D89C0A14}" type="slidenum">
              <a:rPr lang="en-US" smtClean="0"/>
              <a:pPr/>
              <a:t>‹#›</a:t>
            </a:fld>
            <a:endParaRPr lang="en-US"/>
          </a:p>
        </p:txBody>
      </p:sp>
    </p:spTree>
    <p:extLst>
      <p:ext uri="{BB962C8B-B14F-4D97-AF65-F5344CB8AC3E}">
        <p14:creationId xmlns:p14="http://schemas.microsoft.com/office/powerpoint/2010/main" val="1298998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D39F36-2FB3-432C-9D11-F2C3D89C0A14}" type="slidenum">
              <a:rPr lang="en-US" smtClean="0"/>
              <a:pPr/>
              <a:t>14</a:t>
            </a:fld>
            <a:endParaRPr lang="en-US"/>
          </a:p>
        </p:txBody>
      </p:sp>
    </p:spTree>
    <p:extLst>
      <p:ext uri="{BB962C8B-B14F-4D97-AF65-F5344CB8AC3E}">
        <p14:creationId xmlns:p14="http://schemas.microsoft.com/office/powerpoint/2010/main" val="225554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Cover_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05252"/>
            <a:ext cx="10363200" cy="938195"/>
          </a:xfrm>
          <a:prstGeom prst="rect">
            <a:avLst/>
          </a:prstGeom>
        </p:spPr>
        <p:txBody>
          <a:bodyPr>
            <a:noAutofit/>
          </a:bodyPr>
          <a:lstStyle>
            <a:lvl1pPr>
              <a:defRPr sz="3600" b="1" i="0">
                <a:solidFill>
                  <a:schemeClr val="tx1">
                    <a:lumMod val="85000"/>
                    <a:lumOff val="15000"/>
                  </a:schemeClr>
                </a:solidFill>
                <a:latin typeface="+mj-lt"/>
                <a:cs typeface="Arial" pitchFamily="34" charset="0"/>
              </a:defRPr>
            </a:lvl1pPr>
          </a:lstStyle>
          <a:p>
            <a:r>
              <a:rPr lang="en-US"/>
              <a:t>Base Template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mj-lt"/>
                <a:ea typeface="Roboto" panose="02000000000000000000" pitchFamily="2" charset="0"/>
                <a:cs typeface="Futura Book"/>
              </a:rPr>
              <a:pPr marL="8659"/>
              <a:t>‹#›</a:t>
            </a:fld>
            <a:endParaRPr sz="1000">
              <a:solidFill>
                <a:prstClr val="black"/>
              </a:solidFill>
              <a:latin typeface="+mj-lt"/>
              <a:ea typeface="Roboto" panose="02000000000000000000" pitchFamily="2" charset="0"/>
              <a:cs typeface="Futura Book"/>
            </a:endParaRPr>
          </a:p>
        </p:txBody>
      </p:sp>
      <p:sp>
        <p:nvSpPr>
          <p:cNvPr id="1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sp>
        <p:nvSpPr>
          <p:cNvPr id="5" name="Text Placeholder 4"/>
          <p:cNvSpPr>
            <a:spLocks noGrp="1"/>
          </p:cNvSpPr>
          <p:nvPr>
            <p:ph type="body" sz="quarter" idx="10" hasCustomPrompt="1"/>
          </p:nvPr>
        </p:nvSpPr>
        <p:spPr>
          <a:xfrm>
            <a:off x="2517775" y="2793301"/>
            <a:ext cx="7156450" cy="606425"/>
          </a:xfrm>
          <a:prstGeom prst="rect">
            <a:avLst/>
          </a:prstGeom>
        </p:spPr>
        <p:txBody>
          <a:bodyPr/>
          <a:lstStyle>
            <a:lvl1pPr marL="0" indent="0" algn="ctr">
              <a:buNone/>
              <a:defRPr sz="1400" spc="300">
                <a:solidFill>
                  <a:schemeClr val="tx1">
                    <a:lumMod val="85000"/>
                    <a:lumOff val="15000"/>
                  </a:schemeClr>
                </a:solidFill>
                <a:latin typeface="+mj-lt"/>
              </a:defRPr>
            </a:lvl1pPr>
          </a:lstStyle>
          <a:p>
            <a:pPr lvl="0"/>
            <a:r>
              <a:rPr lang="en-US"/>
              <a:t>WITH COMBINED INFORMATION FRAMEWORK</a:t>
            </a:r>
          </a:p>
        </p:txBody>
      </p:sp>
      <p:pic>
        <p:nvPicPr>
          <p:cNvPr id="11" name="Picture 10">
            <a:extLst>
              <a:ext uri="{FF2B5EF4-FFF2-40B4-BE49-F238E27FC236}">
                <a16:creationId xmlns:a16="http://schemas.microsoft.com/office/drawing/2014/main" id="{13A8AEDD-C47A-4FBE-A034-B11F0A1328D3}"/>
              </a:ext>
            </a:extLst>
          </p:cNvPr>
          <p:cNvPicPr>
            <a:picLocks noChangeAspect="1"/>
          </p:cNvPicPr>
          <p:nvPr userDrawn="1"/>
        </p:nvPicPr>
        <p:blipFill>
          <a:blip r:embed="rId2"/>
          <a:stretch>
            <a:fillRect/>
          </a:stretch>
        </p:blipFill>
        <p:spPr>
          <a:xfrm>
            <a:off x="153969" y="6473748"/>
            <a:ext cx="1039737" cy="21348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Single Column Text and Picture">
    <p:spTree>
      <p:nvGrpSpPr>
        <p:cNvPr id="1" name=""/>
        <p:cNvGrpSpPr/>
        <p:nvPr/>
      </p:nvGrpSpPr>
      <p:grpSpPr>
        <a:xfrm>
          <a:off x="0" y="0"/>
          <a:ext cx="0" cy="0"/>
          <a:chOff x="0" y="0"/>
          <a:chExt cx="0" cy="0"/>
        </a:xfrm>
      </p:grpSpPr>
      <p:sp>
        <p:nvSpPr>
          <p:cNvPr id="19" name="Subtitle 2"/>
          <p:cNvSpPr>
            <a:spLocks noGrp="1"/>
          </p:cNvSpPr>
          <p:nvPr>
            <p:ph type="subTitle" idx="1" hasCustomPrompt="1"/>
          </p:nvPr>
        </p:nvSpPr>
        <p:spPr>
          <a:xfrm>
            <a:off x="362369" y="1055472"/>
            <a:ext cx="5146708" cy="645412"/>
          </a:xfrm>
          <a:prstGeom prst="rect">
            <a:avLst/>
          </a:prstGeom>
        </p:spPr>
        <p:txBody>
          <a:bodyPr anchor="t">
            <a:noAutofit/>
          </a:bodyPr>
          <a:lstStyle>
            <a:lvl1pPr marL="0" indent="0" algn="l">
              <a:buNone/>
              <a:defRPr sz="1600" b="0" i="0" spc="0">
                <a:solidFill>
                  <a:schemeClr val="tx1">
                    <a:lumMod val="85000"/>
                    <a:lumOff val="15000"/>
                  </a:schemeClr>
                </a:solidFill>
                <a:latin typeface="+mj-lt"/>
                <a:ea typeface="Roboto" pitchFamily="2" charset="0"/>
                <a:cs typeface="Roboto"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paragraph</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6" name="Picture Placeholder 15"/>
          <p:cNvSpPr>
            <a:spLocks noGrp="1"/>
          </p:cNvSpPr>
          <p:nvPr>
            <p:ph type="pic" sz="quarter" idx="18" hasCustomPrompt="1"/>
          </p:nvPr>
        </p:nvSpPr>
        <p:spPr>
          <a:xfrm>
            <a:off x="5930900" y="1312863"/>
            <a:ext cx="5843588" cy="4489421"/>
          </a:xfrm>
          <a:prstGeom prst="rect">
            <a:avLst/>
          </a:prstGeom>
        </p:spPr>
        <p:txBody>
          <a:bodyPr/>
          <a:lstStyle>
            <a:lvl1pPr marL="0" indent="0">
              <a:buNone/>
              <a:defRPr sz="1400">
                <a:latin typeface="+mj-lt"/>
              </a:defRPr>
            </a:lvl1pPr>
          </a:lstStyle>
          <a:p>
            <a:r>
              <a:rPr lang="en-US"/>
              <a:t>Graphics Placeholder</a:t>
            </a:r>
          </a:p>
        </p:txBody>
      </p:sp>
      <p:sp>
        <p:nvSpPr>
          <p:cNvPr id="17" name="Content Placeholder 3"/>
          <p:cNvSpPr>
            <a:spLocks noGrp="1"/>
          </p:cNvSpPr>
          <p:nvPr>
            <p:ph sz="quarter" idx="19"/>
          </p:nvPr>
        </p:nvSpPr>
        <p:spPr>
          <a:xfrm>
            <a:off x="362369" y="1974036"/>
            <a:ext cx="5146708" cy="4183583"/>
          </a:xfrm>
          <a:prstGeom prst="rect">
            <a:avLst/>
          </a:prstGeom>
        </p:spPr>
        <p:txBody>
          <a:bodyPr/>
          <a:lstStyle>
            <a:lvl1pPr marL="274320" indent="-274320">
              <a:buClr>
                <a:srgbClr val="FF8909"/>
              </a:buClr>
              <a:buFontTx/>
              <a:buChar char="&gt;"/>
              <a:defRPr sz="1400">
                <a:solidFill>
                  <a:schemeClr val="tx1">
                    <a:lumMod val="85000"/>
                    <a:lumOff val="15000"/>
                  </a:schemeClr>
                </a:solidFill>
                <a:latin typeface="+mj-lt"/>
                <a:ea typeface="Roboto" pitchFamily="2" charset="0"/>
                <a:cs typeface="Roboto" pitchFamily="2" charset="0"/>
              </a:defRPr>
            </a:lvl1pPr>
            <a:lvl2pPr marL="457200" indent="-182880">
              <a:buClr>
                <a:srgbClr val="FF8909"/>
              </a:buClr>
              <a:defRPr sz="1200">
                <a:solidFill>
                  <a:schemeClr val="tx1">
                    <a:lumMod val="85000"/>
                    <a:lumOff val="15000"/>
                  </a:schemeClr>
                </a:solidFill>
                <a:latin typeface="+mj-lt"/>
                <a:ea typeface="Roboto" pitchFamily="2" charset="0"/>
                <a:cs typeface="Roboto" pitchFamily="2" charset="0"/>
              </a:defRPr>
            </a:lvl2pPr>
            <a:lvl3pPr marL="731520" indent="-182880">
              <a:buClr>
                <a:srgbClr val="FF8909"/>
              </a:buClr>
              <a:buFontTx/>
              <a:buChar char="•"/>
              <a:defRPr sz="1100">
                <a:solidFill>
                  <a:schemeClr val="tx1">
                    <a:lumMod val="85000"/>
                    <a:lumOff val="15000"/>
                  </a:schemeClr>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2"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4" name="Title 1"/>
          <p:cNvSpPr>
            <a:spLocks noGrp="1"/>
          </p:cNvSpPr>
          <p:nvPr>
            <p:ph type="ctrTitle" hasCustomPrompt="1"/>
          </p:nvPr>
        </p:nvSpPr>
        <p:spPr>
          <a:xfrm>
            <a:off x="362369" y="366873"/>
            <a:ext cx="11562931"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15" name="Text Placeholder 35"/>
          <p:cNvSpPr>
            <a:spLocks noGrp="1"/>
          </p:cNvSpPr>
          <p:nvPr>
            <p:ph type="body" sz="quarter" idx="13" hasCustomPrompt="1"/>
          </p:nvPr>
        </p:nvSpPr>
        <p:spPr>
          <a:xfrm>
            <a:off x="4664259" y="6416578"/>
            <a:ext cx="5568950" cy="330200"/>
          </a:xfrm>
          <a:prstGeom prst="rect">
            <a:avLst/>
          </a:prstGeom>
        </p:spPr>
        <p:txBody>
          <a:bodyPr anchor="t"/>
          <a:lstStyle>
            <a:lvl1pPr>
              <a:buNone/>
              <a:defRPr sz="1600" b="0" baseline="0">
                <a:solidFill>
                  <a:schemeClr val="tx1">
                    <a:lumMod val="75000"/>
                    <a:lumOff val="25000"/>
                  </a:schemeClr>
                </a:solidFill>
                <a:latin typeface="+mj-lt"/>
              </a:defRPr>
            </a:lvl1pPr>
          </a:lstStyle>
          <a:p>
            <a:pPr lvl="0"/>
            <a:r>
              <a:rPr lang="en-US"/>
              <a:t>Sub Title Goes Here</a:t>
            </a:r>
          </a:p>
        </p:txBody>
      </p:sp>
      <p:sp>
        <p:nvSpPr>
          <p:cNvPr id="20" name="Text Placeholder 33"/>
          <p:cNvSpPr>
            <a:spLocks noGrp="1"/>
          </p:cNvSpPr>
          <p:nvPr>
            <p:ph type="body" sz="quarter" idx="12" hasCustomPrompt="1"/>
          </p:nvPr>
        </p:nvSpPr>
        <p:spPr>
          <a:xfrm>
            <a:off x="1419988" y="6384828"/>
            <a:ext cx="3147379"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18"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1" name="Picture 20">
            <a:extLst>
              <a:ext uri="{FF2B5EF4-FFF2-40B4-BE49-F238E27FC236}">
                <a16:creationId xmlns:a16="http://schemas.microsoft.com/office/drawing/2014/main" id="{EE8BCA4C-47CA-4C49-94A5-90A2DF399B58}"/>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06241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6_Single Column Text_Picture">
    <p:spTree>
      <p:nvGrpSpPr>
        <p:cNvPr id="1" name=""/>
        <p:cNvGrpSpPr/>
        <p:nvPr/>
      </p:nvGrpSpPr>
      <p:grpSpPr>
        <a:xfrm>
          <a:off x="0" y="0"/>
          <a:ext cx="0" cy="0"/>
          <a:chOff x="0" y="0"/>
          <a:chExt cx="0" cy="0"/>
        </a:xfrm>
      </p:grpSpPr>
      <p:sp>
        <p:nvSpPr>
          <p:cNvPr id="16" name="Content Placeholder 3"/>
          <p:cNvSpPr>
            <a:spLocks noGrp="1"/>
          </p:cNvSpPr>
          <p:nvPr>
            <p:ph sz="quarter" idx="16"/>
          </p:nvPr>
        </p:nvSpPr>
        <p:spPr>
          <a:xfrm>
            <a:off x="362370" y="1449639"/>
            <a:ext cx="7109519" cy="4614495"/>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Roboto" pitchFamily="2" charset="0"/>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9" name="Subtitle 2"/>
          <p:cNvSpPr>
            <a:spLocks noGrp="1"/>
          </p:cNvSpPr>
          <p:nvPr>
            <p:ph type="subTitle" idx="1" hasCustomPrompt="1"/>
          </p:nvPr>
        </p:nvSpPr>
        <p:spPr>
          <a:xfrm>
            <a:off x="370050" y="830262"/>
            <a:ext cx="7101838" cy="354375"/>
          </a:xfrm>
          <a:prstGeom prst="rect">
            <a:avLst/>
          </a:prstGeom>
        </p:spPr>
        <p:txBody>
          <a:bodyPr anchor="ctr">
            <a:noAutofit/>
          </a:bodyPr>
          <a:lstStyle>
            <a:lvl1pPr marL="0" indent="0" algn="l">
              <a:buNone/>
              <a:defRPr sz="1800" b="0" i="0" spc="3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 TITLE OR DESCRIPTIVE LINE </a:t>
            </a:r>
          </a:p>
        </p:txBody>
      </p:sp>
      <p:sp>
        <p:nvSpPr>
          <p:cNvPr id="18" name="Title 1"/>
          <p:cNvSpPr>
            <a:spLocks noGrp="1"/>
          </p:cNvSpPr>
          <p:nvPr>
            <p:ph type="ctrTitle" hasCustomPrompt="1"/>
          </p:nvPr>
        </p:nvSpPr>
        <p:spPr>
          <a:xfrm>
            <a:off x="362370" y="365162"/>
            <a:ext cx="7109518" cy="415447"/>
          </a:xfrm>
          <a:prstGeom prst="rect">
            <a:avLst/>
          </a:prstGeom>
        </p:spPr>
        <p:txBody>
          <a:bodyPr anchor="ctr">
            <a:noAutofit/>
          </a:bodyPr>
          <a:lstStyle>
            <a:lvl1pPr algn="l">
              <a:defRPr sz="2200" b="1" i="0" baseline="0">
                <a:solidFill>
                  <a:schemeClr val="tx1">
                    <a:lumMod val="95000"/>
                    <a:lumOff val="5000"/>
                  </a:schemeClr>
                </a:solidFill>
                <a:latin typeface="+mj-lt"/>
                <a:cs typeface="Arial" pitchFamily="34" charset="0"/>
              </a:defRPr>
            </a:lvl1pPr>
          </a:lstStyle>
          <a:p>
            <a:r>
              <a:rPr lang="en-US"/>
              <a:t>SLIDE HEADER GOES HERE</a:t>
            </a:r>
          </a:p>
        </p:txBody>
      </p:sp>
      <p:sp>
        <p:nvSpPr>
          <p:cNvPr id="13" name="Picture Placeholder 12"/>
          <p:cNvSpPr>
            <a:spLocks noGrp="1"/>
          </p:cNvSpPr>
          <p:nvPr>
            <p:ph type="pic" sz="quarter" idx="10"/>
          </p:nvPr>
        </p:nvSpPr>
        <p:spPr>
          <a:xfrm>
            <a:off x="7623673" y="0"/>
            <a:ext cx="4567367" cy="6236192"/>
          </a:xfrm>
          <a:prstGeom prst="rect">
            <a:avLst/>
          </a:prstGeom>
        </p:spPr>
        <p:txBody>
          <a:bodyPr/>
          <a:lstStyle>
            <a:lvl1pPr marL="0" indent="0">
              <a:buNone/>
              <a:defRPr sz="1800" b="0">
                <a:latin typeface="+mj-lt"/>
              </a:defRPr>
            </a:lvl1pPr>
          </a:lstStyle>
          <a:p>
            <a:endParaRPr lang="en-US"/>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4"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1" name="Text Placeholder 35"/>
          <p:cNvSpPr>
            <a:spLocks noGrp="1"/>
          </p:cNvSpPr>
          <p:nvPr>
            <p:ph type="body" sz="quarter" idx="13" hasCustomPrompt="1"/>
          </p:nvPr>
        </p:nvSpPr>
        <p:spPr>
          <a:xfrm>
            <a:off x="4664259" y="6416578"/>
            <a:ext cx="5568950" cy="330200"/>
          </a:xfrm>
          <a:prstGeom prst="rect">
            <a:avLst/>
          </a:prstGeom>
        </p:spPr>
        <p:txBody>
          <a:bodyPr anchor="t"/>
          <a:lstStyle>
            <a:lvl1pPr>
              <a:buNone/>
              <a:defRPr sz="1600" b="0" baseline="0">
                <a:solidFill>
                  <a:schemeClr val="tx1">
                    <a:lumMod val="75000"/>
                    <a:lumOff val="25000"/>
                  </a:schemeClr>
                </a:solidFill>
                <a:latin typeface="+mj-lt"/>
              </a:defRPr>
            </a:lvl1pPr>
          </a:lstStyle>
          <a:p>
            <a:pPr lvl="0"/>
            <a:r>
              <a:rPr lang="en-US"/>
              <a:t>Sub Title Goes Here</a:t>
            </a:r>
          </a:p>
        </p:txBody>
      </p:sp>
      <p:sp>
        <p:nvSpPr>
          <p:cNvPr id="22" name="Text Placeholder 33"/>
          <p:cNvSpPr>
            <a:spLocks noGrp="1"/>
          </p:cNvSpPr>
          <p:nvPr>
            <p:ph type="body" sz="quarter" idx="12" hasCustomPrompt="1"/>
          </p:nvPr>
        </p:nvSpPr>
        <p:spPr>
          <a:xfrm>
            <a:off x="1419988" y="6384828"/>
            <a:ext cx="3147379"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17"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5" name="Picture 14">
            <a:extLst>
              <a:ext uri="{FF2B5EF4-FFF2-40B4-BE49-F238E27FC236}">
                <a16:creationId xmlns:a16="http://schemas.microsoft.com/office/drawing/2014/main" id="{E5CFB0C6-6580-4E92-93CC-19F010491151}"/>
              </a:ext>
            </a:extLst>
          </p:cNvPr>
          <p:cNvPicPr>
            <a:picLocks noChangeAspect="1"/>
          </p:cNvPicPr>
          <p:nvPr userDrawn="1"/>
        </p:nvPicPr>
        <p:blipFill>
          <a:blip r:embed="rId2"/>
          <a:stretch>
            <a:fillRect/>
          </a:stretch>
        </p:blipFill>
        <p:spPr>
          <a:xfrm>
            <a:off x="153969" y="6473748"/>
            <a:ext cx="1039737" cy="21348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7_Single Column Text and Picture">
    <p:spTree>
      <p:nvGrpSpPr>
        <p:cNvPr id="1" name=""/>
        <p:cNvGrpSpPr/>
        <p:nvPr/>
      </p:nvGrpSpPr>
      <p:grpSpPr>
        <a:xfrm>
          <a:off x="0" y="0"/>
          <a:ext cx="0" cy="0"/>
          <a:chOff x="0" y="0"/>
          <a:chExt cx="0" cy="0"/>
        </a:xfrm>
      </p:grpSpPr>
      <p:sp>
        <p:nvSpPr>
          <p:cNvPr id="11" name="Subtitle 2"/>
          <p:cNvSpPr>
            <a:spLocks noGrp="1"/>
          </p:cNvSpPr>
          <p:nvPr>
            <p:ph type="subTitle" idx="1" hasCustomPrompt="1"/>
          </p:nvPr>
        </p:nvSpPr>
        <p:spPr>
          <a:xfrm>
            <a:off x="362370" y="1180336"/>
            <a:ext cx="5146707" cy="645412"/>
          </a:xfrm>
          <a:prstGeom prst="rect">
            <a:avLst/>
          </a:prstGeom>
        </p:spPr>
        <p:txBody>
          <a:bodyPr anchor="t">
            <a:noAutofit/>
          </a:bodyPr>
          <a:lstStyle>
            <a:lvl1pPr marL="0" indent="0" algn="l">
              <a:buNone/>
              <a:defRPr sz="1600" b="1" i="0" spc="0">
                <a:solidFill>
                  <a:schemeClr val="tx1">
                    <a:lumMod val="75000"/>
                    <a:lumOff val="25000"/>
                  </a:schemeClr>
                </a:solidFill>
                <a:latin typeface="+mj-lt"/>
                <a:ea typeface="Roboto" pitchFamily="2" charset="0"/>
                <a:cs typeface="Roboto"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paragraph</a:t>
            </a:r>
          </a:p>
        </p:txBody>
      </p:sp>
      <p:sp>
        <p:nvSpPr>
          <p:cNvPr id="13" name="Picture Placeholder 12"/>
          <p:cNvSpPr>
            <a:spLocks noGrp="1"/>
          </p:cNvSpPr>
          <p:nvPr>
            <p:ph type="pic" sz="quarter" idx="10"/>
          </p:nvPr>
        </p:nvSpPr>
        <p:spPr>
          <a:xfrm>
            <a:off x="6096001" y="0"/>
            <a:ext cx="6095040" cy="6236192"/>
          </a:xfrm>
          <a:prstGeom prst="rect">
            <a:avLst/>
          </a:prstGeom>
        </p:spPr>
        <p:txBody>
          <a:bodyPr/>
          <a:lstStyle>
            <a:lvl1pPr marL="0" indent="0">
              <a:buNone/>
              <a:defRPr sz="1800" b="0">
                <a:latin typeface="+mj-lt"/>
              </a:defRPr>
            </a:lvl1pPr>
          </a:lstStyle>
          <a:p>
            <a:endParaRPr lang="en-US"/>
          </a:p>
        </p:txBody>
      </p:sp>
      <p:sp>
        <p:nvSpPr>
          <p:cNvPr id="18" name="Title 1"/>
          <p:cNvSpPr>
            <a:spLocks noGrp="1"/>
          </p:cNvSpPr>
          <p:nvPr>
            <p:ph type="ctrTitle" hasCustomPrompt="1"/>
          </p:nvPr>
        </p:nvSpPr>
        <p:spPr>
          <a:xfrm>
            <a:off x="362370" y="363975"/>
            <a:ext cx="5568873" cy="415447"/>
          </a:xfrm>
          <a:prstGeom prst="rect">
            <a:avLst/>
          </a:prstGeom>
        </p:spPr>
        <p:txBody>
          <a:bodyPr anchor="ctr">
            <a:noAutofit/>
          </a:bodyPr>
          <a:lstStyle>
            <a:lvl1pPr algn="l">
              <a:defRPr sz="2200" b="1" i="0" baseline="0">
                <a:solidFill>
                  <a:schemeClr val="tx1">
                    <a:lumMod val="95000"/>
                    <a:lumOff val="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4" name="Content Placeholder 3"/>
          <p:cNvSpPr>
            <a:spLocks noGrp="1"/>
          </p:cNvSpPr>
          <p:nvPr>
            <p:ph sz="quarter" idx="15"/>
          </p:nvPr>
        </p:nvSpPr>
        <p:spPr>
          <a:xfrm>
            <a:off x="362370" y="2190841"/>
            <a:ext cx="5146707" cy="3960577"/>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2" name="Picture 11">
            <a:extLst>
              <a:ext uri="{FF2B5EF4-FFF2-40B4-BE49-F238E27FC236}">
                <a16:creationId xmlns:a16="http://schemas.microsoft.com/office/drawing/2014/main" id="{66361DC0-0E9E-415F-8696-4F3F80B510A5}"/>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227119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ingle Column Text and Picture">
    <p:spTree>
      <p:nvGrpSpPr>
        <p:cNvPr id="1" name=""/>
        <p:cNvGrpSpPr/>
        <p:nvPr/>
      </p:nvGrpSpPr>
      <p:grpSpPr>
        <a:xfrm>
          <a:off x="0" y="0"/>
          <a:ext cx="0" cy="0"/>
          <a:chOff x="0" y="0"/>
          <a:chExt cx="0" cy="0"/>
        </a:xfrm>
      </p:grpSpPr>
      <p:sp>
        <p:nvSpPr>
          <p:cNvPr id="15" name="Content Placeholder 3"/>
          <p:cNvSpPr>
            <a:spLocks noGrp="1"/>
          </p:cNvSpPr>
          <p:nvPr>
            <p:ph sz="quarter" idx="15"/>
          </p:nvPr>
        </p:nvSpPr>
        <p:spPr>
          <a:xfrm>
            <a:off x="370049" y="2215015"/>
            <a:ext cx="4844632" cy="3520767"/>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4" name="Text Placeholder 16"/>
          <p:cNvSpPr>
            <a:spLocks noGrp="1"/>
          </p:cNvSpPr>
          <p:nvPr>
            <p:ph type="body" sz="quarter" idx="16" hasCustomPrompt="1"/>
          </p:nvPr>
        </p:nvSpPr>
        <p:spPr>
          <a:xfrm>
            <a:off x="362370" y="1587730"/>
            <a:ext cx="4852311" cy="595088"/>
          </a:xfrm>
          <a:prstGeom prst="rect">
            <a:avLst/>
          </a:prstGeom>
        </p:spPr>
        <p:txBody>
          <a:bodyPr anchor="ctr"/>
          <a:lstStyle>
            <a:lvl1pPr algn="l">
              <a:buNone/>
              <a:defRPr sz="2000" b="1">
                <a:solidFill>
                  <a:srgbClr val="FFA021"/>
                </a:solidFill>
                <a:latin typeface="+mj-lt"/>
              </a:defRPr>
            </a:lvl1pPr>
          </a:lstStyle>
          <a:p>
            <a:pPr lvl="0"/>
            <a:r>
              <a:rPr lang="en-US"/>
              <a:t>TITLE</a:t>
            </a:r>
          </a:p>
        </p:txBody>
      </p:sp>
      <p:sp>
        <p:nvSpPr>
          <p:cNvPr id="13" name="Picture Placeholder 12"/>
          <p:cNvSpPr>
            <a:spLocks noGrp="1"/>
          </p:cNvSpPr>
          <p:nvPr>
            <p:ph type="pic" sz="quarter" idx="10" hasCustomPrompt="1"/>
          </p:nvPr>
        </p:nvSpPr>
        <p:spPr>
          <a:xfrm>
            <a:off x="6096001" y="1587730"/>
            <a:ext cx="6095040" cy="4648461"/>
          </a:xfrm>
          <a:prstGeom prst="rect">
            <a:avLst/>
          </a:prstGeom>
        </p:spPr>
        <p:txBody>
          <a:bodyPr/>
          <a:lstStyle>
            <a:lvl1pPr marL="0" indent="0">
              <a:buNone/>
              <a:defRPr sz="1800" b="0" baseline="0">
                <a:latin typeface="+mj-lt"/>
              </a:defRPr>
            </a:lvl1pPr>
          </a:lstStyle>
          <a:p>
            <a:r>
              <a:rPr lang="en-US"/>
              <a:t>Graphics Element</a:t>
            </a:r>
          </a:p>
        </p:txBody>
      </p:sp>
      <p:sp>
        <p:nvSpPr>
          <p:cNvPr id="18" name="Title 1"/>
          <p:cNvSpPr>
            <a:spLocks noGrp="1"/>
          </p:cNvSpPr>
          <p:nvPr>
            <p:ph type="ctrTitle" hasCustomPrompt="1"/>
          </p:nvPr>
        </p:nvSpPr>
        <p:spPr>
          <a:xfrm>
            <a:off x="362369" y="363975"/>
            <a:ext cx="11411564" cy="415447"/>
          </a:xfrm>
          <a:prstGeom prst="rect">
            <a:avLst/>
          </a:prstGeom>
        </p:spPr>
        <p:txBody>
          <a:bodyPr anchor="ctr">
            <a:noAutofit/>
          </a:bodyPr>
          <a:lstStyle>
            <a:lvl1pPr algn="l">
              <a:defRPr sz="2200" b="1" i="0" baseline="0">
                <a:solidFill>
                  <a:schemeClr val="tx1">
                    <a:lumMod val="95000"/>
                    <a:lumOff val="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1" name="Subtitle 2"/>
          <p:cNvSpPr>
            <a:spLocks noGrp="1"/>
          </p:cNvSpPr>
          <p:nvPr>
            <p:ph type="subTitle" idx="1" hasCustomPrompt="1"/>
          </p:nvPr>
        </p:nvSpPr>
        <p:spPr>
          <a:xfrm>
            <a:off x="370049" y="830262"/>
            <a:ext cx="11399237" cy="354375"/>
          </a:xfrm>
          <a:prstGeom prst="rect">
            <a:avLst/>
          </a:prstGeom>
        </p:spPr>
        <p:txBody>
          <a:bodyPr anchor="t">
            <a:noAutofit/>
          </a:bodyPr>
          <a:lstStyle>
            <a:lvl1pPr marL="0" indent="0" algn="l">
              <a:buNone/>
              <a:defRPr sz="1800" b="0" i="0" spc="3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 TITLE OR DESCRIPTIVE LINE </a:t>
            </a:r>
          </a:p>
        </p:txBody>
      </p:sp>
      <p:sp>
        <p:nvSpPr>
          <p:cNvPr id="1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6" name="Picture 15">
            <a:extLst>
              <a:ext uri="{FF2B5EF4-FFF2-40B4-BE49-F238E27FC236}">
                <a16:creationId xmlns:a16="http://schemas.microsoft.com/office/drawing/2014/main" id="{8BF61887-7D56-4738-AC9F-491B45E756E0}"/>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930206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8_Single Picture Slide">
    <p:spTree>
      <p:nvGrpSpPr>
        <p:cNvPr id="1" name=""/>
        <p:cNvGrpSpPr/>
        <p:nvPr/>
      </p:nvGrpSpPr>
      <p:grpSpPr>
        <a:xfrm>
          <a:off x="0" y="0"/>
          <a:ext cx="0" cy="0"/>
          <a:chOff x="0" y="0"/>
          <a:chExt cx="0" cy="0"/>
        </a:xfrm>
      </p:grpSpPr>
      <p:sp>
        <p:nvSpPr>
          <p:cNvPr id="11" name="Text Placeholder 27"/>
          <p:cNvSpPr>
            <a:spLocks noGrp="1"/>
          </p:cNvSpPr>
          <p:nvPr>
            <p:ph type="body" sz="quarter" idx="12" hasCustomPrompt="1"/>
          </p:nvPr>
        </p:nvSpPr>
        <p:spPr>
          <a:xfrm>
            <a:off x="562143" y="305455"/>
            <a:ext cx="5533858" cy="5612537"/>
          </a:xfrm>
          <a:prstGeom prst="rect">
            <a:avLst/>
          </a:prstGeom>
        </p:spPr>
        <p:txBody>
          <a:bodyPr/>
          <a:lstStyle>
            <a:lvl1pPr marL="0" indent="0" algn="ctr">
              <a:spcBef>
                <a:spcPts val="1200"/>
              </a:spcBef>
              <a:buSzPct val="300000"/>
              <a:buFontTx/>
              <a:buNone/>
              <a:defRPr sz="1200" b="0" baseline="0">
                <a:solidFill>
                  <a:schemeClr val="bg1"/>
                </a:solidFill>
                <a:latin typeface="Roboto Thin"/>
              </a:defRPr>
            </a:lvl1pPr>
          </a:lstStyle>
          <a:p>
            <a:pPr lvl="0"/>
            <a:r>
              <a:rPr lang="en-US"/>
              <a:t> </a:t>
            </a:r>
          </a:p>
        </p:txBody>
      </p:sp>
      <p:sp>
        <p:nvSpPr>
          <p:cNvPr id="18" name="Title 1"/>
          <p:cNvSpPr>
            <a:spLocks noGrp="1"/>
          </p:cNvSpPr>
          <p:nvPr>
            <p:ph type="ctrTitle" hasCustomPrompt="1"/>
          </p:nvPr>
        </p:nvSpPr>
        <p:spPr>
          <a:xfrm>
            <a:off x="1832058" y="1325305"/>
            <a:ext cx="2961598" cy="2081957"/>
          </a:xfrm>
          <a:prstGeom prst="rect">
            <a:avLst/>
          </a:prstGeom>
        </p:spPr>
        <p:txBody>
          <a:bodyPr>
            <a:noAutofit/>
          </a:bodyPr>
          <a:lstStyle>
            <a:lvl1pPr algn="ctr">
              <a:defRPr sz="2800" b="1" i="0" baseline="0">
                <a:solidFill>
                  <a:schemeClr val="tx1">
                    <a:lumMod val="75000"/>
                    <a:lumOff val="25000"/>
                  </a:schemeClr>
                </a:solidFill>
                <a:latin typeface="+mj-lt"/>
                <a:cs typeface="Arial" pitchFamily="34" charset="0"/>
              </a:defRPr>
            </a:lvl1pPr>
          </a:lstStyle>
          <a:p>
            <a:r>
              <a:rPr lang="en-US"/>
              <a:t>CLICK TO ADD</a:t>
            </a:r>
            <a:br>
              <a:rPr lang="en-US"/>
            </a:br>
            <a:r>
              <a:rPr lang="en-US"/>
              <a:t> TITLE</a:t>
            </a:r>
          </a:p>
        </p:txBody>
      </p:sp>
      <p:sp>
        <p:nvSpPr>
          <p:cNvPr id="13" name="Picture Placeholder 12"/>
          <p:cNvSpPr>
            <a:spLocks noGrp="1"/>
          </p:cNvSpPr>
          <p:nvPr>
            <p:ph type="pic" sz="quarter" idx="10"/>
          </p:nvPr>
        </p:nvSpPr>
        <p:spPr>
          <a:xfrm>
            <a:off x="6096001" y="0"/>
            <a:ext cx="6095040" cy="6236192"/>
          </a:xfrm>
          <a:prstGeom prst="rect">
            <a:avLst/>
          </a:prstGeom>
        </p:spPr>
        <p:txBody>
          <a:bodyPr/>
          <a:lstStyle>
            <a:lvl1pPr marL="0" indent="0">
              <a:buNone/>
              <a:defRPr lang="en-US" sz="1800" kern="1200" dirty="0">
                <a:solidFill>
                  <a:schemeClr val="tx1"/>
                </a:solidFill>
                <a:latin typeface="+mj-lt"/>
                <a:ea typeface="+mn-ea"/>
                <a:cs typeface="+mn-cs"/>
              </a:defRPr>
            </a:lvl1pPr>
          </a:lstStyle>
          <a:p>
            <a:endParaRPr lang="en-US"/>
          </a:p>
        </p:txBody>
      </p:sp>
      <p:sp>
        <p:nvSpPr>
          <p:cNvPr id="28" name="Text Placeholder 27"/>
          <p:cNvSpPr>
            <a:spLocks noGrp="1"/>
          </p:cNvSpPr>
          <p:nvPr userDrawn="1">
            <p:ph type="body" sz="quarter" idx="11" hasCustomPrompt="1"/>
          </p:nvPr>
        </p:nvSpPr>
        <p:spPr>
          <a:xfrm>
            <a:off x="978382" y="3553697"/>
            <a:ext cx="4668951" cy="877810"/>
          </a:xfrm>
          <a:prstGeom prst="rect">
            <a:avLst/>
          </a:prstGeom>
        </p:spPr>
        <p:txBody>
          <a:bodyPr/>
          <a:lstStyle>
            <a:lvl1pPr marL="0" indent="0" algn="ctr">
              <a:spcBef>
                <a:spcPts val="1200"/>
              </a:spcBef>
              <a:buSzPct val="300000"/>
              <a:buFontTx/>
              <a:buNone/>
              <a:defRPr sz="1200" b="0">
                <a:solidFill>
                  <a:schemeClr val="tx1">
                    <a:lumMod val="75000"/>
                    <a:lumOff val="25000"/>
                  </a:schemeClr>
                </a:solidFill>
                <a:latin typeface="+mj-lt"/>
                <a:ea typeface="Roboto" pitchFamily="2" charset="0"/>
                <a:cs typeface="Roboto" pitchFamily="2" charset="0"/>
              </a:defRPr>
            </a:lvl1pPr>
          </a:lstStyle>
          <a:p>
            <a:pPr lvl="0"/>
            <a:r>
              <a:rPr lang="en-US"/>
              <a:t>Click to edit text</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2"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4"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5" name="Picture 14">
            <a:extLst>
              <a:ext uri="{FF2B5EF4-FFF2-40B4-BE49-F238E27FC236}">
                <a16:creationId xmlns:a16="http://schemas.microsoft.com/office/drawing/2014/main" id="{58CEB848-0954-46F1-8FCD-653C5A0A1891}"/>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931255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Single Column Text_Pictur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649538" y="1346200"/>
            <a:ext cx="6918325" cy="4718050"/>
          </a:xfrm>
          <a:prstGeom prst="rect">
            <a:avLst/>
          </a:prstGeom>
        </p:spPr>
        <p:txBody>
          <a:bodyPr/>
          <a:lstStyle>
            <a:lvl1pPr marL="0" indent="0" algn="l">
              <a:buNone/>
              <a:defRPr sz="1400" b="0" i="0" baseline="0">
                <a:solidFill>
                  <a:schemeClr val="tx1">
                    <a:lumMod val="75000"/>
                    <a:lumOff val="25000"/>
                  </a:schemeClr>
                </a:solidFill>
                <a:latin typeface="+mj-lt"/>
              </a:defRPr>
            </a:lvl1pPr>
          </a:lstStyle>
          <a:p>
            <a:pPr lvl="0"/>
            <a:r>
              <a:rPr lang="en-US"/>
              <a:t>GRAPHIC PLACE HOLDER</a:t>
            </a:r>
          </a:p>
        </p:txBody>
      </p:sp>
      <p:sp>
        <p:nvSpPr>
          <p:cNvPr id="19" name="Subtitle 2"/>
          <p:cNvSpPr>
            <a:spLocks noGrp="1"/>
          </p:cNvSpPr>
          <p:nvPr>
            <p:ph type="subTitle" idx="1" hasCustomPrompt="1"/>
          </p:nvPr>
        </p:nvSpPr>
        <p:spPr>
          <a:xfrm>
            <a:off x="370049" y="830262"/>
            <a:ext cx="11299203" cy="354375"/>
          </a:xfrm>
          <a:prstGeom prst="rect">
            <a:avLst/>
          </a:prstGeom>
        </p:spPr>
        <p:txBody>
          <a:bodyPr anchor="t">
            <a:noAutofit/>
          </a:bodyPr>
          <a:lstStyle>
            <a:lvl1pPr marL="0" indent="0" algn="l">
              <a:buNone/>
              <a:defRPr sz="1800" b="0" i="0" spc="3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 TITLE OR DESCRIPTIVE LINE</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2"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6" name="Text Placeholder 35"/>
          <p:cNvSpPr>
            <a:spLocks noGrp="1"/>
          </p:cNvSpPr>
          <p:nvPr>
            <p:ph type="body" sz="quarter" idx="13" hasCustomPrompt="1"/>
          </p:nvPr>
        </p:nvSpPr>
        <p:spPr>
          <a:xfrm>
            <a:off x="4664259" y="6416578"/>
            <a:ext cx="5568950" cy="330200"/>
          </a:xfrm>
          <a:prstGeom prst="rect">
            <a:avLst/>
          </a:prstGeom>
        </p:spPr>
        <p:txBody>
          <a:bodyPr anchor="t"/>
          <a:lstStyle>
            <a:lvl1pPr>
              <a:buNone/>
              <a:defRPr sz="1600" b="0" baseline="0">
                <a:solidFill>
                  <a:schemeClr val="tx1">
                    <a:lumMod val="75000"/>
                    <a:lumOff val="25000"/>
                  </a:schemeClr>
                </a:solidFill>
                <a:latin typeface="+mj-lt"/>
              </a:defRPr>
            </a:lvl1pPr>
          </a:lstStyle>
          <a:p>
            <a:pPr lvl="0"/>
            <a:r>
              <a:rPr lang="en-US"/>
              <a:t>Sub Title Goes Here</a:t>
            </a:r>
          </a:p>
        </p:txBody>
      </p:sp>
      <p:sp>
        <p:nvSpPr>
          <p:cNvPr id="17" name="Text Placeholder 33"/>
          <p:cNvSpPr>
            <a:spLocks noGrp="1"/>
          </p:cNvSpPr>
          <p:nvPr>
            <p:ph type="body" sz="quarter" idx="12" hasCustomPrompt="1"/>
          </p:nvPr>
        </p:nvSpPr>
        <p:spPr>
          <a:xfrm>
            <a:off x="1419988" y="6384828"/>
            <a:ext cx="3147379"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13"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4" name="Picture 13">
            <a:extLst>
              <a:ext uri="{FF2B5EF4-FFF2-40B4-BE49-F238E27FC236}">
                <a16:creationId xmlns:a16="http://schemas.microsoft.com/office/drawing/2014/main" id="{CADE0A1D-3E5B-4670-AD06-5450959FAD44}"/>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83661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_Header and Imag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0" y="0"/>
            <a:ext cx="12192000" cy="6235700"/>
          </a:xfrm>
          <a:prstGeom prst="rect">
            <a:avLst/>
          </a:prstGeom>
        </p:spPr>
        <p:txBody>
          <a:bodyPr/>
          <a:lstStyle>
            <a:lvl1pPr marL="0" indent="0">
              <a:buNone/>
              <a:defRPr sz="1400">
                <a:latin typeface="+mj-lt"/>
              </a:defRPr>
            </a:lvl1pPr>
          </a:lstStyle>
          <a:p>
            <a:endParaRPr lang="en-US"/>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2"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1" name="Title 1"/>
          <p:cNvSpPr>
            <a:spLocks noGrp="1"/>
          </p:cNvSpPr>
          <p:nvPr>
            <p:ph type="ctrTitle" hasCustomPrompt="1"/>
          </p:nvPr>
        </p:nvSpPr>
        <p:spPr>
          <a:xfrm>
            <a:off x="362369" y="365162"/>
            <a:ext cx="11411563"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14"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EA9D6542-BB18-4300-BEEB-C73F93E03013}"/>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91789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9_Image_Double Column Text">
    <p:spTree>
      <p:nvGrpSpPr>
        <p:cNvPr id="1" name=""/>
        <p:cNvGrpSpPr/>
        <p:nvPr/>
      </p:nvGrpSpPr>
      <p:grpSpPr>
        <a:xfrm>
          <a:off x="0" y="0"/>
          <a:ext cx="0" cy="0"/>
          <a:chOff x="0" y="0"/>
          <a:chExt cx="0" cy="0"/>
        </a:xfrm>
      </p:grpSpPr>
      <p:sp>
        <p:nvSpPr>
          <p:cNvPr id="23" name="Content Placeholder 3"/>
          <p:cNvSpPr>
            <a:spLocks noGrp="1"/>
          </p:cNvSpPr>
          <p:nvPr>
            <p:ph sz="quarter" idx="19"/>
          </p:nvPr>
        </p:nvSpPr>
        <p:spPr>
          <a:xfrm>
            <a:off x="9242041" y="2251338"/>
            <a:ext cx="2635557" cy="3293250"/>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2" name="Content Placeholder 3"/>
          <p:cNvSpPr>
            <a:spLocks noGrp="1"/>
          </p:cNvSpPr>
          <p:nvPr>
            <p:ph sz="quarter" idx="15"/>
          </p:nvPr>
        </p:nvSpPr>
        <p:spPr>
          <a:xfrm>
            <a:off x="6104990" y="2251338"/>
            <a:ext cx="2635557" cy="3293250"/>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1" name="Text Placeholder 33"/>
          <p:cNvSpPr>
            <a:spLocks noGrp="1"/>
          </p:cNvSpPr>
          <p:nvPr>
            <p:ph type="body" sz="quarter" idx="12" hasCustomPrompt="1"/>
          </p:nvPr>
        </p:nvSpPr>
        <p:spPr>
          <a:xfrm>
            <a:off x="1827616" y="4149357"/>
            <a:ext cx="3749040" cy="1436491"/>
          </a:xfrm>
          <a:prstGeom prst="rect">
            <a:avLst/>
          </a:prstGeom>
        </p:spPr>
        <p:txBody>
          <a:bodyPr anchor="t"/>
          <a:lstStyle>
            <a:lvl1pPr algn="ctr">
              <a:buNone/>
              <a:defRPr sz="2800" b="1" baseline="0">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CLICK TO ADD TITLE</a:t>
            </a:r>
          </a:p>
        </p:txBody>
      </p:sp>
      <p:sp>
        <p:nvSpPr>
          <p:cNvPr id="3" name="Text Placeholder 2"/>
          <p:cNvSpPr>
            <a:spLocks noGrp="1"/>
          </p:cNvSpPr>
          <p:nvPr>
            <p:ph type="body" sz="quarter" idx="18" hasCustomPrompt="1"/>
          </p:nvPr>
        </p:nvSpPr>
        <p:spPr>
          <a:xfrm>
            <a:off x="9202391" y="1113715"/>
            <a:ext cx="2635250" cy="423862"/>
          </a:xfrm>
          <a:prstGeom prst="rect">
            <a:avLst/>
          </a:prstGeom>
        </p:spPr>
        <p:txBody>
          <a:bodyPr anchor="ctr"/>
          <a:lstStyle>
            <a:lvl1pPr marL="0" indent="0" algn="ctr">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6104990" y="1127763"/>
            <a:ext cx="2635557" cy="415447"/>
          </a:xfrm>
          <a:prstGeom prst="rect">
            <a:avLst/>
          </a:prstGeom>
        </p:spPr>
        <p:txBody>
          <a:bodyPr anchor="ctr">
            <a:noAutofit/>
          </a:bodyPr>
          <a:lstStyle>
            <a:lvl1pPr algn="ctr">
              <a:defRPr sz="2000" b="1" i="0" baseline="0">
                <a:solidFill>
                  <a:srgbClr val="FF8909"/>
                </a:solidFill>
                <a:latin typeface="+mj-lt"/>
                <a:cs typeface="Arial" pitchFamily="34" charset="0"/>
              </a:defRPr>
            </a:lvl1pPr>
          </a:lstStyle>
          <a:p>
            <a:r>
              <a:rPr lang="en-US"/>
              <a:t>HEADER</a:t>
            </a:r>
          </a:p>
        </p:txBody>
      </p:sp>
      <p:sp>
        <p:nvSpPr>
          <p:cNvPr id="13" name="Picture Placeholder 12"/>
          <p:cNvSpPr>
            <a:spLocks noGrp="1"/>
          </p:cNvSpPr>
          <p:nvPr>
            <p:ph type="pic" sz="quarter" idx="10"/>
          </p:nvPr>
        </p:nvSpPr>
        <p:spPr>
          <a:xfrm>
            <a:off x="-8239" y="-12358"/>
            <a:ext cx="6218609" cy="6211479"/>
          </a:xfrm>
          <a:custGeom>
            <a:avLst/>
            <a:gdLst>
              <a:gd name="connsiteX0" fmla="*/ 0 w 6095040"/>
              <a:gd name="connsiteY0" fmla="*/ 0 h 6236192"/>
              <a:gd name="connsiteX1" fmla="*/ 6095040 w 6095040"/>
              <a:gd name="connsiteY1" fmla="*/ 0 h 6236192"/>
              <a:gd name="connsiteX2" fmla="*/ 6095040 w 6095040"/>
              <a:gd name="connsiteY2" fmla="*/ 6236192 h 6236192"/>
              <a:gd name="connsiteX3" fmla="*/ 0 w 6095040"/>
              <a:gd name="connsiteY3" fmla="*/ 6236192 h 6236192"/>
              <a:gd name="connsiteX4" fmla="*/ 0 w 6095040"/>
              <a:gd name="connsiteY4" fmla="*/ 0 h 6236192"/>
              <a:gd name="connsiteX0" fmla="*/ 0 w 10605257"/>
              <a:gd name="connsiteY0" fmla="*/ 0 h 6248549"/>
              <a:gd name="connsiteX1" fmla="*/ 10605257 w 10605257"/>
              <a:gd name="connsiteY1" fmla="*/ 12357 h 6248549"/>
              <a:gd name="connsiteX2" fmla="*/ 10605257 w 10605257"/>
              <a:gd name="connsiteY2" fmla="*/ 6248549 h 6248549"/>
              <a:gd name="connsiteX3" fmla="*/ 4510217 w 10605257"/>
              <a:gd name="connsiteY3" fmla="*/ 6248549 h 6248549"/>
              <a:gd name="connsiteX4" fmla="*/ 0 w 10605257"/>
              <a:gd name="connsiteY4" fmla="*/ 0 h 6248549"/>
              <a:gd name="connsiteX0" fmla="*/ 0 w 10605257"/>
              <a:gd name="connsiteY0" fmla="*/ 0 h 6248549"/>
              <a:gd name="connsiteX1" fmla="*/ 4698727 w 10605257"/>
              <a:gd name="connsiteY1" fmla="*/ 12357 h 6248549"/>
              <a:gd name="connsiteX2" fmla="*/ 10605257 w 10605257"/>
              <a:gd name="connsiteY2" fmla="*/ 6248549 h 6248549"/>
              <a:gd name="connsiteX3" fmla="*/ 4510217 w 10605257"/>
              <a:gd name="connsiteY3" fmla="*/ 6248549 h 6248549"/>
              <a:gd name="connsiteX4" fmla="*/ 0 w 10605257"/>
              <a:gd name="connsiteY4" fmla="*/ 0 h 6248549"/>
              <a:gd name="connsiteX0" fmla="*/ 1631091 w 12236348"/>
              <a:gd name="connsiteY0" fmla="*/ 0 h 6248549"/>
              <a:gd name="connsiteX1" fmla="*/ 6329818 w 12236348"/>
              <a:gd name="connsiteY1" fmla="*/ 12357 h 6248549"/>
              <a:gd name="connsiteX2" fmla="*/ 12236348 w 12236348"/>
              <a:gd name="connsiteY2" fmla="*/ 6248549 h 6248549"/>
              <a:gd name="connsiteX3" fmla="*/ 0 w 12236348"/>
              <a:gd name="connsiteY3" fmla="*/ 1651835 h 6248549"/>
              <a:gd name="connsiteX4" fmla="*/ 1631091 w 12236348"/>
              <a:gd name="connsiteY4" fmla="*/ 0 h 6248549"/>
              <a:gd name="connsiteX0" fmla="*/ 1631091 w 6329818"/>
              <a:gd name="connsiteY0" fmla="*/ 0 h 6211479"/>
              <a:gd name="connsiteX1" fmla="*/ 6329818 w 6329818"/>
              <a:gd name="connsiteY1" fmla="*/ 12357 h 6211479"/>
              <a:gd name="connsiteX2" fmla="*/ 52585 w 6329818"/>
              <a:gd name="connsiteY2" fmla="*/ 6211479 h 6211479"/>
              <a:gd name="connsiteX3" fmla="*/ 0 w 6329818"/>
              <a:gd name="connsiteY3" fmla="*/ 1651835 h 6211479"/>
              <a:gd name="connsiteX4" fmla="*/ 1631091 w 6329818"/>
              <a:gd name="connsiteY4" fmla="*/ 0 h 6211479"/>
              <a:gd name="connsiteX0" fmla="*/ 1631091 w 6255678"/>
              <a:gd name="connsiteY0" fmla="*/ 0 h 6211479"/>
              <a:gd name="connsiteX1" fmla="*/ 6255678 w 6255678"/>
              <a:gd name="connsiteY1" fmla="*/ 12357 h 6211479"/>
              <a:gd name="connsiteX2" fmla="*/ 52585 w 6255678"/>
              <a:gd name="connsiteY2" fmla="*/ 6211479 h 6211479"/>
              <a:gd name="connsiteX3" fmla="*/ 0 w 6255678"/>
              <a:gd name="connsiteY3" fmla="*/ 1651835 h 6211479"/>
              <a:gd name="connsiteX4" fmla="*/ 1631091 w 6255678"/>
              <a:gd name="connsiteY4" fmla="*/ 0 h 6211479"/>
              <a:gd name="connsiteX0" fmla="*/ 1594021 w 6218608"/>
              <a:gd name="connsiteY0" fmla="*/ 0 h 6211479"/>
              <a:gd name="connsiteX1" fmla="*/ 6218608 w 6218608"/>
              <a:gd name="connsiteY1" fmla="*/ 12357 h 6211479"/>
              <a:gd name="connsiteX2" fmla="*/ 15515 w 6218608"/>
              <a:gd name="connsiteY2" fmla="*/ 6211479 h 6211479"/>
              <a:gd name="connsiteX3" fmla="*/ 0 w 6218608"/>
              <a:gd name="connsiteY3" fmla="*/ 1602408 h 6211479"/>
              <a:gd name="connsiteX4" fmla="*/ 1594021 w 6218608"/>
              <a:gd name="connsiteY4" fmla="*/ 0 h 6211479"/>
              <a:gd name="connsiteX0" fmla="*/ 1578616 w 6203203"/>
              <a:gd name="connsiteY0" fmla="*/ 0 h 6211479"/>
              <a:gd name="connsiteX1" fmla="*/ 6203203 w 6203203"/>
              <a:gd name="connsiteY1" fmla="*/ 12357 h 6211479"/>
              <a:gd name="connsiteX2" fmla="*/ 110 w 6203203"/>
              <a:gd name="connsiteY2" fmla="*/ 6211479 h 6211479"/>
              <a:gd name="connsiteX3" fmla="*/ 169946 w 6203203"/>
              <a:gd name="connsiteY3" fmla="*/ 1936041 h 6211479"/>
              <a:gd name="connsiteX4" fmla="*/ 1578616 w 6203203"/>
              <a:gd name="connsiteY4" fmla="*/ 0 h 6211479"/>
              <a:gd name="connsiteX0" fmla="*/ 1594022 w 6218609"/>
              <a:gd name="connsiteY0" fmla="*/ 0 h 6211479"/>
              <a:gd name="connsiteX1" fmla="*/ 6218609 w 6218609"/>
              <a:gd name="connsiteY1" fmla="*/ 12357 h 6211479"/>
              <a:gd name="connsiteX2" fmla="*/ 15516 w 6218609"/>
              <a:gd name="connsiteY2" fmla="*/ 6211479 h 6211479"/>
              <a:gd name="connsiteX3" fmla="*/ 0 w 6218609"/>
              <a:gd name="connsiteY3" fmla="*/ 1614766 h 6211479"/>
              <a:gd name="connsiteX4" fmla="*/ 1594022 w 6218609"/>
              <a:gd name="connsiteY4" fmla="*/ 0 h 621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8609" h="6211479">
                <a:moveTo>
                  <a:pt x="1594022" y="0"/>
                </a:moveTo>
                <a:lnTo>
                  <a:pt x="6218609" y="12357"/>
                </a:lnTo>
                <a:lnTo>
                  <a:pt x="15516" y="6211479"/>
                </a:lnTo>
                <a:cubicBezTo>
                  <a:pt x="10344" y="4675122"/>
                  <a:pt x="5172" y="3151123"/>
                  <a:pt x="0" y="1614766"/>
                </a:cubicBezTo>
                <a:lnTo>
                  <a:pt x="1594022" y="0"/>
                </a:lnTo>
                <a:close/>
              </a:path>
            </a:pathLst>
          </a:custGeom>
        </p:spPr>
        <p:txBody>
          <a:bodyPr/>
          <a:lstStyle>
            <a:lvl1pPr marL="0" indent="0" algn="l" defTabSz="914400" rtl="0" eaLnBrk="1" latinLnBrk="0" hangingPunct="1">
              <a:spcBef>
                <a:spcPct val="20000"/>
              </a:spcBef>
              <a:buFont typeface="Arial" pitchFamily="34" charset="0"/>
              <a:buNone/>
              <a:defRPr lang="en-US" sz="2000" b="0" kern="1200" dirty="0">
                <a:solidFill>
                  <a:schemeClr val="tx1"/>
                </a:solidFill>
                <a:latin typeface="+mj-lt"/>
                <a:ea typeface="+mn-ea"/>
                <a:cs typeface="+mn-cs"/>
              </a:defRPr>
            </a:lvl1pPr>
          </a:lstStyle>
          <a:p>
            <a:endParaRPr lang="en-US"/>
          </a:p>
        </p:txBody>
      </p:sp>
      <p:sp>
        <p:nvSpPr>
          <p:cNvPr id="28" name="Text Placeholder 27"/>
          <p:cNvSpPr>
            <a:spLocks noGrp="1"/>
          </p:cNvSpPr>
          <p:nvPr>
            <p:ph type="body" sz="quarter" idx="11" hasCustomPrompt="1"/>
          </p:nvPr>
        </p:nvSpPr>
        <p:spPr>
          <a:xfrm>
            <a:off x="6104990" y="1946978"/>
            <a:ext cx="2635557" cy="264490"/>
          </a:xfrm>
          <a:prstGeom prst="rect">
            <a:avLst/>
          </a:prstGeom>
        </p:spPr>
        <p:txBody>
          <a:bodyPr/>
          <a:lstStyle>
            <a:lvl1pPr marL="0" indent="0">
              <a:spcBef>
                <a:spcPts val="1200"/>
              </a:spcBef>
              <a:buSzPct val="300000"/>
              <a:buFontTx/>
              <a:buNone/>
              <a:defRPr sz="1600" b="1" baseline="0">
                <a:latin typeface="+mj-lt"/>
                <a:ea typeface="Roboto Medium" pitchFamily="2" charset="0"/>
                <a:cs typeface="Roboto Medium" pitchFamily="2" charset="0"/>
              </a:defRPr>
            </a:lvl1pPr>
          </a:lstStyle>
          <a:p>
            <a:pPr lvl="0"/>
            <a:r>
              <a:rPr lang="en-US"/>
              <a:t>Click here to add Sub title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35" name="Text Placeholder 27"/>
          <p:cNvSpPr>
            <a:spLocks noGrp="1"/>
          </p:cNvSpPr>
          <p:nvPr>
            <p:ph type="body" sz="quarter" idx="16" hasCustomPrompt="1"/>
          </p:nvPr>
        </p:nvSpPr>
        <p:spPr>
          <a:xfrm>
            <a:off x="9242042" y="1946978"/>
            <a:ext cx="2635557" cy="264490"/>
          </a:xfrm>
          <a:prstGeom prst="rect">
            <a:avLst/>
          </a:prstGeom>
        </p:spPr>
        <p:txBody>
          <a:bodyPr/>
          <a:lstStyle>
            <a:lvl1pPr marL="0" indent="0">
              <a:spcBef>
                <a:spcPts val="1200"/>
              </a:spcBef>
              <a:buSzPct val="300000"/>
              <a:buFontTx/>
              <a:buNone/>
              <a:defRPr sz="1600" b="1" baseline="0">
                <a:latin typeface="+mj-lt"/>
              </a:defRPr>
            </a:lvl1pPr>
          </a:lstStyle>
          <a:p>
            <a:pPr lvl="0"/>
            <a:r>
              <a:rPr lang="en-US"/>
              <a:t>Click here to add Sub title</a:t>
            </a:r>
          </a:p>
        </p:txBody>
      </p:sp>
      <p:sp>
        <p:nvSpPr>
          <p:cNvPr id="19"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4" name="Text Placeholder 35"/>
          <p:cNvSpPr>
            <a:spLocks noGrp="1"/>
          </p:cNvSpPr>
          <p:nvPr>
            <p:ph type="body" sz="quarter" idx="13" hasCustomPrompt="1"/>
          </p:nvPr>
        </p:nvSpPr>
        <p:spPr>
          <a:xfrm>
            <a:off x="4664259" y="6416578"/>
            <a:ext cx="5568950" cy="330200"/>
          </a:xfrm>
          <a:prstGeom prst="rect">
            <a:avLst/>
          </a:prstGeom>
        </p:spPr>
        <p:txBody>
          <a:bodyPr anchor="t"/>
          <a:lstStyle>
            <a:lvl1pPr>
              <a:buNone/>
              <a:defRPr sz="1600" b="0" baseline="0">
                <a:solidFill>
                  <a:schemeClr val="tx1">
                    <a:lumMod val="75000"/>
                    <a:lumOff val="25000"/>
                  </a:schemeClr>
                </a:solidFill>
                <a:latin typeface="+mj-lt"/>
              </a:defRPr>
            </a:lvl1pPr>
          </a:lstStyle>
          <a:p>
            <a:pPr lvl="0"/>
            <a:r>
              <a:rPr lang="en-US"/>
              <a:t>Sub Title Goes Here</a:t>
            </a:r>
          </a:p>
        </p:txBody>
      </p:sp>
      <p:sp>
        <p:nvSpPr>
          <p:cNvPr id="25" name="Text Placeholder 33"/>
          <p:cNvSpPr>
            <a:spLocks noGrp="1"/>
          </p:cNvSpPr>
          <p:nvPr>
            <p:ph type="body" sz="quarter" idx="20" hasCustomPrompt="1"/>
          </p:nvPr>
        </p:nvSpPr>
        <p:spPr>
          <a:xfrm>
            <a:off x="1419988" y="6384828"/>
            <a:ext cx="3147379"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2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6" name="Picture 25">
            <a:extLst>
              <a:ext uri="{FF2B5EF4-FFF2-40B4-BE49-F238E27FC236}">
                <a16:creationId xmlns:a16="http://schemas.microsoft.com/office/drawing/2014/main" id="{66D29350-E234-440A-B448-30452917BBB0}"/>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9161623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Row_Icon and Content_White">
    <p:spTree>
      <p:nvGrpSpPr>
        <p:cNvPr id="1" name=""/>
        <p:cNvGrpSpPr/>
        <p:nvPr/>
      </p:nvGrpSpPr>
      <p:grpSpPr>
        <a:xfrm>
          <a:off x="0" y="0"/>
          <a:ext cx="0" cy="0"/>
          <a:chOff x="0" y="0"/>
          <a:chExt cx="0" cy="0"/>
        </a:xfrm>
      </p:grpSpPr>
      <p:sp>
        <p:nvSpPr>
          <p:cNvPr id="5" name="Oval 4"/>
          <p:cNvSpPr/>
          <p:nvPr userDrawn="1"/>
        </p:nvSpPr>
        <p:spPr>
          <a:xfrm>
            <a:off x="2552465" y="1515016"/>
            <a:ext cx="1202907" cy="120290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p:cNvSpPr>
            <a:spLocks noGrp="1"/>
          </p:cNvSpPr>
          <p:nvPr>
            <p:ph sz="quarter" idx="26"/>
          </p:nvPr>
        </p:nvSpPr>
        <p:spPr>
          <a:xfrm>
            <a:off x="4045111" y="2005332"/>
            <a:ext cx="5896907" cy="88197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4039985" y="1506703"/>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 name="Picture Placeholder 3"/>
          <p:cNvSpPr>
            <a:spLocks noGrp="1"/>
          </p:cNvSpPr>
          <p:nvPr>
            <p:ph type="pic" sz="quarter" idx="28" hasCustomPrompt="1"/>
          </p:nvPr>
        </p:nvSpPr>
        <p:spPr>
          <a:xfrm>
            <a:off x="2601351" y="1566449"/>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6" name="Oval 25"/>
          <p:cNvSpPr/>
          <p:nvPr userDrawn="1"/>
        </p:nvSpPr>
        <p:spPr>
          <a:xfrm>
            <a:off x="2552465" y="3776156"/>
            <a:ext cx="1202907" cy="120290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3"/>
          <p:cNvSpPr>
            <a:spLocks noGrp="1"/>
          </p:cNvSpPr>
          <p:nvPr>
            <p:ph sz="quarter" idx="29"/>
          </p:nvPr>
        </p:nvSpPr>
        <p:spPr>
          <a:xfrm>
            <a:off x="4045111" y="4266472"/>
            <a:ext cx="5896907" cy="88197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8" name="Text Placeholder 13"/>
          <p:cNvSpPr>
            <a:spLocks noGrp="1"/>
          </p:cNvSpPr>
          <p:nvPr>
            <p:ph type="body" sz="quarter" idx="30" hasCustomPrompt="1"/>
          </p:nvPr>
        </p:nvSpPr>
        <p:spPr>
          <a:xfrm>
            <a:off x="4039985" y="3767843"/>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29" name="Picture Placeholder 3"/>
          <p:cNvSpPr>
            <a:spLocks noGrp="1"/>
          </p:cNvSpPr>
          <p:nvPr>
            <p:ph type="pic" sz="quarter" idx="31" hasCustomPrompt="1"/>
          </p:nvPr>
        </p:nvSpPr>
        <p:spPr>
          <a:xfrm>
            <a:off x="2601351" y="3827589"/>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17"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9" name="Picture 18">
            <a:extLst>
              <a:ext uri="{FF2B5EF4-FFF2-40B4-BE49-F238E27FC236}">
                <a16:creationId xmlns:a16="http://schemas.microsoft.com/office/drawing/2014/main" id="{346B71CC-F3C6-4085-9E3C-3B6C6AB47F72}"/>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261579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2 Row_Icon and Content_Grey">
    <p:spTree>
      <p:nvGrpSpPr>
        <p:cNvPr id="1" name=""/>
        <p:cNvGrpSpPr/>
        <p:nvPr/>
      </p:nvGrpSpPr>
      <p:grpSpPr>
        <a:xfrm>
          <a:off x="0" y="0"/>
          <a:ext cx="0" cy="0"/>
          <a:chOff x="0" y="0"/>
          <a:chExt cx="0" cy="0"/>
        </a:xfrm>
      </p:grpSpPr>
      <p:sp>
        <p:nvSpPr>
          <p:cNvPr id="17" name="Rectangle 16"/>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Oval 4"/>
          <p:cNvSpPr/>
          <p:nvPr userDrawn="1"/>
        </p:nvSpPr>
        <p:spPr>
          <a:xfrm>
            <a:off x="2552465" y="1515016"/>
            <a:ext cx="1202907" cy="120290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552465" y="3776156"/>
            <a:ext cx="1202907" cy="120290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28" hasCustomPrompt="1"/>
          </p:nvPr>
        </p:nvSpPr>
        <p:spPr>
          <a:xfrm>
            <a:off x="2601351" y="1566449"/>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9" name="Picture Placeholder 3"/>
          <p:cNvSpPr>
            <a:spLocks noGrp="1"/>
          </p:cNvSpPr>
          <p:nvPr>
            <p:ph type="pic" sz="quarter" idx="31" hasCustomPrompt="1"/>
          </p:nvPr>
        </p:nvSpPr>
        <p:spPr>
          <a:xfrm>
            <a:off x="2601351" y="3827589"/>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15" name="Content Placeholder 3"/>
          <p:cNvSpPr>
            <a:spLocks noGrp="1"/>
          </p:cNvSpPr>
          <p:nvPr>
            <p:ph sz="quarter" idx="26"/>
          </p:nvPr>
        </p:nvSpPr>
        <p:spPr>
          <a:xfrm>
            <a:off x="4153180" y="2005332"/>
            <a:ext cx="5896907" cy="881971"/>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4039985" y="1506703"/>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i="0" baseline="0">
                <a:solidFill>
                  <a:schemeClr val="bg1"/>
                </a:solidFill>
                <a:latin typeface="Roboto Black"/>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7" name="Content Placeholder 3"/>
          <p:cNvSpPr>
            <a:spLocks noGrp="1"/>
          </p:cNvSpPr>
          <p:nvPr>
            <p:ph sz="quarter" idx="29"/>
          </p:nvPr>
        </p:nvSpPr>
        <p:spPr>
          <a:xfrm>
            <a:off x="4153180" y="4266472"/>
            <a:ext cx="5896907" cy="881971"/>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8" name="Text Placeholder 13"/>
          <p:cNvSpPr>
            <a:spLocks noGrp="1"/>
          </p:cNvSpPr>
          <p:nvPr>
            <p:ph type="body" sz="quarter" idx="30" hasCustomPrompt="1"/>
          </p:nvPr>
        </p:nvSpPr>
        <p:spPr>
          <a:xfrm>
            <a:off x="4039985" y="3767843"/>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9"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0" name="Picture 19">
            <a:extLst>
              <a:ext uri="{FF2B5EF4-FFF2-40B4-BE49-F238E27FC236}">
                <a16:creationId xmlns:a16="http://schemas.microsoft.com/office/drawing/2014/main" id="{B27D6DB1-06B5-4B06-9838-FB21CA40F330}"/>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92901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_Light">
    <p:spTree>
      <p:nvGrpSpPr>
        <p:cNvPr id="1" name=""/>
        <p:cNvGrpSpPr/>
        <p:nvPr/>
      </p:nvGrpSpPr>
      <p:grpSpPr>
        <a:xfrm>
          <a:off x="0" y="0"/>
          <a:ext cx="0" cy="0"/>
          <a:chOff x="0" y="0"/>
          <a:chExt cx="0" cy="0"/>
        </a:xfrm>
      </p:grpSpPr>
      <p:sp>
        <p:nvSpPr>
          <p:cNvPr id="32" name="Picture Placeholder 31"/>
          <p:cNvSpPr>
            <a:spLocks noGrp="1"/>
          </p:cNvSpPr>
          <p:nvPr>
            <p:ph type="pic" sz="quarter" idx="12"/>
          </p:nvPr>
        </p:nvSpPr>
        <p:spPr>
          <a:xfrm>
            <a:off x="0" y="0"/>
            <a:ext cx="12192000" cy="6858000"/>
          </a:xfrm>
          <a:prstGeom prst="rect">
            <a:avLst/>
          </a:prstGeom>
        </p:spPr>
        <p:txBody>
          <a:bodyPr/>
          <a:lstStyle>
            <a:lvl1pPr marL="0" indent="0">
              <a:buNone/>
              <a:defRPr sz="1800">
                <a:latin typeface="+mj-lt"/>
              </a:defRPr>
            </a:lvl1pPr>
          </a:lstStyle>
          <a:p>
            <a:endParaRPr lang="en-US"/>
          </a:p>
        </p:txBody>
      </p:sp>
      <p:sp>
        <p:nvSpPr>
          <p:cNvPr id="3" name="Subtitle 2"/>
          <p:cNvSpPr>
            <a:spLocks noGrp="1"/>
          </p:cNvSpPr>
          <p:nvPr>
            <p:ph type="subTitle" idx="1" hasCustomPrompt="1"/>
          </p:nvPr>
        </p:nvSpPr>
        <p:spPr>
          <a:xfrm>
            <a:off x="1828800" y="4308166"/>
            <a:ext cx="8534400" cy="299434"/>
          </a:xfrm>
          <a:prstGeom prst="rect">
            <a:avLst/>
          </a:prstGeom>
        </p:spPr>
        <p:txBody>
          <a:bodyPr anchor="ctr">
            <a:noAutofit/>
          </a:bodyPr>
          <a:lstStyle>
            <a:lvl1pPr marL="0" indent="0" algn="ctr">
              <a:buNone/>
              <a:defRPr sz="1800" i="0" spc="60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PRESENTATION TITLE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Roboto Light" panose="02000000000000000000" pitchFamily="2" charset="0"/>
                <a:ea typeface="Roboto Light" panose="02000000000000000000" pitchFamily="2" charset="0"/>
                <a:cs typeface="Futura"/>
              </a:rPr>
              <a:t>Tavant </a:t>
            </a:r>
            <a:r>
              <a:rPr lang="en-US" sz="500">
                <a:solidFill>
                  <a:schemeClr val="bg1">
                    <a:lumMod val="75000"/>
                  </a:schemeClr>
                </a:solidFill>
                <a:latin typeface="+mj-lt"/>
                <a:ea typeface="Roboto Light" panose="02000000000000000000" pitchFamily="2" charset="0"/>
                <a:cs typeface="Futura"/>
              </a:rPr>
              <a:t>Proprietary</a:t>
            </a:r>
            <a:r>
              <a:rPr lang="en-US" sz="500">
                <a:solidFill>
                  <a:schemeClr val="bg1">
                    <a:lumMod val="75000"/>
                  </a:schemeClr>
                </a:solidFill>
                <a:latin typeface="Roboto Light" panose="02000000000000000000" pitchFamily="2" charset="0"/>
                <a:ea typeface="Roboto Light" panose="02000000000000000000" pitchFamily="2" charset="0"/>
                <a:cs typeface="Futura"/>
              </a:rPr>
              <a:t> &amp; Confidential</a:t>
            </a:r>
            <a:endParaRPr sz="500">
              <a:solidFill>
                <a:schemeClr val="bg1">
                  <a:lumMod val="75000"/>
                </a:schemeClr>
              </a:solidFill>
              <a:latin typeface="Roboto Light" panose="02000000000000000000" pitchFamily="2" charset="0"/>
              <a:ea typeface="Roboto Light" panose="02000000000000000000" pitchFamily="2" charset="0"/>
              <a:cs typeface="Futura"/>
            </a:endParaRPr>
          </a:p>
        </p:txBody>
      </p:sp>
      <p:sp>
        <p:nvSpPr>
          <p:cNvPr id="28" name="Text Placeholder 27"/>
          <p:cNvSpPr>
            <a:spLocks noGrp="1"/>
          </p:cNvSpPr>
          <p:nvPr>
            <p:ph type="body" sz="quarter" idx="11" hasCustomPrompt="1"/>
          </p:nvPr>
        </p:nvSpPr>
        <p:spPr>
          <a:xfrm>
            <a:off x="914400" y="1847233"/>
            <a:ext cx="10363200" cy="548381"/>
          </a:xfrm>
          <a:prstGeom prst="rect">
            <a:avLst/>
          </a:prstGeom>
        </p:spPr>
        <p:txBody>
          <a:bodyPr>
            <a:noAutofit/>
          </a:bodyPr>
          <a:lstStyle>
            <a:lvl1pPr marL="0" indent="0" algn="ctr">
              <a:buNone/>
              <a:defRPr sz="2800" b="1" baseline="0">
                <a:solidFill>
                  <a:srgbClr val="FFA021"/>
                </a:solidFill>
                <a:latin typeface="+mj-lt"/>
              </a:defRPr>
            </a:lvl1pPr>
          </a:lstStyle>
          <a:p>
            <a:pPr lvl="0"/>
            <a:r>
              <a:rPr lang="en-US"/>
              <a:t>COMPANY NAME</a:t>
            </a:r>
          </a:p>
        </p:txBody>
      </p:sp>
      <p:pic>
        <p:nvPicPr>
          <p:cNvPr id="11" name="Picture 10">
            <a:extLst>
              <a:ext uri="{FF2B5EF4-FFF2-40B4-BE49-F238E27FC236}">
                <a16:creationId xmlns:a16="http://schemas.microsoft.com/office/drawing/2014/main" id="{3C19FB21-8FE1-4EDC-B475-9E6A82A03C33}"/>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4210859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Row_Icon and Content_White">
    <p:spTree>
      <p:nvGrpSpPr>
        <p:cNvPr id="1" name=""/>
        <p:cNvGrpSpPr/>
        <p:nvPr/>
      </p:nvGrpSpPr>
      <p:grpSpPr>
        <a:xfrm>
          <a:off x="0" y="0"/>
          <a:ext cx="0" cy="0"/>
          <a:chOff x="0" y="0"/>
          <a:chExt cx="0" cy="0"/>
        </a:xfrm>
      </p:grpSpPr>
      <p:sp>
        <p:nvSpPr>
          <p:cNvPr id="5" name="Oval 4"/>
          <p:cNvSpPr/>
          <p:nvPr userDrawn="1"/>
        </p:nvSpPr>
        <p:spPr>
          <a:xfrm>
            <a:off x="2553851" y="1024561"/>
            <a:ext cx="1202907" cy="120290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p:cNvSpPr>
            <a:spLocks noGrp="1"/>
          </p:cNvSpPr>
          <p:nvPr>
            <p:ph sz="quarter" idx="26"/>
          </p:nvPr>
        </p:nvSpPr>
        <p:spPr>
          <a:xfrm>
            <a:off x="4153180" y="1514877"/>
            <a:ext cx="5896907" cy="88197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4039985" y="1016248"/>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 name="Picture Placeholder 3"/>
          <p:cNvSpPr>
            <a:spLocks noGrp="1"/>
          </p:cNvSpPr>
          <p:nvPr>
            <p:ph type="pic" sz="quarter" idx="28" hasCustomPrompt="1"/>
          </p:nvPr>
        </p:nvSpPr>
        <p:spPr>
          <a:xfrm>
            <a:off x="2602737" y="1075994"/>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6" name="Oval 25"/>
          <p:cNvSpPr/>
          <p:nvPr userDrawn="1"/>
        </p:nvSpPr>
        <p:spPr>
          <a:xfrm>
            <a:off x="2553851" y="2911632"/>
            <a:ext cx="1202907" cy="120290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3"/>
          <p:cNvSpPr>
            <a:spLocks noGrp="1"/>
          </p:cNvSpPr>
          <p:nvPr>
            <p:ph sz="quarter" idx="29"/>
          </p:nvPr>
        </p:nvSpPr>
        <p:spPr>
          <a:xfrm>
            <a:off x="4153180" y="3401948"/>
            <a:ext cx="5896907" cy="88197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8" name="Text Placeholder 13"/>
          <p:cNvSpPr>
            <a:spLocks noGrp="1"/>
          </p:cNvSpPr>
          <p:nvPr>
            <p:ph type="body" sz="quarter" idx="30" hasCustomPrompt="1"/>
          </p:nvPr>
        </p:nvSpPr>
        <p:spPr>
          <a:xfrm>
            <a:off x="4039985" y="2903319"/>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29" name="Picture Placeholder 3"/>
          <p:cNvSpPr>
            <a:spLocks noGrp="1"/>
          </p:cNvSpPr>
          <p:nvPr>
            <p:ph type="pic" sz="quarter" idx="31" hasCustomPrompt="1"/>
          </p:nvPr>
        </p:nvSpPr>
        <p:spPr>
          <a:xfrm>
            <a:off x="2602737" y="2963065"/>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39" name="Oval 38"/>
          <p:cNvSpPr/>
          <p:nvPr userDrawn="1"/>
        </p:nvSpPr>
        <p:spPr>
          <a:xfrm>
            <a:off x="2553851" y="4776366"/>
            <a:ext cx="1202907" cy="120290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3"/>
          <p:cNvSpPr>
            <a:spLocks noGrp="1"/>
          </p:cNvSpPr>
          <p:nvPr>
            <p:ph sz="quarter" idx="32"/>
          </p:nvPr>
        </p:nvSpPr>
        <p:spPr>
          <a:xfrm>
            <a:off x="4153180" y="5266682"/>
            <a:ext cx="5896907" cy="88197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1" name="Text Placeholder 13"/>
          <p:cNvSpPr>
            <a:spLocks noGrp="1"/>
          </p:cNvSpPr>
          <p:nvPr>
            <p:ph type="body" sz="quarter" idx="33" hasCustomPrompt="1"/>
          </p:nvPr>
        </p:nvSpPr>
        <p:spPr>
          <a:xfrm>
            <a:off x="4039985" y="4768053"/>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42" name="Picture Placeholder 3"/>
          <p:cNvSpPr>
            <a:spLocks noGrp="1"/>
          </p:cNvSpPr>
          <p:nvPr>
            <p:ph type="pic" sz="quarter" idx="34" hasCustomPrompt="1"/>
          </p:nvPr>
        </p:nvSpPr>
        <p:spPr>
          <a:xfrm>
            <a:off x="2602737" y="4827799"/>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1" name="Picture 20">
            <a:extLst>
              <a:ext uri="{FF2B5EF4-FFF2-40B4-BE49-F238E27FC236}">
                <a16:creationId xmlns:a16="http://schemas.microsoft.com/office/drawing/2014/main" id="{503B9EAC-8BFA-45A1-A1FC-D0F6DD50A0EC}"/>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141741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Row_Icon and Content_Grey">
    <p:spTree>
      <p:nvGrpSpPr>
        <p:cNvPr id="1" name=""/>
        <p:cNvGrpSpPr/>
        <p:nvPr/>
      </p:nvGrpSpPr>
      <p:grpSpPr>
        <a:xfrm>
          <a:off x="0" y="0"/>
          <a:ext cx="0" cy="0"/>
          <a:chOff x="0" y="0"/>
          <a:chExt cx="0" cy="0"/>
        </a:xfrm>
      </p:grpSpPr>
      <p:sp>
        <p:nvSpPr>
          <p:cNvPr id="20" name="Rectangle 19"/>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Oval 4"/>
          <p:cNvSpPr/>
          <p:nvPr userDrawn="1"/>
        </p:nvSpPr>
        <p:spPr>
          <a:xfrm>
            <a:off x="2553851" y="1024561"/>
            <a:ext cx="1202907" cy="120290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p:cNvSpPr>
            <a:spLocks noGrp="1"/>
          </p:cNvSpPr>
          <p:nvPr>
            <p:ph sz="quarter" idx="26"/>
          </p:nvPr>
        </p:nvSpPr>
        <p:spPr>
          <a:xfrm>
            <a:off x="4153180" y="1514877"/>
            <a:ext cx="5896907" cy="881971"/>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4039985" y="1016248"/>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 name="Picture Placeholder 3"/>
          <p:cNvSpPr>
            <a:spLocks noGrp="1"/>
          </p:cNvSpPr>
          <p:nvPr>
            <p:ph type="pic" sz="quarter" idx="28" hasCustomPrompt="1"/>
          </p:nvPr>
        </p:nvSpPr>
        <p:spPr>
          <a:xfrm>
            <a:off x="2602737" y="1075994"/>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6" name="Oval 25"/>
          <p:cNvSpPr/>
          <p:nvPr userDrawn="1"/>
        </p:nvSpPr>
        <p:spPr>
          <a:xfrm>
            <a:off x="2553851" y="2911632"/>
            <a:ext cx="1202907" cy="120290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3"/>
          <p:cNvSpPr>
            <a:spLocks noGrp="1"/>
          </p:cNvSpPr>
          <p:nvPr>
            <p:ph sz="quarter" idx="29"/>
          </p:nvPr>
        </p:nvSpPr>
        <p:spPr>
          <a:xfrm>
            <a:off x="4153180" y="3401948"/>
            <a:ext cx="5896907" cy="881971"/>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8" name="Text Placeholder 13"/>
          <p:cNvSpPr>
            <a:spLocks noGrp="1"/>
          </p:cNvSpPr>
          <p:nvPr>
            <p:ph type="body" sz="quarter" idx="30" hasCustomPrompt="1"/>
          </p:nvPr>
        </p:nvSpPr>
        <p:spPr>
          <a:xfrm>
            <a:off x="4039985" y="2903319"/>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29" name="Picture Placeholder 3"/>
          <p:cNvSpPr>
            <a:spLocks noGrp="1"/>
          </p:cNvSpPr>
          <p:nvPr>
            <p:ph type="pic" sz="quarter" idx="31" hasCustomPrompt="1"/>
          </p:nvPr>
        </p:nvSpPr>
        <p:spPr>
          <a:xfrm>
            <a:off x="2602737" y="2963065"/>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39" name="Oval 38"/>
          <p:cNvSpPr/>
          <p:nvPr userDrawn="1"/>
        </p:nvSpPr>
        <p:spPr>
          <a:xfrm>
            <a:off x="2553851" y="4776366"/>
            <a:ext cx="1202907" cy="120290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3"/>
          <p:cNvSpPr>
            <a:spLocks noGrp="1"/>
          </p:cNvSpPr>
          <p:nvPr>
            <p:ph sz="quarter" idx="32"/>
          </p:nvPr>
        </p:nvSpPr>
        <p:spPr>
          <a:xfrm>
            <a:off x="4153180" y="5266682"/>
            <a:ext cx="5896907" cy="881971"/>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1" name="Text Placeholder 13"/>
          <p:cNvSpPr>
            <a:spLocks noGrp="1"/>
          </p:cNvSpPr>
          <p:nvPr>
            <p:ph type="body" sz="quarter" idx="33" hasCustomPrompt="1"/>
          </p:nvPr>
        </p:nvSpPr>
        <p:spPr>
          <a:xfrm>
            <a:off x="4039985" y="4768053"/>
            <a:ext cx="6010102"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42" name="Picture Placeholder 3"/>
          <p:cNvSpPr>
            <a:spLocks noGrp="1"/>
          </p:cNvSpPr>
          <p:nvPr>
            <p:ph type="pic" sz="quarter" idx="34" hasCustomPrompt="1"/>
          </p:nvPr>
        </p:nvSpPr>
        <p:spPr>
          <a:xfrm>
            <a:off x="2602737" y="4827799"/>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2" name="Picture 21">
            <a:extLst>
              <a:ext uri="{FF2B5EF4-FFF2-40B4-BE49-F238E27FC236}">
                <a16:creationId xmlns:a16="http://schemas.microsoft.com/office/drawing/2014/main" id="{CB83A8A0-DAAD-47BB-A1AD-97DB5491CA68}"/>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752916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Row_Icon, Content, Graphic_White">
    <p:spTree>
      <p:nvGrpSpPr>
        <p:cNvPr id="1" name=""/>
        <p:cNvGrpSpPr/>
        <p:nvPr/>
      </p:nvGrpSpPr>
      <p:grpSpPr>
        <a:xfrm>
          <a:off x="0" y="0"/>
          <a:ext cx="0" cy="0"/>
          <a:chOff x="0" y="0"/>
          <a:chExt cx="0" cy="0"/>
        </a:xfrm>
      </p:grpSpPr>
      <p:sp>
        <p:nvSpPr>
          <p:cNvPr id="21" name="Content Placeholder 2"/>
          <p:cNvSpPr>
            <a:spLocks noGrp="1"/>
          </p:cNvSpPr>
          <p:nvPr>
            <p:ph sz="quarter" idx="10" hasCustomPrompt="1"/>
          </p:nvPr>
        </p:nvSpPr>
        <p:spPr>
          <a:xfrm>
            <a:off x="6870498" y="1016249"/>
            <a:ext cx="5167533" cy="5154198"/>
          </a:xfrm>
          <a:prstGeom prst="rect">
            <a:avLst/>
          </a:prstGeom>
        </p:spPr>
        <p:txBody>
          <a:bodyPr/>
          <a:lstStyle>
            <a:lvl1pPr marL="0" indent="0" algn="just">
              <a:buNone/>
              <a:defRPr lang="en-US" sz="1400" b="0" kern="1200" baseline="0" dirty="0">
                <a:solidFill>
                  <a:schemeClr val="tx1">
                    <a:lumMod val="75000"/>
                    <a:lumOff val="25000"/>
                  </a:schemeClr>
                </a:solidFill>
                <a:latin typeface="+mj-lt"/>
                <a:ea typeface="+mn-ea"/>
                <a:cs typeface="+mn-cs"/>
              </a:defRPr>
            </a:lvl1pPr>
          </a:lstStyle>
          <a:p>
            <a:pPr marL="0" lvl="0" indent="0" algn="ctr" defTabSz="914400" rtl="0" eaLnBrk="1" latinLnBrk="0" hangingPunct="1">
              <a:spcBef>
                <a:spcPct val="20000"/>
              </a:spcBef>
              <a:buFont typeface="Arial" pitchFamily="34" charset="0"/>
              <a:buNone/>
            </a:pPr>
            <a:r>
              <a:rPr lang="en-US"/>
              <a:t>GRAPHIC PLACE HOLDER</a:t>
            </a:r>
          </a:p>
        </p:txBody>
      </p:sp>
      <p:sp>
        <p:nvSpPr>
          <p:cNvPr id="5" name="Oval 4"/>
          <p:cNvSpPr/>
          <p:nvPr userDrawn="1"/>
        </p:nvSpPr>
        <p:spPr>
          <a:xfrm>
            <a:off x="362370" y="1024561"/>
            <a:ext cx="1202907" cy="120290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p:cNvSpPr>
            <a:spLocks noGrp="1"/>
          </p:cNvSpPr>
          <p:nvPr>
            <p:ph sz="quarter" idx="26"/>
          </p:nvPr>
        </p:nvSpPr>
        <p:spPr>
          <a:xfrm>
            <a:off x="1961700" y="1514877"/>
            <a:ext cx="4796548" cy="88197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1848504" y="1016248"/>
            <a:ext cx="4888621"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 name="Picture Placeholder 3"/>
          <p:cNvSpPr>
            <a:spLocks noGrp="1"/>
          </p:cNvSpPr>
          <p:nvPr>
            <p:ph type="pic" sz="quarter" idx="28" hasCustomPrompt="1"/>
          </p:nvPr>
        </p:nvSpPr>
        <p:spPr>
          <a:xfrm>
            <a:off x="411256" y="1075994"/>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6" name="Oval 25"/>
          <p:cNvSpPr/>
          <p:nvPr userDrawn="1"/>
        </p:nvSpPr>
        <p:spPr>
          <a:xfrm>
            <a:off x="362370" y="2911632"/>
            <a:ext cx="1202907" cy="120290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3"/>
          <p:cNvSpPr>
            <a:spLocks noGrp="1"/>
          </p:cNvSpPr>
          <p:nvPr>
            <p:ph sz="quarter" idx="29"/>
          </p:nvPr>
        </p:nvSpPr>
        <p:spPr>
          <a:xfrm>
            <a:off x="1961700" y="3401948"/>
            <a:ext cx="4796548" cy="88197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8" name="Text Placeholder 13"/>
          <p:cNvSpPr>
            <a:spLocks noGrp="1"/>
          </p:cNvSpPr>
          <p:nvPr>
            <p:ph type="body" sz="quarter" idx="30" hasCustomPrompt="1"/>
          </p:nvPr>
        </p:nvSpPr>
        <p:spPr>
          <a:xfrm>
            <a:off x="1848504" y="2903319"/>
            <a:ext cx="4888621"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29" name="Picture Placeholder 3"/>
          <p:cNvSpPr>
            <a:spLocks noGrp="1"/>
          </p:cNvSpPr>
          <p:nvPr>
            <p:ph type="pic" sz="quarter" idx="31" hasCustomPrompt="1"/>
          </p:nvPr>
        </p:nvSpPr>
        <p:spPr>
          <a:xfrm>
            <a:off x="411256" y="2963065"/>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39" name="Oval 38"/>
          <p:cNvSpPr/>
          <p:nvPr userDrawn="1"/>
        </p:nvSpPr>
        <p:spPr>
          <a:xfrm>
            <a:off x="362370" y="4776366"/>
            <a:ext cx="1202907" cy="120290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3"/>
          <p:cNvSpPr>
            <a:spLocks noGrp="1"/>
          </p:cNvSpPr>
          <p:nvPr>
            <p:ph sz="quarter" idx="32"/>
          </p:nvPr>
        </p:nvSpPr>
        <p:spPr>
          <a:xfrm>
            <a:off x="1961700" y="5266682"/>
            <a:ext cx="4796548" cy="88197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1" name="Text Placeholder 13"/>
          <p:cNvSpPr>
            <a:spLocks noGrp="1"/>
          </p:cNvSpPr>
          <p:nvPr>
            <p:ph type="body" sz="quarter" idx="33" hasCustomPrompt="1"/>
          </p:nvPr>
        </p:nvSpPr>
        <p:spPr>
          <a:xfrm>
            <a:off x="1848504" y="4768053"/>
            <a:ext cx="4888621"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42" name="Picture Placeholder 3"/>
          <p:cNvSpPr>
            <a:spLocks noGrp="1"/>
          </p:cNvSpPr>
          <p:nvPr>
            <p:ph type="pic" sz="quarter" idx="34" hasCustomPrompt="1"/>
          </p:nvPr>
        </p:nvSpPr>
        <p:spPr>
          <a:xfrm>
            <a:off x="411256" y="4827799"/>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3" name="Picture 22">
            <a:extLst>
              <a:ext uri="{FF2B5EF4-FFF2-40B4-BE49-F238E27FC236}">
                <a16:creationId xmlns:a16="http://schemas.microsoft.com/office/drawing/2014/main" id="{610A05D0-BEDD-4695-BC2C-F2E15091A08A}"/>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567977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Row_Icon, Content, Graphic_Grey">
    <p:spTree>
      <p:nvGrpSpPr>
        <p:cNvPr id="1" name=""/>
        <p:cNvGrpSpPr/>
        <p:nvPr/>
      </p:nvGrpSpPr>
      <p:grpSpPr>
        <a:xfrm>
          <a:off x="0" y="0"/>
          <a:ext cx="0" cy="0"/>
          <a:chOff x="0" y="0"/>
          <a:chExt cx="0" cy="0"/>
        </a:xfrm>
      </p:grpSpPr>
      <p:sp>
        <p:nvSpPr>
          <p:cNvPr id="22" name="Rectangle 21"/>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sz="quarter" idx="10" hasCustomPrompt="1"/>
          </p:nvPr>
        </p:nvSpPr>
        <p:spPr>
          <a:xfrm>
            <a:off x="6870498" y="1016249"/>
            <a:ext cx="5321502" cy="5154198"/>
          </a:xfrm>
          <a:prstGeom prst="rect">
            <a:avLst/>
          </a:prstGeom>
        </p:spPr>
        <p:txBody>
          <a:bodyPr/>
          <a:lstStyle>
            <a:lvl1pPr marL="0" indent="0" algn="l">
              <a:buNone/>
              <a:defRPr sz="1400" b="0" baseline="0">
                <a:solidFill>
                  <a:schemeClr val="bg1"/>
                </a:solidFill>
                <a:latin typeface="+mj-lt"/>
              </a:defRPr>
            </a:lvl1pPr>
          </a:lstStyle>
          <a:p>
            <a:pPr lvl="0"/>
            <a:r>
              <a:rPr lang="en-US"/>
              <a:t>GRAPHIC PLACE HOLDER</a:t>
            </a:r>
          </a:p>
        </p:txBody>
      </p:sp>
      <p:sp>
        <p:nvSpPr>
          <p:cNvPr id="5" name="Oval 4"/>
          <p:cNvSpPr/>
          <p:nvPr userDrawn="1"/>
        </p:nvSpPr>
        <p:spPr>
          <a:xfrm>
            <a:off x="362370" y="1024561"/>
            <a:ext cx="1202907" cy="120290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p:cNvSpPr>
            <a:spLocks noGrp="1"/>
          </p:cNvSpPr>
          <p:nvPr>
            <p:ph sz="quarter" idx="26"/>
          </p:nvPr>
        </p:nvSpPr>
        <p:spPr>
          <a:xfrm>
            <a:off x="1961700" y="1514877"/>
            <a:ext cx="4796548" cy="881971"/>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1848504" y="1016248"/>
            <a:ext cx="4888621"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 name="Picture Placeholder 3"/>
          <p:cNvSpPr>
            <a:spLocks noGrp="1"/>
          </p:cNvSpPr>
          <p:nvPr>
            <p:ph type="pic" sz="quarter" idx="28" hasCustomPrompt="1"/>
          </p:nvPr>
        </p:nvSpPr>
        <p:spPr>
          <a:xfrm>
            <a:off x="411256" y="1075994"/>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6" name="Oval 25"/>
          <p:cNvSpPr/>
          <p:nvPr userDrawn="1"/>
        </p:nvSpPr>
        <p:spPr>
          <a:xfrm>
            <a:off x="362370" y="2911632"/>
            <a:ext cx="1202907" cy="120290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3"/>
          <p:cNvSpPr>
            <a:spLocks noGrp="1"/>
          </p:cNvSpPr>
          <p:nvPr>
            <p:ph sz="quarter" idx="29"/>
          </p:nvPr>
        </p:nvSpPr>
        <p:spPr>
          <a:xfrm>
            <a:off x="1961700" y="3401948"/>
            <a:ext cx="4796548" cy="881971"/>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8" name="Text Placeholder 13"/>
          <p:cNvSpPr>
            <a:spLocks noGrp="1"/>
          </p:cNvSpPr>
          <p:nvPr>
            <p:ph type="body" sz="quarter" idx="30" hasCustomPrompt="1"/>
          </p:nvPr>
        </p:nvSpPr>
        <p:spPr>
          <a:xfrm>
            <a:off x="1848504" y="2903319"/>
            <a:ext cx="4888621"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29" name="Picture Placeholder 3"/>
          <p:cNvSpPr>
            <a:spLocks noGrp="1"/>
          </p:cNvSpPr>
          <p:nvPr>
            <p:ph type="pic" sz="quarter" idx="31" hasCustomPrompt="1"/>
          </p:nvPr>
        </p:nvSpPr>
        <p:spPr>
          <a:xfrm>
            <a:off x="411256" y="2963065"/>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39" name="Oval 38"/>
          <p:cNvSpPr/>
          <p:nvPr userDrawn="1"/>
        </p:nvSpPr>
        <p:spPr>
          <a:xfrm>
            <a:off x="362370" y="4776366"/>
            <a:ext cx="1202907" cy="120290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3"/>
          <p:cNvSpPr>
            <a:spLocks noGrp="1"/>
          </p:cNvSpPr>
          <p:nvPr>
            <p:ph sz="quarter" idx="32"/>
          </p:nvPr>
        </p:nvSpPr>
        <p:spPr>
          <a:xfrm>
            <a:off x="1961700" y="5266682"/>
            <a:ext cx="4796548" cy="881971"/>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1" name="Text Placeholder 13"/>
          <p:cNvSpPr>
            <a:spLocks noGrp="1"/>
          </p:cNvSpPr>
          <p:nvPr>
            <p:ph type="body" sz="quarter" idx="33" hasCustomPrompt="1"/>
          </p:nvPr>
        </p:nvSpPr>
        <p:spPr>
          <a:xfrm>
            <a:off x="1848504" y="4768053"/>
            <a:ext cx="4888621"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42" name="Picture Placeholder 3"/>
          <p:cNvSpPr>
            <a:spLocks noGrp="1"/>
          </p:cNvSpPr>
          <p:nvPr>
            <p:ph type="pic" sz="quarter" idx="34" hasCustomPrompt="1"/>
          </p:nvPr>
        </p:nvSpPr>
        <p:spPr>
          <a:xfrm>
            <a:off x="411256" y="4827799"/>
            <a:ext cx="1105135" cy="1100041"/>
          </a:xfrm>
          <a:prstGeom prst="ellipse">
            <a:avLst/>
          </a:prstGeom>
        </p:spPr>
        <p:txBody>
          <a:bodyPr anchor="ctr"/>
          <a:lstStyle>
            <a:lvl1pPr marL="0" indent="0" algn="ctr">
              <a:buNone/>
              <a:defRPr sz="1800">
                <a:latin typeface="Roboto Thin"/>
              </a:defRPr>
            </a:lvl1pPr>
          </a:lstStyle>
          <a:p>
            <a:r>
              <a:rPr lang="en-US"/>
              <a:t>ICON</a:t>
            </a:r>
          </a:p>
        </p:txBody>
      </p:sp>
      <p:sp>
        <p:nvSpPr>
          <p:cNvPr id="23"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4" name="Picture 23">
            <a:extLst>
              <a:ext uri="{FF2B5EF4-FFF2-40B4-BE49-F238E27FC236}">
                <a16:creationId xmlns:a16="http://schemas.microsoft.com/office/drawing/2014/main" id="{5747D6C8-1FC8-457D-91BA-C18446BCAE2F}"/>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974260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_Icon and Content_White">
    <p:spTree>
      <p:nvGrpSpPr>
        <p:cNvPr id="1" name=""/>
        <p:cNvGrpSpPr/>
        <p:nvPr/>
      </p:nvGrpSpPr>
      <p:grpSpPr>
        <a:xfrm>
          <a:off x="0" y="0"/>
          <a:ext cx="0" cy="0"/>
          <a:chOff x="0" y="0"/>
          <a:chExt cx="0" cy="0"/>
        </a:xfrm>
      </p:grpSpPr>
      <p:sp>
        <p:nvSpPr>
          <p:cNvPr id="31" name="Oval 30"/>
          <p:cNvSpPr/>
          <p:nvPr userDrawn="1"/>
        </p:nvSpPr>
        <p:spPr>
          <a:xfrm>
            <a:off x="6668649" y="1363708"/>
            <a:ext cx="874681" cy="874681"/>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3"/>
          <p:cNvSpPr>
            <a:spLocks noGrp="1"/>
          </p:cNvSpPr>
          <p:nvPr>
            <p:ph type="pic" sz="quarter" idx="32" hasCustomPrompt="1"/>
          </p:nvPr>
        </p:nvSpPr>
        <p:spPr>
          <a:xfrm>
            <a:off x="6704196" y="1401107"/>
            <a:ext cx="803587" cy="799883"/>
          </a:xfrm>
          <a:prstGeom prst="ellipse">
            <a:avLst/>
          </a:prstGeom>
        </p:spPr>
        <p:txBody>
          <a:bodyPr anchor="ctr"/>
          <a:lstStyle>
            <a:lvl1pPr marL="0" indent="0" algn="ctr">
              <a:buNone/>
              <a:defRPr sz="1100">
                <a:latin typeface="Roboto Thin"/>
              </a:defRPr>
            </a:lvl1pPr>
          </a:lstStyle>
          <a:p>
            <a:r>
              <a:rPr lang="en-US"/>
              <a:t>ICON</a:t>
            </a:r>
          </a:p>
        </p:txBody>
      </p:sp>
      <p:sp>
        <p:nvSpPr>
          <p:cNvPr id="33" name="Content Placeholder 3"/>
          <p:cNvSpPr>
            <a:spLocks noGrp="1"/>
          </p:cNvSpPr>
          <p:nvPr>
            <p:ph sz="quarter" idx="33"/>
          </p:nvPr>
        </p:nvSpPr>
        <p:spPr>
          <a:xfrm>
            <a:off x="7422787" y="2114577"/>
            <a:ext cx="2798683" cy="3034412"/>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4" name="Text Placeholder 13"/>
          <p:cNvSpPr>
            <a:spLocks noGrp="1"/>
          </p:cNvSpPr>
          <p:nvPr>
            <p:ph type="body" sz="quarter" idx="34" hasCustomPrompt="1"/>
          </p:nvPr>
        </p:nvSpPr>
        <p:spPr>
          <a:xfrm>
            <a:off x="7686517" y="1507249"/>
            <a:ext cx="2526640"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5" name="Oval 4"/>
          <p:cNvSpPr/>
          <p:nvPr userDrawn="1"/>
        </p:nvSpPr>
        <p:spPr>
          <a:xfrm>
            <a:off x="608672" y="1363162"/>
            <a:ext cx="874681" cy="874681"/>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28" hasCustomPrompt="1"/>
          </p:nvPr>
        </p:nvSpPr>
        <p:spPr>
          <a:xfrm>
            <a:off x="644219" y="1400561"/>
            <a:ext cx="803587" cy="799883"/>
          </a:xfrm>
          <a:prstGeom prst="ellipse">
            <a:avLst/>
          </a:prstGeom>
        </p:spPr>
        <p:txBody>
          <a:bodyPr anchor="ctr"/>
          <a:lstStyle>
            <a:lvl1pPr marL="0" indent="0" algn="ctr">
              <a:buNone/>
              <a:defRPr sz="1100">
                <a:latin typeface="Roboto Thin"/>
              </a:defRPr>
            </a:lvl1pPr>
          </a:lstStyle>
          <a:p>
            <a:r>
              <a:rPr lang="en-US"/>
              <a:t>ICON</a:t>
            </a:r>
          </a:p>
        </p:txBody>
      </p:sp>
      <p:sp>
        <p:nvSpPr>
          <p:cNvPr id="15" name="Content Placeholder 3"/>
          <p:cNvSpPr>
            <a:spLocks noGrp="1"/>
          </p:cNvSpPr>
          <p:nvPr>
            <p:ph sz="quarter" idx="26"/>
          </p:nvPr>
        </p:nvSpPr>
        <p:spPr>
          <a:xfrm>
            <a:off x="1362810" y="2114031"/>
            <a:ext cx="2798683" cy="3034412"/>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1626540" y="1506703"/>
            <a:ext cx="2526640"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7"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9" name="Picture 18">
            <a:extLst>
              <a:ext uri="{FF2B5EF4-FFF2-40B4-BE49-F238E27FC236}">
                <a16:creationId xmlns:a16="http://schemas.microsoft.com/office/drawing/2014/main" id="{954C75B2-59A8-40CC-B672-C7BD24FE98FD}"/>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113395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_Icon and Content_White">
    <p:spTree>
      <p:nvGrpSpPr>
        <p:cNvPr id="1" name=""/>
        <p:cNvGrpSpPr/>
        <p:nvPr/>
      </p:nvGrpSpPr>
      <p:grpSpPr>
        <a:xfrm>
          <a:off x="0" y="0"/>
          <a:ext cx="0" cy="0"/>
          <a:chOff x="0" y="0"/>
          <a:chExt cx="0" cy="0"/>
        </a:xfrm>
      </p:grpSpPr>
      <p:sp>
        <p:nvSpPr>
          <p:cNvPr id="5" name="Oval 4"/>
          <p:cNvSpPr/>
          <p:nvPr userDrawn="1"/>
        </p:nvSpPr>
        <p:spPr>
          <a:xfrm>
            <a:off x="2375215" y="1289600"/>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28" hasCustomPrompt="1"/>
          </p:nvPr>
        </p:nvSpPr>
        <p:spPr>
          <a:xfrm>
            <a:off x="2417077"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15" name="Content Placeholder 3"/>
          <p:cNvSpPr>
            <a:spLocks noGrp="1"/>
          </p:cNvSpPr>
          <p:nvPr>
            <p:ph sz="quarter" idx="26"/>
          </p:nvPr>
        </p:nvSpPr>
        <p:spPr>
          <a:xfrm>
            <a:off x="1362810" y="3084721"/>
            <a:ext cx="2798683" cy="2684568"/>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1384546" y="2497603"/>
            <a:ext cx="2776947" cy="476250"/>
          </a:xfrm>
          <a:prstGeom prst="rect">
            <a:avLst/>
          </a:prstGeom>
        </p:spPr>
        <p:txBody>
          <a:bodyPr anchor="ctr"/>
          <a:lstStyle>
            <a:lvl1pPr marL="0" indent="0" algn="l">
              <a:buNone/>
              <a:defRPr sz="2000" b="1" i="0">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52" name="Oval 51"/>
          <p:cNvSpPr/>
          <p:nvPr userDrawn="1"/>
        </p:nvSpPr>
        <p:spPr>
          <a:xfrm>
            <a:off x="5552177" y="1289600"/>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icture Placeholder 3"/>
          <p:cNvSpPr>
            <a:spLocks noGrp="1"/>
          </p:cNvSpPr>
          <p:nvPr>
            <p:ph type="pic" sz="quarter" idx="35" hasCustomPrompt="1"/>
          </p:nvPr>
        </p:nvSpPr>
        <p:spPr>
          <a:xfrm>
            <a:off x="5594039"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54" name="Content Placeholder 3"/>
          <p:cNvSpPr>
            <a:spLocks noGrp="1"/>
          </p:cNvSpPr>
          <p:nvPr>
            <p:ph sz="quarter" idx="36"/>
          </p:nvPr>
        </p:nvSpPr>
        <p:spPr>
          <a:xfrm>
            <a:off x="4539772" y="3084721"/>
            <a:ext cx="2798683" cy="2684568"/>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55" name="Text Placeholder 13"/>
          <p:cNvSpPr>
            <a:spLocks noGrp="1"/>
          </p:cNvSpPr>
          <p:nvPr>
            <p:ph type="body" sz="quarter" idx="37" hasCustomPrompt="1"/>
          </p:nvPr>
        </p:nvSpPr>
        <p:spPr>
          <a:xfrm>
            <a:off x="4561508" y="2497603"/>
            <a:ext cx="2776947" cy="476250"/>
          </a:xfrm>
          <a:prstGeom prst="rect">
            <a:avLst/>
          </a:prstGeom>
        </p:spPr>
        <p:txBody>
          <a:bodyPr anchor="ctr"/>
          <a:lstStyle>
            <a:lvl1pPr marL="0" indent="0" algn="l">
              <a:buNone/>
              <a:defRPr sz="2000" b="1" i="0">
                <a:solidFill>
                  <a:srgbClr val="FF8909"/>
                </a:solidFill>
                <a:latin typeface="+mj-lt"/>
              </a:defRPr>
            </a:lvl1pPr>
          </a:lstStyle>
          <a:p>
            <a:pPr lvl="0"/>
            <a:r>
              <a:rPr lang="en-US"/>
              <a:t>HEADER</a:t>
            </a:r>
          </a:p>
        </p:txBody>
      </p:sp>
      <p:sp>
        <p:nvSpPr>
          <p:cNvPr id="56" name="Oval 55"/>
          <p:cNvSpPr/>
          <p:nvPr userDrawn="1"/>
        </p:nvSpPr>
        <p:spPr>
          <a:xfrm>
            <a:off x="8750875" y="1289600"/>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icture Placeholder 3"/>
          <p:cNvSpPr>
            <a:spLocks noGrp="1"/>
          </p:cNvSpPr>
          <p:nvPr>
            <p:ph type="pic" sz="quarter" idx="38" hasCustomPrompt="1"/>
          </p:nvPr>
        </p:nvSpPr>
        <p:spPr>
          <a:xfrm>
            <a:off x="8792737"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58" name="Content Placeholder 3"/>
          <p:cNvSpPr>
            <a:spLocks noGrp="1"/>
          </p:cNvSpPr>
          <p:nvPr>
            <p:ph sz="quarter" idx="39"/>
          </p:nvPr>
        </p:nvSpPr>
        <p:spPr>
          <a:xfrm>
            <a:off x="7738470" y="3084721"/>
            <a:ext cx="2798683" cy="2684568"/>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59" name="Text Placeholder 13"/>
          <p:cNvSpPr>
            <a:spLocks noGrp="1"/>
          </p:cNvSpPr>
          <p:nvPr>
            <p:ph type="body" sz="quarter" idx="40" hasCustomPrompt="1"/>
          </p:nvPr>
        </p:nvSpPr>
        <p:spPr>
          <a:xfrm>
            <a:off x="7760206" y="2497603"/>
            <a:ext cx="2776947" cy="476250"/>
          </a:xfrm>
          <a:prstGeom prst="rect">
            <a:avLst/>
          </a:prstGeom>
        </p:spPr>
        <p:txBody>
          <a:bodyPr anchor="ctr"/>
          <a:lstStyle>
            <a:lvl1pPr marL="0" indent="0" algn="l">
              <a:buNone/>
              <a:defRPr sz="2000" b="1" i="0">
                <a:solidFill>
                  <a:srgbClr val="FF8909"/>
                </a:solidFill>
                <a:latin typeface="+mj-lt"/>
              </a:defRPr>
            </a:lvl1pPr>
          </a:lstStyle>
          <a:p>
            <a:pPr lvl="0"/>
            <a:r>
              <a:rPr lang="en-US"/>
              <a:t>HEADER</a:t>
            </a:r>
          </a:p>
        </p:txBody>
      </p:sp>
      <p:sp>
        <p:nvSpPr>
          <p:cNvPr id="2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1" name="Picture 20">
            <a:extLst>
              <a:ext uri="{FF2B5EF4-FFF2-40B4-BE49-F238E27FC236}">
                <a16:creationId xmlns:a16="http://schemas.microsoft.com/office/drawing/2014/main" id="{0D5285D8-C3EA-4566-83A7-02977B368346}"/>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189224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3 Column_Icon and Content_White">
    <p:spTree>
      <p:nvGrpSpPr>
        <p:cNvPr id="1" name=""/>
        <p:cNvGrpSpPr/>
        <p:nvPr/>
      </p:nvGrpSpPr>
      <p:grpSpPr>
        <a:xfrm>
          <a:off x="0" y="0"/>
          <a:ext cx="0" cy="0"/>
          <a:chOff x="0" y="0"/>
          <a:chExt cx="0" cy="0"/>
        </a:xfrm>
      </p:grpSpPr>
      <p:sp>
        <p:nvSpPr>
          <p:cNvPr id="5" name="Oval 4"/>
          <p:cNvSpPr/>
          <p:nvPr userDrawn="1"/>
        </p:nvSpPr>
        <p:spPr>
          <a:xfrm>
            <a:off x="1951625" y="1086404"/>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28" hasCustomPrompt="1"/>
          </p:nvPr>
        </p:nvSpPr>
        <p:spPr>
          <a:xfrm>
            <a:off x="1993487" y="1130447"/>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15" name="Content Placeholder 3"/>
          <p:cNvSpPr>
            <a:spLocks noGrp="1"/>
          </p:cNvSpPr>
          <p:nvPr>
            <p:ph sz="quarter" idx="26"/>
          </p:nvPr>
        </p:nvSpPr>
        <p:spPr>
          <a:xfrm>
            <a:off x="970932" y="2881524"/>
            <a:ext cx="2991473" cy="3141905"/>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982548" y="2294407"/>
            <a:ext cx="2968240" cy="476250"/>
          </a:xfrm>
          <a:prstGeom prst="rect">
            <a:avLst/>
          </a:prstGeom>
        </p:spPr>
        <p:txBody>
          <a:bodyPr anchor="ctr"/>
          <a:lstStyle>
            <a:lvl1pPr marL="0" indent="0" algn="l">
              <a:buNone/>
              <a:defRPr sz="2000" b="1" i="0">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30" name="object 8"/>
          <p:cNvSpPr/>
          <p:nvPr userDrawn="1"/>
        </p:nvSpPr>
        <p:spPr>
          <a:xfrm>
            <a:off x="-14514"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52" name="Oval 51"/>
          <p:cNvSpPr/>
          <p:nvPr userDrawn="1"/>
        </p:nvSpPr>
        <p:spPr>
          <a:xfrm>
            <a:off x="5524619" y="1086404"/>
            <a:ext cx="1059669"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icture Placeholder 3"/>
          <p:cNvSpPr>
            <a:spLocks noGrp="1"/>
          </p:cNvSpPr>
          <p:nvPr>
            <p:ph type="pic" sz="quarter" idx="35" hasCustomPrompt="1"/>
          </p:nvPr>
        </p:nvSpPr>
        <p:spPr>
          <a:xfrm>
            <a:off x="5567684" y="1130447"/>
            <a:ext cx="973539" cy="942000"/>
          </a:xfrm>
          <a:prstGeom prst="ellipse">
            <a:avLst/>
          </a:prstGeom>
        </p:spPr>
        <p:txBody>
          <a:bodyPr anchor="ctr"/>
          <a:lstStyle>
            <a:lvl1pPr marL="0" indent="0" algn="ctr">
              <a:buNone/>
              <a:defRPr sz="1400">
                <a:latin typeface="Roboto Thin"/>
              </a:defRPr>
            </a:lvl1pPr>
          </a:lstStyle>
          <a:p>
            <a:r>
              <a:rPr lang="en-US"/>
              <a:t>ICON</a:t>
            </a:r>
          </a:p>
        </p:txBody>
      </p:sp>
      <p:sp>
        <p:nvSpPr>
          <p:cNvPr id="54" name="Content Placeholder 3"/>
          <p:cNvSpPr>
            <a:spLocks noGrp="1"/>
          </p:cNvSpPr>
          <p:nvPr>
            <p:ph sz="quarter" idx="36"/>
          </p:nvPr>
        </p:nvSpPr>
        <p:spPr>
          <a:xfrm>
            <a:off x="4558646" y="2881524"/>
            <a:ext cx="2991614" cy="3141905"/>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55" name="Text Placeholder 13"/>
          <p:cNvSpPr>
            <a:spLocks noGrp="1"/>
          </p:cNvSpPr>
          <p:nvPr>
            <p:ph type="body" sz="quarter" idx="37" hasCustomPrompt="1"/>
          </p:nvPr>
        </p:nvSpPr>
        <p:spPr>
          <a:xfrm>
            <a:off x="4570264" y="2294407"/>
            <a:ext cx="2968379" cy="476250"/>
          </a:xfrm>
          <a:prstGeom prst="rect">
            <a:avLst/>
          </a:prstGeom>
        </p:spPr>
        <p:txBody>
          <a:bodyPr anchor="ctr"/>
          <a:lstStyle>
            <a:lvl1pPr marL="0" indent="0" algn="l">
              <a:buNone/>
              <a:defRPr sz="2000" b="1" i="0">
                <a:solidFill>
                  <a:srgbClr val="FF8909"/>
                </a:solidFill>
                <a:latin typeface="+mj-lt"/>
              </a:defRPr>
            </a:lvl1pPr>
          </a:lstStyle>
          <a:p>
            <a:pPr lvl="0"/>
            <a:r>
              <a:rPr lang="en-US"/>
              <a:t>HEADER</a:t>
            </a:r>
          </a:p>
        </p:txBody>
      </p:sp>
      <p:sp>
        <p:nvSpPr>
          <p:cNvPr id="56" name="Oval 55"/>
          <p:cNvSpPr/>
          <p:nvPr userDrawn="1"/>
        </p:nvSpPr>
        <p:spPr>
          <a:xfrm>
            <a:off x="9131053" y="1086404"/>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icture Placeholder 3"/>
          <p:cNvSpPr>
            <a:spLocks noGrp="1"/>
          </p:cNvSpPr>
          <p:nvPr>
            <p:ph type="pic" sz="quarter" idx="38" hasCustomPrompt="1"/>
          </p:nvPr>
        </p:nvSpPr>
        <p:spPr>
          <a:xfrm>
            <a:off x="9172915" y="1130447"/>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58" name="Content Placeholder 3"/>
          <p:cNvSpPr>
            <a:spLocks noGrp="1"/>
          </p:cNvSpPr>
          <p:nvPr>
            <p:ph sz="quarter" idx="39"/>
          </p:nvPr>
        </p:nvSpPr>
        <p:spPr>
          <a:xfrm>
            <a:off x="8156975" y="2896038"/>
            <a:ext cx="2978243" cy="3141905"/>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59" name="Text Placeholder 13"/>
          <p:cNvSpPr>
            <a:spLocks noGrp="1"/>
          </p:cNvSpPr>
          <p:nvPr>
            <p:ph type="body" sz="quarter" idx="40" hasCustomPrompt="1"/>
          </p:nvPr>
        </p:nvSpPr>
        <p:spPr>
          <a:xfrm>
            <a:off x="8168540" y="2308921"/>
            <a:ext cx="2955113" cy="476250"/>
          </a:xfrm>
          <a:prstGeom prst="rect">
            <a:avLst/>
          </a:prstGeom>
        </p:spPr>
        <p:txBody>
          <a:bodyPr anchor="ctr"/>
          <a:lstStyle>
            <a:lvl1pPr marL="0" indent="0" algn="l">
              <a:buNone/>
              <a:defRPr sz="2000" b="1" i="0">
                <a:solidFill>
                  <a:srgbClr val="FF8909"/>
                </a:solidFill>
                <a:latin typeface="+mj-lt"/>
              </a:defRPr>
            </a:lvl1pPr>
          </a:lstStyle>
          <a:p>
            <a:pPr lvl="0"/>
            <a:r>
              <a:rPr lang="en-US"/>
              <a:t>HEADER</a:t>
            </a:r>
          </a:p>
        </p:txBody>
      </p:sp>
      <p:sp>
        <p:nvSpPr>
          <p:cNvPr id="21"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2"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23"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0" name="Picture 19">
            <a:extLst>
              <a:ext uri="{FF2B5EF4-FFF2-40B4-BE49-F238E27FC236}">
                <a16:creationId xmlns:a16="http://schemas.microsoft.com/office/drawing/2014/main" id="{D3529791-B5DD-48E0-B3D2-FB6FFE0EE69B}"/>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1892247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3 Column_Icon and Content_White">
    <p:spTree>
      <p:nvGrpSpPr>
        <p:cNvPr id="1" name=""/>
        <p:cNvGrpSpPr/>
        <p:nvPr/>
      </p:nvGrpSpPr>
      <p:grpSpPr>
        <a:xfrm>
          <a:off x="0" y="0"/>
          <a:ext cx="0" cy="0"/>
          <a:chOff x="0" y="0"/>
          <a:chExt cx="0" cy="0"/>
        </a:xfrm>
      </p:grpSpPr>
      <p:sp>
        <p:nvSpPr>
          <p:cNvPr id="32" name="Rectangle 31"/>
          <p:cNvSpPr/>
          <p:nvPr userDrawn="1"/>
        </p:nvSpPr>
        <p:spPr>
          <a:xfrm>
            <a:off x="8282323" y="1676401"/>
            <a:ext cx="3402847" cy="10942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374560" y="1676401"/>
            <a:ext cx="3402847" cy="1094257"/>
          </a:xfrm>
          <a:prstGeom prst="rect">
            <a:avLst/>
          </a:prstGeom>
          <a:solidFill>
            <a:srgbClr val="FE9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66797" y="1676401"/>
            <a:ext cx="3402847" cy="1094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3"/>
          <p:cNvSpPr>
            <a:spLocks noGrp="1"/>
          </p:cNvSpPr>
          <p:nvPr>
            <p:ph type="body" sz="quarter" idx="19" hasCustomPrompt="1"/>
          </p:nvPr>
        </p:nvSpPr>
        <p:spPr>
          <a:xfrm>
            <a:off x="466797" y="1676401"/>
            <a:ext cx="3413483" cy="1094257"/>
          </a:xfrm>
          <a:prstGeom prst="rect">
            <a:avLst/>
          </a:prstGeom>
          <a:noFill/>
          <a:ln>
            <a:noFill/>
          </a:ln>
        </p:spPr>
        <p:txBody>
          <a:bodyPr anchor="b" anchorCtr="0"/>
          <a:lstStyle>
            <a:lvl1pPr marL="0" indent="0" algn="ctr">
              <a:buNone/>
              <a:defRPr sz="2000" b="1" i="0">
                <a:solidFill>
                  <a:schemeClr val="bg1"/>
                </a:solidFill>
                <a:latin typeface="+mj-lt"/>
              </a:defRPr>
            </a:lvl1pPr>
          </a:lstStyle>
          <a:p>
            <a:pPr lvl="0"/>
            <a:r>
              <a:rPr lang="en-US"/>
              <a:t>HEADER </a:t>
            </a:r>
          </a:p>
        </p:txBody>
      </p:sp>
      <p:sp>
        <p:nvSpPr>
          <p:cNvPr id="5" name="Oval 4"/>
          <p:cNvSpPr/>
          <p:nvPr userDrawn="1"/>
        </p:nvSpPr>
        <p:spPr>
          <a:xfrm>
            <a:off x="1658495" y="987928"/>
            <a:ext cx="1030087" cy="1030087"/>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p:cNvSpPr>
            <a:spLocks noGrp="1"/>
          </p:cNvSpPr>
          <p:nvPr>
            <p:ph sz="quarter" idx="26"/>
          </p:nvPr>
        </p:nvSpPr>
        <p:spPr>
          <a:xfrm>
            <a:off x="477432" y="2770658"/>
            <a:ext cx="3392212" cy="3252772"/>
          </a:xfrm>
          <a:prstGeom prst="rect">
            <a:avLst/>
          </a:prstGeom>
          <a:ln w="12700">
            <a:solidFill>
              <a:schemeClr val="accent3"/>
            </a:solidFill>
          </a:ln>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30" name="object 8"/>
          <p:cNvSpPr/>
          <p:nvPr userDrawn="1"/>
        </p:nvSpPr>
        <p:spPr>
          <a:xfrm>
            <a:off x="8932"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1"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2"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23"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sp>
        <p:nvSpPr>
          <p:cNvPr id="20" name="Text Placeholder 13"/>
          <p:cNvSpPr>
            <a:spLocks noGrp="1"/>
          </p:cNvSpPr>
          <p:nvPr>
            <p:ph type="body" sz="quarter" idx="27" hasCustomPrompt="1"/>
          </p:nvPr>
        </p:nvSpPr>
        <p:spPr>
          <a:xfrm>
            <a:off x="4374560" y="1676401"/>
            <a:ext cx="3413483" cy="1094257"/>
          </a:xfrm>
          <a:prstGeom prst="rect">
            <a:avLst/>
          </a:prstGeom>
          <a:noFill/>
          <a:ln>
            <a:noFill/>
          </a:ln>
        </p:spPr>
        <p:txBody>
          <a:bodyPr anchor="b" anchorCtr="0"/>
          <a:lstStyle>
            <a:lvl1pPr marL="0" indent="0" algn="ctr">
              <a:buNone/>
              <a:defRPr sz="2000" b="1" i="0">
                <a:solidFill>
                  <a:schemeClr val="bg1"/>
                </a:solidFill>
                <a:latin typeface="+mj-lt"/>
              </a:defRPr>
            </a:lvl1pPr>
          </a:lstStyle>
          <a:p>
            <a:pPr lvl="0"/>
            <a:r>
              <a:rPr lang="en-US"/>
              <a:t>HEADER </a:t>
            </a:r>
          </a:p>
        </p:txBody>
      </p:sp>
      <p:sp>
        <p:nvSpPr>
          <p:cNvPr id="24" name="Oval 23"/>
          <p:cNvSpPr/>
          <p:nvPr userDrawn="1"/>
        </p:nvSpPr>
        <p:spPr>
          <a:xfrm>
            <a:off x="5566258" y="987928"/>
            <a:ext cx="1030087" cy="1030087"/>
          </a:xfrm>
          <a:prstGeom prst="ellipse">
            <a:avLst/>
          </a:prstGeom>
          <a:solidFill>
            <a:schemeClr val="bg1"/>
          </a:solidFill>
          <a:ln>
            <a:solidFill>
              <a:srgbClr val="FE9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3"/>
          <p:cNvSpPr>
            <a:spLocks noGrp="1"/>
          </p:cNvSpPr>
          <p:nvPr>
            <p:ph sz="quarter" idx="28"/>
          </p:nvPr>
        </p:nvSpPr>
        <p:spPr>
          <a:xfrm>
            <a:off x="4385195" y="2770658"/>
            <a:ext cx="3392212" cy="3252772"/>
          </a:xfrm>
          <a:prstGeom prst="rect">
            <a:avLst/>
          </a:prstGeom>
          <a:ln w="12700">
            <a:solidFill>
              <a:srgbClr val="FE9700"/>
            </a:solidFill>
          </a:ln>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6" name="Text Placeholder 13"/>
          <p:cNvSpPr>
            <a:spLocks noGrp="1"/>
          </p:cNvSpPr>
          <p:nvPr>
            <p:ph type="body" sz="quarter" idx="29" hasCustomPrompt="1"/>
          </p:nvPr>
        </p:nvSpPr>
        <p:spPr>
          <a:xfrm>
            <a:off x="8271687" y="1676401"/>
            <a:ext cx="3413483" cy="1094257"/>
          </a:xfrm>
          <a:prstGeom prst="rect">
            <a:avLst/>
          </a:prstGeom>
          <a:noFill/>
          <a:ln>
            <a:noFill/>
          </a:ln>
        </p:spPr>
        <p:txBody>
          <a:bodyPr anchor="b" anchorCtr="0"/>
          <a:lstStyle>
            <a:lvl1pPr marL="0" indent="0" algn="ctr">
              <a:buNone/>
              <a:defRPr sz="2000" b="1" i="0">
                <a:solidFill>
                  <a:schemeClr val="bg1"/>
                </a:solidFill>
                <a:latin typeface="+mj-lt"/>
              </a:defRPr>
            </a:lvl1pPr>
          </a:lstStyle>
          <a:p>
            <a:pPr lvl="0"/>
            <a:r>
              <a:rPr lang="en-US"/>
              <a:t>HEADER </a:t>
            </a:r>
          </a:p>
        </p:txBody>
      </p:sp>
      <p:sp>
        <p:nvSpPr>
          <p:cNvPr id="27" name="Oval 26"/>
          <p:cNvSpPr/>
          <p:nvPr userDrawn="1"/>
        </p:nvSpPr>
        <p:spPr>
          <a:xfrm>
            <a:off x="9463385" y="987928"/>
            <a:ext cx="1030087" cy="1030087"/>
          </a:xfrm>
          <a:prstGeom prst="ellipse">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3"/>
          <p:cNvSpPr>
            <a:spLocks noGrp="1"/>
          </p:cNvSpPr>
          <p:nvPr>
            <p:ph sz="quarter" idx="30"/>
          </p:nvPr>
        </p:nvSpPr>
        <p:spPr>
          <a:xfrm>
            <a:off x="8282322" y="2770658"/>
            <a:ext cx="3392212" cy="3252772"/>
          </a:xfrm>
          <a:prstGeom prst="rect">
            <a:avLst/>
          </a:prstGeom>
          <a:ln w="12700">
            <a:solidFill>
              <a:schemeClr val="accent5">
                <a:lumMod val="60000"/>
                <a:lumOff val="40000"/>
              </a:schemeClr>
            </a:solidFill>
          </a:ln>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pic>
        <p:nvPicPr>
          <p:cNvPr id="33" name="Picture 32">
            <a:extLst>
              <a:ext uri="{FF2B5EF4-FFF2-40B4-BE49-F238E27FC236}">
                <a16:creationId xmlns:a16="http://schemas.microsoft.com/office/drawing/2014/main" id="{717B091F-55F1-4622-84E8-A20A33BA95FE}"/>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189224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4 Column_Icon and Content_White">
    <p:spTree>
      <p:nvGrpSpPr>
        <p:cNvPr id="1" name=""/>
        <p:cNvGrpSpPr/>
        <p:nvPr/>
      </p:nvGrpSpPr>
      <p:grpSpPr>
        <a:xfrm>
          <a:off x="0" y="0"/>
          <a:ext cx="0" cy="0"/>
          <a:chOff x="0" y="0"/>
          <a:chExt cx="0" cy="0"/>
        </a:xfrm>
      </p:grpSpPr>
      <p:sp>
        <p:nvSpPr>
          <p:cNvPr id="5" name="Oval 4"/>
          <p:cNvSpPr/>
          <p:nvPr userDrawn="1"/>
        </p:nvSpPr>
        <p:spPr>
          <a:xfrm>
            <a:off x="1129735" y="1289600"/>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28" hasCustomPrompt="1"/>
          </p:nvPr>
        </p:nvSpPr>
        <p:spPr>
          <a:xfrm>
            <a:off x="1171597"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15" name="Content Placeholder 3"/>
          <p:cNvSpPr>
            <a:spLocks noGrp="1"/>
          </p:cNvSpPr>
          <p:nvPr>
            <p:ph sz="quarter" idx="26"/>
          </p:nvPr>
        </p:nvSpPr>
        <p:spPr>
          <a:xfrm>
            <a:off x="362923" y="3084721"/>
            <a:ext cx="2563710" cy="2684568"/>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372879" y="2497603"/>
            <a:ext cx="2543799"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32" name="Oval 31"/>
          <p:cNvSpPr/>
          <p:nvPr userDrawn="1"/>
        </p:nvSpPr>
        <p:spPr>
          <a:xfrm>
            <a:off x="4035950" y="1289600"/>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icture Placeholder 3"/>
          <p:cNvSpPr>
            <a:spLocks noGrp="1"/>
          </p:cNvSpPr>
          <p:nvPr>
            <p:ph type="pic" sz="quarter" idx="29" hasCustomPrompt="1"/>
          </p:nvPr>
        </p:nvSpPr>
        <p:spPr>
          <a:xfrm>
            <a:off x="4077812"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34" name="Content Placeholder 3"/>
          <p:cNvSpPr>
            <a:spLocks noGrp="1"/>
          </p:cNvSpPr>
          <p:nvPr>
            <p:ph sz="quarter" idx="30"/>
          </p:nvPr>
        </p:nvSpPr>
        <p:spPr>
          <a:xfrm>
            <a:off x="3269138" y="3084721"/>
            <a:ext cx="2563710" cy="2684568"/>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5" name="Text Placeholder 13"/>
          <p:cNvSpPr>
            <a:spLocks noGrp="1"/>
          </p:cNvSpPr>
          <p:nvPr>
            <p:ph type="body" sz="quarter" idx="31" hasCustomPrompt="1"/>
          </p:nvPr>
        </p:nvSpPr>
        <p:spPr>
          <a:xfrm>
            <a:off x="3279094" y="2497603"/>
            <a:ext cx="2543799"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36" name="Oval 35"/>
          <p:cNvSpPr/>
          <p:nvPr userDrawn="1"/>
        </p:nvSpPr>
        <p:spPr>
          <a:xfrm>
            <a:off x="6942165" y="1289600"/>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icture Placeholder 3"/>
          <p:cNvSpPr>
            <a:spLocks noGrp="1"/>
          </p:cNvSpPr>
          <p:nvPr>
            <p:ph type="pic" sz="quarter" idx="32" hasCustomPrompt="1"/>
          </p:nvPr>
        </p:nvSpPr>
        <p:spPr>
          <a:xfrm>
            <a:off x="6984027"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38" name="Content Placeholder 3"/>
          <p:cNvSpPr>
            <a:spLocks noGrp="1"/>
          </p:cNvSpPr>
          <p:nvPr>
            <p:ph sz="quarter" idx="33"/>
          </p:nvPr>
        </p:nvSpPr>
        <p:spPr>
          <a:xfrm>
            <a:off x="6175353" y="3084721"/>
            <a:ext cx="2563710" cy="2684568"/>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9" name="Text Placeholder 13"/>
          <p:cNvSpPr>
            <a:spLocks noGrp="1"/>
          </p:cNvSpPr>
          <p:nvPr>
            <p:ph type="body" sz="quarter" idx="34" hasCustomPrompt="1"/>
          </p:nvPr>
        </p:nvSpPr>
        <p:spPr>
          <a:xfrm>
            <a:off x="6185309" y="2497603"/>
            <a:ext cx="2543799"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40" name="Oval 39"/>
          <p:cNvSpPr/>
          <p:nvPr userDrawn="1"/>
        </p:nvSpPr>
        <p:spPr>
          <a:xfrm>
            <a:off x="9848380" y="1289600"/>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icture Placeholder 3"/>
          <p:cNvSpPr>
            <a:spLocks noGrp="1"/>
          </p:cNvSpPr>
          <p:nvPr>
            <p:ph type="pic" sz="quarter" idx="35" hasCustomPrompt="1"/>
          </p:nvPr>
        </p:nvSpPr>
        <p:spPr>
          <a:xfrm>
            <a:off x="9890242"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42" name="Content Placeholder 3"/>
          <p:cNvSpPr>
            <a:spLocks noGrp="1"/>
          </p:cNvSpPr>
          <p:nvPr>
            <p:ph sz="quarter" idx="36"/>
          </p:nvPr>
        </p:nvSpPr>
        <p:spPr>
          <a:xfrm>
            <a:off x="9081568" y="3084721"/>
            <a:ext cx="2563710" cy="2684568"/>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3" name="Text Placeholder 13"/>
          <p:cNvSpPr>
            <a:spLocks noGrp="1"/>
          </p:cNvSpPr>
          <p:nvPr>
            <p:ph type="body" sz="quarter" idx="37" hasCustomPrompt="1"/>
          </p:nvPr>
        </p:nvSpPr>
        <p:spPr>
          <a:xfrm>
            <a:off x="9091524" y="2497603"/>
            <a:ext cx="2543799"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24"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5" name="Picture 24">
            <a:extLst>
              <a:ext uri="{FF2B5EF4-FFF2-40B4-BE49-F238E27FC236}">
                <a16:creationId xmlns:a16="http://schemas.microsoft.com/office/drawing/2014/main" id="{3B19657D-6B9C-405C-9461-3BE9437D825C}"/>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8422085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Image and Content Slide">
    <p:spTree>
      <p:nvGrpSpPr>
        <p:cNvPr id="1" name=""/>
        <p:cNvGrpSpPr/>
        <p:nvPr/>
      </p:nvGrpSpPr>
      <p:grpSpPr>
        <a:xfrm>
          <a:off x="0" y="0"/>
          <a:ext cx="0" cy="0"/>
          <a:chOff x="0" y="0"/>
          <a:chExt cx="0" cy="0"/>
        </a:xfrm>
      </p:grpSpPr>
      <p:sp>
        <p:nvSpPr>
          <p:cNvPr id="25" name="Content Placeholder 3"/>
          <p:cNvSpPr>
            <a:spLocks noGrp="1"/>
          </p:cNvSpPr>
          <p:nvPr>
            <p:ph sz="quarter" idx="26"/>
          </p:nvPr>
        </p:nvSpPr>
        <p:spPr>
          <a:xfrm>
            <a:off x="492637" y="4073304"/>
            <a:ext cx="3427683" cy="1971370"/>
          </a:xfrm>
          <a:prstGeom prst="rect">
            <a:avLst/>
          </a:prstGeom>
        </p:spPr>
        <p:txBody>
          <a:bodyPr/>
          <a:lstStyle>
            <a:lvl1pPr marL="274320" indent="-274320">
              <a:buClr>
                <a:srgbClr val="FF8909"/>
              </a:buClr>
              <a:buFontTx/>
              <a:buChar char="&gt;"/>
              <a:defRPr sz="1400">
                <a:latin typeface="Roboto" pitchFamily="2" charset="0"/>
                <a:ea typeface="Roboto" pitchFamily="2" charset="0"/>
                <a:cs typeface="Roboto" pitchFamily="2" charset="0"/>
              </a:defRPr>
            </a:lvl1pPr>
            <a:lvl2pPr marL="457200" indent="-182880">
              <a:buClr>
                <a:srgbClr val="FF8909"/>
              </a:buClr>
              <a:defRPr sz="1200">
                <a:latin typeface="Roboto" pitchFamily="2" charset="0"/>
                <a:ea typeface="Roboto" pitchFamily="2" charset="0"/>
                <a:cs typeface="Roboto" pitchFamily="2" charset="0"/>
              </a:defRPr>
            </a:lvl2pPr>
            <a:lvl3pPr marL="731520" indent="-182880">
              <a:buClr>
                <a:srgbClr val="FF8909"/>
              </a:buClr>
              <a:buFontTx/>
              <a:buChar char="•"/>
              <a:defRPr sz="1100">
                <a:latin typeface="Roboto" pitchFamily="2" charset="0"/>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6" name="Content Placeholder 3"/>
          <p:cNvSpPr>
            <a:spLocks noGrp="1"/>
          </p:cNvSpPr>
          <p:nvPr>
            <p:ph sz="quarter" idx="27"/>
          </p:nvPr>
        </p:nvSpPr>
        <p:spPr>
          <a:xfrm>
            <a:off x="4452721" y="4073304"/>
            <a:ext cx="3427683" cy="1971370"/>
          </a:xfrm>
          <a:prstGeom prst="rect">
            <a:avLst/>
          </a:prstGeom>
        </p:spPr>
        <p:txBody>
          <a:bodyPr/>
          <a:lstStyle>
            <a:lvl1pPr marL="274320" indent="-274320">
              <a:buClr>
                <a:srgbClr val="FF8909"/>
              </a:buClr>
              <a:buFontTx/>
              <a:buChar char="&gt;"/>
              <a:defRPr sz="1400">
                <a:latin typeface="Roboto" pitchFamily="2" charset="0"/>
                <a:ea typeface="Roboto" pitchFamily="2" charset="0"/>
                <a:cs typeface="Roboto" pitchFamily="2" charset="0"/>
              </a:defRPr>
            </a:lvl1pPr>
            <a:lvl2pPr marL="457200" indent="-182880">
              <a:buClr>
                <a:srgbClr val="FF8909"/>
              </a:buClr>
              <a:defRPr sz="1200">
                <a:latin typeface="Roboto" pitchFamily="2" charset="0"/>
                <a:ea typeface="Roboto" pitchFamily="2" charset="0"/>
                <a:cs typeface="Roboto" pitchFamily="2" charset="0"/>
              </a:defRPr>
            </a:lvl2pPr>
            <a:lvl3pPr marL="731520" indent="-182880">
              <a:buClr>
                <a:srgbClr val="FF8909"/>
              </a:buClr>
              <a:buFontTx/>
              <a:buChar char="•"/>
              <a:defRPr sz="1100">
                <a:latin typeface="Roboto" pitchFamily="2" charset="0"/>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7" name="Content Placeholder 3"/>
          <p:cNvSpPr>
            <a:spLocks noGrp="1"/>
          </p:cNvSpPr>
          <p:nvPr>
            <p:ph sz="quarter" idx="28"/>
          </p:nvPr>
        </p:nvSpPr>
        <p:spPr>
          <a:xfrm>
            <a:off x="8366030" y="4073304"/>
            <a:ext cx="3427683" cy="1971370"/>
          </a:xfrm>
          <a:prstGeom prst="rect">
            <a:avLst/>
          </a:prstGeom>
        </p:spPr>
        <p:txBody>
          <a:bodyPr/>
          <a:lstStyle>
            <a:lvl1pPr marL="274320" indent="-274320">
              <a:buClr>
                <a:srgbClr val="FF8909"/>
              </a:buClr>
              <a:buFontTx/>
              <a:buChar char="&gt;"/>
              <a:defRPr sz="1400">
                <a:latin typeface="Roboto" pitchFamily="2" charset="0"/>
                <a:ea typeface="Roboto" pitchFamily="2" charset="0"/>
                <a:cs typeface="Roboto" pitchFamily="2" charset="0"/>
              </a:defRPr>
            </a:lvl1pPr>
            <a:lvl2pPr marL="457200" indent="-182880">
              <a:buClr>
                <a:srgbClr val="FF8909"/>
              </a:buClr>
              <a:defRPr sz="1200">
                <a:latin typeface="Roboto" pitchFamily="2" charset="0"/>
                <a:ea typeface="Roboto" pitchFamily="2" charset="0"/>
                <a:cs typeface="Roboto" pitchFamily="2" charset="0"/>
              </a:defRPr>
            </a:lvl2pPr>
            <a:lvl3pPr marL="731520" indent="-182880">
              <a:buClr>
                <a:srgbClr val="FF8909"/>
              </a:buClr>
              <a:buFontTx/>
              <a:buChar char="•"/>
              <a:defRPr sz="1100">
                <a:latin typeface="Roboto" pitchFamily="2" charset="0"/>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Picture Placeholder 15"/>
          <p:cNvSpPr>
            <a:spLocks noGrp="1"/>
          </p:cNvSpPr>
          <p:nvPr>
            <p:ph type="pic" sz="quarter" idx="23"/>
          </p:nvPr>
        </p:nvSpPr>
        <p:spPr>
          <a:xfrm>
            <a:off x="0" y="0"/>
            <a:ext cx="4061619" cy="3484563"/>
          </a:xfrm>
          <a:prstGeom prst="rect">
            <a:avLst/>
          </a:prstGeom>
        </p:spPr>
        <p:txBody>
          <a:bodyPr/>
          <a:lstStyle>
            <a:lvl1pPr marL="0" indent="0">
              <a:buNone/>
              <a:defRPr sz="1400">
                <a:latin typeface="Roboto Thin"/>
              </a:defRPr>
            </a:lvl1pPr>
          </a:lstStyle>
          <a:p>
            <a:endParaRPr lang="en-US"/>
          </a:p>
        </p:txBody>
      </p:sp>
      <p:sp>
        <p:nvSpPr>
          <p:cNvPr id="64" name="Picture Placeholder 63"/>
          <p:cNvSpPr>
            <a:spLocks noGrp="1"/>
          </p:cNvSpPr>
          <p:nvPr>
            <p:ph type="pic" sz="quarter" idx="24"/>
          </p:nvPr>
        </p:nvSpPr>
        <p:spPr>
          <a:xfrm>
            <a:off x="4061619" y="0"/>
            <a:ext cx="4068763" cy="3484563"/>
          </a:xfrm>
          <a:prstGeom prst="rect">
            <a:avLst/>
          </a:prstGeom>
        </p:spPr>
        <p:txBody>
          <a:bodyPr/>
          <a:lstStyle>
            <a:lvl1pPr marL="0" indent="0">
              <a:buNone/>
              <a:defRPr sz="1400">
                <a:latin typeface="Roboto Thin"/>
              </a:defRPr>
            </a:lvl1pPr>
          </a:lstStyle>
          <a:p>
            <a:endParaRPr lang="en-US"/>
          </a:p>
        </p:txBody>
      </p:sp>
      <p:sp>
        <p:nvSpPr>
          <p:cNvPr id="66" name="Picture Placeholder 65"/>
          <p:cNvSpPr>
            <a:spLocks noGrp="1"/>
          </p:cNvSpPr>
          <p:nvPr>
            <p:ph type="pic" sz="quarter" idx="25"/>
          </p:nvPr>
        </p:nvSpPr>
        <p:spPr>
          <a:xfrm>
            <a:off x="8123239" y="0"/>
            <a:ext cx="4068762" cy="3484563"/>
          </a:xfrm>
          <a:prstGeom prst="rect">
            <a:avLst/>
          </a:prstGeom>
        </p:spPr>
        <p:txBody>
          <a:bodyPr/>
          <a:lstStyle>
            <a:lvl1pPr marL="0" indent="0">
              <a:buNone/>
              <a:defRPr sz="1400">
                <a:latin typeface="Roboto Thin"/>
              </a:defRPr>
            </a:lvl1pPr>
          </a:lstStyle>
          <a:p>
            <a:endParaRPr lang="en-US"/>
          </a:p>
        </p:txBody>
      </p:sp>
      <p:sp>
        <p:nvSpPr>
          <p:cNvPr id="14" name="Text Placeholder 13"/>
          <p:cNvSpPr>
            <a:spLocks noGrp="1"/>
          </p:cNvSpPr>
          <p:nvPr>
            <p:ph type="body" sz="quarter" idx="19" hasCustomPrompt="1"/>
          </p:nvPr>
        </p:nvSpPr>
        <p:spPr>
          <a:xfrm>
            <a:off x="492636" y="3574675"/>
            <a:ext cx="3421062" cy="476250"/>
          </a:xfrm>
          <a:prstGeom prst="rect">
            <a:avLst/>
          </a:prstGeom>
        </p:spPr>
        <p:txBody>
          <a:bodyPr/>
          <a:lstStyle>
            <a:lvl1pPr marL="0" indent="0" algn="ctr">
              <a:buNone/>
              <a:defRPr sz="2000">
                <a:solidFill>
                  <a:srgbClr val="FF8909"/>
                </a:solidFill>
                <a:latin typeface="Roboto Black" panose="02000000000000000000"/>
              </a:defRPr>
            </a:lvl1pPr>
          </a:lstStyle>
          <a:p>
            <a:pPr lvl="0"/>
            <a:r>
              <a:rPr lang="en-US"/>
              <a:t>HEADER</a:t>
            </a:r>
          </a:p>
        </p:txBody>
      </p:sp>
      <p:sp>
        <p:nvSpPr>
          <p:cNvPr id="18" name="Title 1"/>
          <p:cNvSpPr>
            <a:spLocks noGrp="1"/>
          </p:cNvSpPr>
          <p:nvPr userDrawn="1">
            <p:ph type="ctrTitle" hasCustomPrompt="1"/>
          </p:nvPr>
        </p:nvSpPr>
        <p:spPr>
          <a:xfrm>
            <a:off x="8366030" y="3573198"/>
            <a:ext cx="3445719" cy="477727"/>
          </a:xfrm>
          <a:prstGeom prst="rect">
            <a:avLst/>
          </a:prstGeom>
        </p:spPr>
        <p:txBody>
          <a:bodyPr anchor="ctr">
            <a:noAutofit/>
          </a:bodyPr>
          <a:lstStyle>
            <a:lvl1pPr algn="ctr">
              <a:defRPr sz="2000" i="0" baseline="0">
                <a:solidFill>
                  <a:srgbClr val="FF8909"/>
                </a:solidFill>
                <a:latin typeface="Roboto Black"/>
                <a:cs typeface="Arial" pitchFamily="34" charset="0"/>
              </a:defRPr>
            </a:lvl1pPr>
          </a:lstStyle>
          <a:p>
            <a:r>
              <a:rPr lang="en-US"/>
              <a:t>HEADER</a:t>
            </a:r>
          </a:p>
        </p:txBody>
      </p:sp>
      <p:sp>
        <p:nvSpPr>
          <p:cNvPr id="5" name="Text Placeholder 4"/>
          <p:cNvSpPr>
            <a:spLocks noGrp="1"/>
          </p:cNvSpPr>
          <p:nvPr>
            <p:ph type="body" sz="quarter" idx="18" hasCustomPrompt="1"/>
          </p:nvPr>
        </p:nvSpPr>
        <p:spPr>
          <a:xfrm>
            <a:off x="4456155" y="3573936"/>
            <a:ext cx="3420814" cy="476250"/>
          </a:xfrm>
          <a:prstGeom prst="rect">
            <a:avLst/>
          </a:prstGeom>
        </p:spPr>
        <p:txBody>
          <a:bodyPr anchor="ctr"/>
          <a:lstStyle>
            <a:lvl1pPr marL="0" indent="0" algn="ctr">
              <a:buFontTx/>
              <a:buNone/>
              <a:defRPr sz="2000">
                <a:solidFill>
                  <a:srgbClr val="FF8909"/>
                </a:solidFill>
                <a:latin typeface="Roboto Black" panose="02000000000000000000"/>
              </a:defRPr>
            </a:lvl1pPr>
          </a:lstStyle>
          <a:p>
            <a:pPr lvl="0"/>
            <a:r>
              <a:rPr lang="en-US"/>
              <a:t>HEADER</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0"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1" name="Text Placeholder 35"/>
          <p:cNvSpPr>
            <a:spLocks noGrp="1"/>
          </p:cNvSpPr>
          <p:nvPr>
            <p:ph type="body" sz="quarter" idx="13" hasCustomPrompt="1"/>
          </p:nvPr>
        </p:nvSpPr>
        <p:spPr>
          <a:xfrm>
            <a:off x="4664259" y="6416578"/>
            <a:ext cx="5568950" cy="330200"/>
          </a:xfrm>
          <a:prstGeom prst="rect">
            <a:avLst/>
          </a:prstGeom>
        </p:spPr>
        <p:txBody>
          <a:bodyPr anchor="t"/>
          <a:lstStyle>
            <a:lvl1pPr>
              <a:buNone/>
              <a:defRPr sz="1600" b="0" baseline="0">
                <a:solidFill>
                  <a:schemeClr val="tx1">
                    <a:lumMod val="75000"/>
                    <a:lumOff val="25000"/>
                  </a:schemeClr>
                </a:solidFill>
                <a:latin typeface="+mj-lt"/>
              </a:defRPr>
            </a:lvl1pPr>
          </a:lstStyle>
          <a:p>
            <a:pPr lvl="0"/>
            <a:r>
              <a:rPr lang="en-US"/>
              <a:t>Sub Title Goes Here</a:t>
            </a:r>
          </a:p>
        </p:txBody>
      </p:sp>
      <p:sp>
        <p:nvSpPr>
          <p:cNvPr id="23" name="Text Placeholder 33"/>
          <p:cNvSpPr>
            <a:spLocks noGrp="1"/>
          </p:cNvSpPr>
          <p:nvPr>
            <p:ph type="body" sz="quarter" idx="12" hasCustomPrompt="1"/>
          </p:nvPr>
        </p:nvSpPr>
        <p:spPr>
          <a:xfrm>
            <a:off x="1419988" y="6384828"/>
            <a:ext cx="3147379"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19"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2" name="Picture 21">
            <a:extLst>
              <a:ext uri="{FF2B5EF4-FFF2-40B4-BE49-F238E27FC236}">
                <a16:creationId xmlns:a16="http://schemas.microsoft.com/office/drawing/2014/main" id="{7F454BB4-DD50-407E-936D-802F24C1158B}"/>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58818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_Cover_Dark">
    <p:spTree>
      <p:nvGrpSpPr>
        <p:cNvPr id="1" name=""/>
        <p:cNvGrpSpPr/>
        <p:nvPr/>
      </p:nvGrpSpPr>
      <p:grpSpPr>
        <a:xfrm>
          <a:off x="0" y="0"/>
          <a:ext cx="0" cy="0"/>
          <a:chOff x="0" y="0"/>
          <a:chExt cx="0" cy="0"/>
        </a:xfrm>
      </p:grpSpPr>
      <p:sp>
        <p:nvSpPr>
          <p:cNvPr id="32" name="Picture Placeholder 31"/>
          <p:cNvSpPr>
            <a:spLocks noGrp="1"/>
          </p:cNvSpPr>
          <p:nvPr>
            <p:ph type="pic" sz="quarter" idx="12"/>
          </p:nvPr>
        </p:nvSpPr>
        <p:spPr>
          <a:xfrm>
            <a:off x="0" y="0"/>
            <a:ext cx="12192000" cy="6858000"/>
          </a:xfrm>
          <a:prstGeom prst="rect">
            <a:avLst/>
          </a:prstGeom>
        </p:spPr>
        <p:txBody>
          <a:bodyPr/>
          <a:lstStyle>
            <a:lvl1pPr marL="0" indent="0">
              <a:buNone/>
              <a:defRPr sz="1800">
                <a:latin typeface="+mj-lt"/>
              </a:defRPr>
            </a:lvl1pPr>
          </a:lstStyle>
          <a:p>
            <a:endParaRPr lang="en-US"/>
          </a:p>
        </p:txBody>
      </p:sp>
      <p:sp>
        <p:nvSpPr>
          <p:cNvPr id="2" name="Title 1"/>
          <p:cNvSpPr>
            <a:spLocks noGrp="1"/>
          </p:cNvSpPr>
          <p:nvPr>
            <p:ph type="ctrTitle" hasCustomPrompt="1"/>
          </p:nvPr>
        </p:nvSpPr>
        <p:spPr>
          <a:xfrm>
            <a:off x="914400" y="1877981"/>
            <a:ext cx="10363200" cy="548381"/>
          </a:xfrm>
          <a:prstGeom prst="rect">
            <a:avLst/>
          </a:prstGeom>
        </p:spPr>
        <p:txBody>
          <a:bodyPr>
            <a:normAutofit/>
          </a:bodyPr>
          <a:lstStyle>
            <a:lvl1pPr>
              <a:defRPr sz="2400" i="0">
                <a:solidFill>
                  <a:schemeClr val="tx1"/>
                </a:solidFill>
                <a:latin typeface="+mj-lt"/>
                <a:cs typeface="Arial" pitchFamily="34" charset="0"/>
              </a:defRPr>
            </a:lvl1pPr>
          </a:lstStyle>
          <a:p>
            <a:r>
              <a:rPr lang="en-US"/>
              <a:t>PARTNER NAME OR LOGO</a:t>
            </a:r>
          </a:p>
        </p:txBody>
      </p:sp>
      <p:sp>
        <p:nvSpPr>
          <p:cNvPr id="3" name="Subtitle 2"/>
          <p:cNvSpPr>
            <a:spLocks noGrp="1"/>
          </p:cNvSpPr>
          <p:nvPr>
            <p:ph type="subTitle" idx="1" hasCustomPrompt="1"/>
          </p:nvPr>
        </p:nvSpPr>
        <p:spPr>
          <a:xfrm>
            <a:off x="1828800" y="3666088"/>
            <a:ext cx="8534400" cy="299434"/>
          </a:xfrm>
          <a:prstGeom prst="rect">
            <a:avLst/>
          </a:prstGeom>
        </p:spPr>
        <p:txBody>
          <a:bodyPr anchor="ctr">
            <a:noAutofit/>
          </a:bodyPr>
          <a:lstStyle>
            <a:lvl1pPr marL="0" indent="0" algn="ctr">
              <a:buNone/>
              <a:defRPr sz="2400" i="0" spc="6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PRESENTATION TITLE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28" name="Text Placeholder 27"/>
          <p:cNvSpPr>
            <a:spLocks noGrp="1"/>
          </p:cNvSpPr>
          <p:nvPr>
            <p:ph type="body" sz="quarter" idx="11" hasCustomPrompt="1"/>
          </p:nvPr>
        </p:nvSpPr>
        <p:spPr>
          <a:xfrm>
            <a:off x="914400" y="2497843"/>
            <a:ext cx="10363200" cy="548381"/>
          </a:xfrm>
          <a:prstGeom prst="rect">
            <a:avLst/>
          </a:prstGeom>
        </p:spPr>
        <p:txBody>
          <a:bodyPr>
            <a:noAutofit/>
          </a:bodyPr>
          <a:lstStyle>
            <a:lvl1pPr marL="0" indent="0" algn="ctr">
              <a:buNone/>
              <a:defRPr sz="2800" b="1" baseline="0">
                <a:solidFill>
                  <a:srgbClr val="FFA021"/>
                </a:solidFill>
                <a:latin typeface="+mj-lt"/>
              </a:defRPr>
            </a:lvl1pPr>
          </a:lstStyle>
          <a:p>
            <a:pPr lvl="0"/>
            <a:r>
              <a:rPr lang="en-US"/>
              <a:t>COMPANY NAME</a:t>
            </a:r>
          </a:p>
        </p:txBody>
      </p:sp>
      <p:sp>
        <p:nvSpPr>
          <p:cNvPr id="1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F3EE0DF2-40BB-4DAA-93A0-CFBBF8F20ABA}"/>
              </a:ext>
            </a:extLst>
          </p:cNvPr>
          <p:cNvPicPr>
            <a:picLocks noChangeAspect="1"/>
          </p:cNvPicPr>
          <p:nvPr userDrawn="1"/>
        </p:nvPicPr>
        <p:blipFill>
          <a:blip r:embed="rId2"/>
          <a:stretch>
            <a:fillRect/>
          </a:stretch>
        </p:blipFill>
        <p:spPr>
          <a:xfrm>
            <a:off x="153969" y="6473748"/>
            <a:ext cx="1039737" cy="213485"/>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3 Image and Content Slide">
    <p:spTree>
      <p:nvGrpSpPr>
        <p:cNvPr id="1" name=""/>
        <p:cNvGrpSpPr/>
        <p:nvPr/>
      </p:nvGrpSpPr>
      <p:grpSpPr>
        <a:xfrm>
          <a:off x="0" y="0"/>
          <a:ext cx="0" cy="0"/>
          <a:chOff x="0" y="0"/>
          <a:chExt cx="0" cy="0"/>
        </a:xfrm>
      </p:grpSpPr>
      <p:sp>
        <p:nvSpPr>
          <p:cNvPr id="25" name="Content Placeholder 3"/>
          <p:cNvSpPr>
            <a:spLocks noGrp="1"/>
          </p:cNvSpPr>
          <p:nvPr>
            <p:ph sz="quarter" idx="26" hasCustomPrompt="1"/>
          </p:nvPr>
        </p:nvSpPr>
        <p:spPr>
          <a:xfrm>
            <a:off x="2693324" y="4975761"/>
            <a:ext cx="7109518" cy="1081976"/>
          </a:xfrm>
          <a:prstGeom prst="rect">
            <a:avLst/>
          </a:prstGeom>
        </p:spPr>
        <p:txBody>
          <a:bodyPr/>
          <a:lstStyle>
            <a:lvl1pPr marL="274320" indent="-274320">
              <a:buClr>
                <a:srgbClr val="FF8909"/>
              </a:buClr>
              <a:buFontTx/>
              <a:buNone/>
              <a:defRPr sz="1400" baseline="0">
                <a:latin typeface="+mj-lt"/>
                <a:ea typeface="Roboto" pitchFamily="2" charset="0"/>
                <a:cs typeface="Roboto" pitchFamily="2" charset="0"/>
              </a:defRPr>
            </a:lvl1pPr>
            <a:lvl2pPr marL="457200" indent="-182880">
              <a:buClr>
                <a:srgbClr val="FF8909"/>
              </a:buClr>
              <a:defRPr sz="1200">
                <a:latin typeface="Roboto Thin"/>
              </a:defRPr>
            </a:lvl2pPr>
            <a:lvl3pPr marL="731520" indent="-182880">
              <a:buClr>
                <a:srgbClr val="FF8909"/>
              </a:buClr>
              <a:buFontTx/>
              <a:buChar char="•"/>
              <a:defRPr sz="1100">
                <a:latin typeface="Roboto Thin"/>
              </a:defRPr>
            </a:lvl3pPr>
          </a:lstStyle>
          <a:p>
            <a:pPr lvl="0"/>
            <a:r>
              <a:rPr lang="en-US"/>
              <a:t>Click here to edit paragraph</a:t>
            </a:r>
          </a:p>
        </p:txBody>
      </p:sp>
      <p:sp>
        <p:nvSpPr>
          <p:cNvPr id="16" name="Picture Placeholder 15"/>
          <p:cNvSpPr>
            <a:spLocks noGrp="1"/>
          </p:cNvSpPr>
          <p:nvPr>
            <p:ph type="pic" sz="quarter" idx="23"/>
          </p:nvPr>
        </p:nvSpPr>
        <p:spPr>
          <a:xfrm>
            <a:off x="0" y="0"/>
            <a:ext cx="4061619" cy="3484563"/>
          </a:xfrm>
          <a:prstGeom prst="rect">
            <a:avLst/>
          </a:prstGeom>
        </p:spPr>
        <p:txBody>
          <a:bodyPr/>
          <a:lstStyle>
            <a:lvl1pPr marL="0" indent="0">
              <a:buNone/>
              <a:defRPr sz="1600">
                <a:latin typeface="+mj-lt"/>
              </a:defRPr>
            </a:lvl1pPr>
          </a:lstStyle>
          <a:p>
            <a:endParaRPr lang="en-US"/>
          </a:p>
        </p:txBody>
      </p:sp>
      <p:sp>
        <p:nvSpPr>
          <p:cNvPr id="64" name="Picture Placeholder 63"/>
          <p:cNvSpPr>
            <a:spLocks noGrp="1"/>
          </p:cNvSpPr>
          <p:nvPr>
            <p:ph type="pic" sz="quarter" idx="24"/>
          </p:nvPr>
        </p:nvSpPr>
        <p:spPr>
          <a:xfrm>
            <a:off x="4061619" y="0"/>
            <a:ext cx="4068763" cy="3484563"/>
          </a:xfrm>
          <a:prstGeom prst="rect">
            <a:avLst/>
          </a:prstGeom>
        </p:spPr>
        <p:txBody>
          <a:bodyPr/>
          <a:lstStyle>
            <a:lvl1pPr marL="0" indent="0">
              <a:buNone/>
              <a:defRPr sz="1400">
                <a:latin typeface="+mj-lt"/>
              </a:defRPr>
            </a:lvl1pPr>
          </a:lstStyle>
          <a:p>
            <a:endParaRPr lang="en-US"/>
          </a:p>
        </p:txBody>
      </p:sp>
      <p:sp>
        <p:nvSpPr>
          <p:cNvPr id="66" name="Picture Placeholder 65"/>
          <p:cNvSpPr>
            <a:spLocks noGrp="1"/>
          </p:cNvSpPr>
          <p:nvPr>
            <p:ph type="pic" sz="quarter" idx="25"/>
          </p:nvPr>
        </p:nvSpPr>
        <p:spPr>
          <a:xfrm>
            <a:off x="8123239" y="0"/>
            <a:ext cx="4068762" cy="3484563"/>
          </a:xfrm>
          <a:prstGeom prst="rect">
            <a:avLst/>
          </a:prstGeom>
        </p:spPr>
        <p:txBody>
          <a:bodyPr/>
          <a:lstStyle>
            <a:lvl1pPr marL="0" indent="0">
              <a:buNone/>
              <a:defRPr sz="1400">
                <a:latin typeface="+mj-lt"/>
              </a:defRPr>
            </a:lvl1pPr>
          </a:lstStyle>
          <a:p>
            <a:endParaRPr lang="en-US"/>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9" name="Subtitle 2"/>
          <p:cNvSpPr>
            <a:spLocks noGrp="1"/>
          </p:cNvSpPr>
          <p:nvPr>
            <p:ph type="subTitle" idx="1" hasCustomPrompt="1"/>
          </p:nvPr>
        </p:nvSpPr>
        <p:spPr>
          <a:xfrm>
            <a:off x="2701004" y="4405703"/>
            <a:ext cx="7101838" cy="354375"/>
          </a:xfrm>
          <a:prstGeom prst="rect">
            <a:avLst/>
          </a:prstGeom>
        </p:spPr>
        <p:txBody>
          <a:bodyPr anchor="t">
            <a:noAutofit/>
          </a:bodyPr>
          <a:lstStyle>
            <a:lvl1pPr marL="0" indent="0" algn="ctr">
              <a:buNone/>
              <a:defRPr sz="1800" b="0" i="0" spc="300" baseline="0">
                <a:solidFill>
                  <a:schemeClr val="tx1">
                    <a:lumMod val="85000"/>
                    <a:lumOff val="1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 TITLE OR DESCRIPTIVE LINE</a:t>
            </a:r>
          </a:p>
        </p:txBody>
      </p:sp>
      <p:sp>
        <p:nvSpPr>
          <p:cNvPr id="20" name="Title 1"/>
          <p:cNvSpPr>
            <a:spLocks noGrp="1"/>
          </p:cNvSpPr>
          <p:nvPr>
            <p:ph type="ctrTitle" hasCustomPrompt="1"/>
          </p:nvPr>
        </p:nvSpPr>
        <p:spPr>
          <a:xfrm>
            <a:off x="2693324" y="3940603"/>
            <a:ext cx="7109518" cy="415447"/>
          </a:xfrm>
          <a:prstGeom prst="rect">
            <a:avLst/>
          </a:prstGeom>
        </p:spPr>
        <p:txBody>
          <a:bodyPr>
            <a:noAutofit/>
          </a:bodyPr>
          <a:lstStyle>
            <a:lvl1pPr algn="ctr">
              <a:defRPr sz="2200" b="1" i="0" baseline="0">
                <a:solidFill>
                  <a:srgbClr val="FF8909"/>
                </a:solidFill>
                <a:latin typeface="+mj-lt"/>
                <a:cs typeface="Arial" pitchFamily="34" charset="0"/>
              </a:defRPr>
            </a:lvl1pPr>
          </a:lstStyle>
          <a:p>
            <a:r>
              <a:rPr lang="en-US"/>
              <a:t>SLIDE HEADER GOES HERE</a:t>
            </a:r>
          </a:p>
        </p:txBody>
      </p:sp>
      <p:sp>
        <p:nvSpPr>
          <p:cNvPr id="18" name="Text Placeholder 35"/>
          <p:cNvSpPr>
            <a:spLocks noGrp="1"/>
          </p:cNvSpPr>
          <p:nvPr>
            <p:ph type="body" sz="quarter" idx="13" hasCustomPrompt="1"/>
          </p:nvPr>
        </p:nvSpPr>
        <p:spPr>
          <a:xfrm>
            <a:off x="4664259" y="6416578"/>
            <a:ext cx="5568950" cy="330200"/>
          </a:xfrm>
          <a:prstGeom prst="rect">
            <a:avLst/>
          </a:prstGeom>
        </p:spPr>
        <p:txBody>
          <a:bodyPr anchor="t"/>
          <a:lstStyle>
            <a:lvl1pPr>
              <a:buNone/>
              <a:defRPr sz="1600" baseline="0">
                <a:solidFill>
                  <a:schemeClr val="tx1">
                    <a:lumMod val="75000"/>
                    <a:lumOff val="25000"/>
                  </a:schemeClr>
                </a:solidFill>
                <a:latin typeface="+mj-lt"/>
              </a:defRPr>
            </a:lvl1pPr>
          </a:lstStyle>
          <a:p>
            <a:pPr lvl="0"/>
            <a:r>
              <a:rPr lang="en-US"/>
              <a:t>Sub Title Goes Here</a:t>
            </a:r>
          </a:p>
        </p:txBody>
      </p:sp>
      <p:sp>
        <p:nvSpPr>
          <p:cNvPr id="22"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3" name="Text Placeholder 33"/>
          <p:cNvSpPr>
            <a:spLocks noGrp="1"/>
          </p:cNvSpPr>
          <p:nvPr>
            <p:ph type="body" sz="quarter" idx="12" hasCustomPrompt="1"/>
          </p:nvPr>
        </p:nvSpPr>
        <p:spPr>
          <a:xfrm>
            <a:off x="1419988" y="6384828"/>
            <a:ext cx="3147379"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17"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1" name="Picture 20">
            <a:extLst>
              <a:ext uri="{FF2B5EF4-FFF2-40B4-BE49-F238E27FC236}">
                <a16:creationId xmlns:a16="http://schemas.microsoft.com/office/drawing/2014/main" id="{7E1BFD71-3EA7-42BD-B630-6BE53129AE39}"/>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030547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_Text_Image Slide">
    <p:spTree>
      <p:nvGrpSpPr>
        <p:cNvPr id="1" name=""/>
        <p:cNvGrpSpPr/>
        <p:nvPr/>
      </p:nvGrpSpPr>
      <p:grpSpPr>
        <a:xfrm>
          <a:off x="0" y="0"/>
          <a:ext cx="0" cy="0"/>
          <a:chOff x="0" y="0"/>
          <a:chExt cx="0" cy="0"/>
        </a:xfrm>
      </p:grpSpPr>
      <p:sp>
        <p:nvSpPr>
          <p:cNvPr id="15" name="Rectangle 14"/>
          <p:cNvSpPr/>
          <p:nvPr userDrawn="1"/>
        </p:nvSpPr>
        <p:spPr>
          <a:xfrm>
            <a:off x="4001468" y="0"/>
            <a:ext cx="3561277" cy="623619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itle 1"/>
          <p:cNvSpPr>
            <a:spLocks noGrp="1"/>
          </p:cNvSpPr>
          <p:nvPr userDrawn="1">
            <p:ph type="ctrTitle" hasCustomPrompt="1"/>
          </p:nvPr>
        </p:nvSpPr>
        <p:spPr>
          <a:xfrm>
            <a:off x="522056" y="1659053"/>
            <a:ext cx="2961598" cy="1293932"/>
          </a:xfrm>
          <a:prstGeom prst="rect">
            <a:avLst/>
          </a:prstGeom>
        </p:spPr>
        <p:txBody>
          <a:bodyPr>
            <a:noAutofit/>
          </a:bodyPr>
          <a:lstStyle>
            <a:lvl1pPr algn="ctr">
              <a:defRPr sz="2400" b="1" i="0" baseline="0">
                <a:solidFill>
                  <a:srgbClr val="FF8909"/>
                </a:solidFill>
                <a:latin typeface="+mj-lt"/>
                <a:cs typeface="Arial" pitchFamily="34" charset="0"/>
              </a:defRPr>
            </a:lvl1pPr>
          </a:lstStyle>
          <a:p>
            <a:r>
              <a:rPr lang="en-US"/>
              <a:t>CLICK TO ADD TITLE</a:t>
            </a:r>
          </a:p>
        </p:txBody>
      </p:sp>
      <p:sp>
        <p:nvSpPr>
          <p:cNvPr id="13" name="Picture Placeholder 12"/>
          <p:cNvSpPr>
            <a:spLocks noGrp="1"/>
          </p:cNvSpPr>
          <p:nvPr>
            <p:ph type="pic" sz="quarter" idx="10"/>
          </p:nvPr>
        </p:nvSpPr>
        <p:spPr>
          <a:xfrm>
            <a:off x="7550953" y="0"/>
            <a:ext cx="4640087" cy="6236192"/>
          </a:xfrm>
          <a:prstGeom prst="rect">
            <a:avLst/>
          </a:prstGeom>
        </p:spPr>
        <p:txBody>
          <a:bodyPr/>
          <a:lstStyle>
            <a:lvl1pPr marL="0" indent="0">
              <a:buNone/>
              <a:defRPr sz="1600" b="0">
                <a:latin typeface="+mj-lt"/>
              </a:defRPr>
            </a:lvl1pPr>
          </a:lstStyle>
          <a:p>
            <a:endParaRPr lang="en-US"/>
          </a:p>
        </p:txBody>
      </p:sp>
      <p:sp>
        <p:nvSpPr>
          <p:cNvPr id="28" name="Text Placeholder 27"/>
          <p:cNvSpPr>
            <a:spLocks noGrp="1"/>
          </p:cNvSpPr>
          <p:nvPr userDrawn="1">
            <p:ph type="body" sz="quarter" idx="11" hasCustomPrompt="1"/>
          </p:nvPr>
        </p:nvSpPr>
        <p:spPr>
          <a:xfrm>
            <a:off x="522056" y="2964124"/>
            <a:ext cx="2961598" cy="877810"/>
          </a:xfrm>
          <a:prstGeom prst="rect">
            <a:avLst/>
          </a:prstGeom>
        </p:spPr>
        <p:txBody>
          <a:bodyPr/>
          <a:lstStyle>
            <a:lvl1pPr marL="0" indent="0" algn="ctr">
              <a:spcBef>
                <a:spcPts val="1200"/>
              </a:spcBef>
              <a:buSzPct val="300000"/>
              <a:buFontTx/>
              <a:buNone/>
              <a:defRPr sz="1200" b="0">
                <a:solidFill>
                  <a:schemeClr val="tx1">
                    <a:lumMod val="75000"/>
                    <a:lumOff val="25000"/>
                  </a:schemeClr>
                </a:solidFill>
                <a:latin typeface="+mj-lt"/>
              </a:defRPr>
            </a:lvl1pPr>
          </a:lstStyle>
          <a:p>
            <a:pPr lvl="0"/>
            <a:r>
              <a:rPr lang="en-US"/>
              <a:t>Click to edit text</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23" name="Text Placeholder 2"/>
          <p:cNvSpPr>
            <a:spLocks noGrp="1"/>
          </p:cNvSpPr>
          <p:nvPr>
            <p:ph type="body" sz="quarter" idx="14" hasCustomPrompt="1"/>
          </p:nvPr>
        </p:nvSpPr>
        <p:spPr>
          <a:xfrm>
            <a:off x="4458432" y="1659053"/>
            <a:ext cx="2602673" cy="3197152"/>
          </a:xfrm>
          <a:prstGeom prst="rect">
            <a:avLst/>
          </a:prstGeom>
        </p:spPr>
        <p:txBody>
          <a:bodyPr/>
          <a:lstStyle>
            <a:lvl1pPr marL="0" indent="0">
              <a:spcBef>
                <a:spcPts val="1200"/>
              </a:spcBef>
              <a:buSzPct val="100000"/>
              <a:buFontTx/>
              <a:buNone/>
              <a:defRPr sz="1600" baseline="0">
                <a:solidFill>
                  <a:schemeClr val="bg1"/>
                </a:solidFill>
                <a:latin typeface="+mj-lt"/>
              </a:defRPr>
            </a:lvl1pPr>
          </a:lstStyle>
          <a:p>
            <a:pPr lvl="0"/>
            <a:r>
              <a:rPr lang="en-US"/>
              <a:t>Click to edit text</a:t>
            </a:r>
          </a:p>
        </p:txBody>
      </p:sp>
      <p:sp>
        <p:nvSpPr>
          <p:cNvPr id="11"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6" name="Text Placeholder 35"/>
          <p:cNvSpPr>
            <a:spLocks noGrp="1"/>
          </p:cNvSpPr>
          <p:nvPr>
            <p:ph type="body" sz="quarter" idx="13" hasCustomPrompt="1"/>
          </p:nvPr>
        </p:nvSpPr>
        <p:spPr>
          <a:xfrm>
            <a:off x="4664259" y="6416578"/>
            <a:ext cx="5568950" cy="330200"/>
          </a:xfrm>
          <a:prstGeom prst="rect">
            <a:avLst/>
          </a:prstGeom>
        </p:spPr>
        <p:txBody>
          <a:bodyPr anchor="t"/>
          <a:lstStyle>
            <a:lvl1pPr>
              <a:buNone/>
              <a:defRPr sz="1600" baseline="0">
                <a:solidFill>
                  <a:schemeClr val="tx1">
                    <a:lumMod val="75000"/>
                    <a:lumOff val="25000"/>
                  </a:schemeClr>
                </a:solidFill>
                <a:latin typeface="+mj-lt"/>
              </a:defRPr>
            </a:lvl1pPr>
          </a:lstStyle>
          <a:p>
            <a:pPr lvl="0"/>
            <a:r>
              <a:rPr lang="en-US"/>
              <a:t>Sub Title Goes Here</a:t>
            </a:r>
          </a:p>
        </p:txBody>
      </p:sp>
      <p:sp>
        <p:nvSpPr>
          <p:cNvPr id="17"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9" name="Text Placeholder 33"/>
          <p:cNvSpPr>
            <a:spLocks noGrp="1"/>
          </p:cNvSpPr>
          <p:nvPr>
            <p:ph type="body" sz="quarter" idx="12" hasCustomPrompt="1"/>
          </p:nvPr>
        </p:nvSpPr>
        <p:spPr>
          <a:xfrm>
            <a:off x="1419988" y="6384828"/>
            <a:ext cx="3147379"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2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1" name="Picture 20">
            <a:extLst>
              <a:ext uri="{FF2B5EF4-FFF2-40B4-BE49-F238E27FC236}">
                <a16:creationId xmlns:a16="http://schemas.microsoft.com/office/drawing/2014/main" id="{B1E04FF8-C87A-495D-BAFC-F482EE7B600A}"/>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50471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_Icon and Content_Grey">
    <p:spTree>
      <p:nvGrpSpPr>
        <p:cNvPr id="1" name=""/>
        <p:cNvGrpSpPr/>
        <p:nvPr/>
      </p:nvGrpSpPr>
      <p:grpSpPr>
        <a:xfrm>
          <a:off x="0" y="0"/>
          <a:ext cx="0" cy="0"/>
          <a:chOff x="0" y="0"/>
          <a:chExt cx="0" cy="0"/>
        </a:xfrm>
      </p:grpSpPr>
      <p:sp>
        <p:nvSpPr>
          <p:cNvPr id="17" name="Rectangle 16"/>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Oval 30"/>
          <p:cNvSpPr/>
          <p:nvPr userDrawn="1"/>
        </p:nvSpPr>
        <p:spPr>
          <a:xfrm>
            <a:off x="6668649" y="1363708"/>
            <a:ext cx="874681" cy="874681"/>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3"/>
          <p:cNvSpPr>
            <a:spLocks noGrp="1"/>
          </p:cNvSpPr>
          <p:nvPr>
            <p:ph type="pic" sz="quarter" idx="32" hasCustomPrompt="1"/>
          </p:nvPr>
        </p:nvSpPr>
        <p:spPr>
          <a:xfrm>
            <a:off x="6704196" y="1401107"/>
            <a:ext cx="803587" cy="799883"/>
          </a:xfrm>
          <a:prstGeom prst="ellipse">
            <a:avLst/>
          </a:prstGeom>
        </p:spPr>
        <p:txBody>
          <a:bodyPr anchor="ctr"/>
          <a:lstStyle>
            <a:lvl1pPr marL="0" indent="0" algn="ctr">
              <a:buNone/>
              <a:defRPr sz="1400"/>
            </a:lvl1pPr>
          </a:lstStyle>
          <a:p>
            <a:r>
              <a:rPr lang="en-US"/>
              <a:t>ICON</a:t>
            </a:r>
          </a:p>
        </p:txBody>
      </p:sp>
      <p:sp>
        <p:nvSpPr>
          <p:cNvPr id="33" name="Content Placeholder 3"/>
          <p:cNvSpPr>
            <a:spLocks noGrp="1"/>
          </p:cNvSpPr>
          <p:nvPr>
            <p:ph sz="quarter" idx="33"/>
          </p:nvPr>
        </p:nvSpPr>
        <p:spPr>
          <a:xfrm>
            <a:off x="7422787" y="2114577"/>
            <a:ext cx="2798683" cy="3034412"/>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4" name="Text Placeholder 13"/>
          <p:cNvSpPr>
            <a:spLocks noGrp="1"/>
          </p:cNvSpPr>
          <p:nvPr>
            <p:ph type="body" sz="quarter" idx="34" hasCustomPrompt="1"/>
          </p:nvPr>
        </p:nvSpPr>
        <p:spPr>
          <a:xfrm>
            <a:off x="7686517" y="1507249"/>
            <a:ext cx="2526640"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5" name="Oval 4"/>
          <p:cNvSpPr/>
          <p:nvPr userDrawn="1"/>
        </p:nvSpPr>
        <p:spPr>
          <a:xfrm>
            <a:off x="608672" y="1363162"/>
            <a:ext cx="874681" cy="874681"/>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28" hasCustomPrompt="1"/>
          </p:nvPr>
        </p:nvSpPr>
        <p:spPr>
          <a:xfrm>
            <a:off x="644219" y="1400561"/>
            <a:ext cx="803587" cy="799883"/>
          </a:xfrm>
          <a:prstGeom prst="ellipse">
            <a:avLst/>
          </a:prstGeom>
        </p:spPr>
        <p:txBody>
          <a:bodyPr anchor="ctr"/>
          <a:lstStyle>
            <a:lvl1pPr marL="0" indent="0" algn="ctr">
              <a:buNone/>
              <a:defRPr sz="1400"/>
            </a:lvl1pPr>
          </a:lstStyle>
          <a:p>
            <a:r>
              <a:rPr lang="en-US"/>
              <a:t>ICON</a:t>
            </a:r>
          </a:p>
        </p:txBody>
      </p:sp>
      <p:sp>
        <p:nvSpPr>
          <p:cNvPr id="15" name="Content Placeholder 3"/>
          <p:cNvSpPr>
            <a:spLocks noGrp="1"/>
          </p:cNvSpPr>
          <p:nvPr>
            <p:ph sz="quarter" idx="26"/>
          </p:nvPr>
        </p:nvSpPr>
        <p:spPr>
          <a:xfrm>
            <a:off x="1362810" y="2114031"/>
            <a:ext cx="2798683" cy="3034412"/>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1626540" y="1506703"/>
            <a:ext cx="2526640"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9"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0" name="Picture 19">
            <a:extLst>
              <a:ext uri="{FF2B5EF4-FFF2-40B4-BE49-F238E27FC236}">
                <a16:creationId xmlns:a16="http://schemas.microsoft.com/office/drawing/2014/main" id="{B573D320-7909-4848-9DC4-62E91B11CBB3}"/>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856697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3 Column_Icon and Content_Grey">
    <p:spTree>
      <p:nvGrpSpPr>
        <p:cNvPr id="1" name=""/>
        <p:cNvGrpSpPr/>
        <p:nvPr/>
      </p:nvGrpSpPr>
      <p:grpSpPr>
        <a:xfrm>
          <a:off x="0" y="0"/>
          <a:ext cx="0" cy="0"/>
          <a:chOff x="0" y="0"/>
          <a:chExt cx="0" cy="0"/>
        </a:xfrm>
      </p:grpSpPr>
      <p:sp>
        <p:nvSpPr>
          <p:cNvPr id="20" name="Rectangle 19"/>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Oval 4"/>
          <p:cNvSpPr/>
          <p:nvPr userDrawn="1"/>
        </p:nvSpPr>
        <p:spPr>
          <a:xfrm>
            <a:off x="2375215" y="1289600"/>
            <a:ext cx="1030087" cy="103008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28" hasCustomPrompt="1"/>
          </p:nvPr>
        </p:nvSpPr>
        <p:spPr>
          <a:xfrm>
            <a:off x="2417077"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15" name="Content Placeholder 3"/>
          <p:cNvSpPr>
            <a:spLocks noGrp="1"/>
          </p:cNvSpPr>
          <p:nvPr>
            <p:ph sz="quarter" idx="26"/>
          </p:nvPr>
        </p:nvSpPr>
        <p:spPr>
          <a:xfrm>
            <a:off x="1362810" y="3084721"/>
            <a:ext cx="2798683" cy="2684568"/>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1384546" y="2497603"/>
            <a:ext cx="2776947"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bg1"/>
                </a:solidFill>
                <a:latin typeface="+mj-lt"/>
                <a:cs typeface="Arial" pitchFamily="34" charset="0"/>
              </a:defRPr>
            </a:lvl1pPr>
          </a:lstStyle>
          <a:p>
            <a:r>
              <a:rPr lang="en-US"/>
              <a:t>SLIDE HEADER GOES HERE</a:t>
            </a: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52" name="Oval 51"/>
          <p:cNvSpPr/>
          <p:nvPr userDrawn="1"/>
        </p:nvSpPr>
        <p:spPr>
          <a:xfrm>
            <a:off x="5552177" y="1289600"/>
            <a:ext cx="1030087" cy="103008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icture Placeholder 3"/>
          <p:cNvSpPr>
            <a:spLocks noGrp="1"/>
          </p:cNvSpPr>
          <p:nvPr>
            <p:ph type="pic" sz="quarter" idx="35" hasCustomPrompt="1"/>
          </p:nvPr>
        </p:nvSpPr>
        <p:spPr>
          <a:xfrm>
            <a:off x="5594039"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54" name="Content Placeholder 3"/>
          <p:cNvSpPr>
            <a:spLocks noGrp="1"/>
          </p:cNvSpPr>
          <p:nvPr>
            <p:ph sz="quarter" idx="36"/>
          </p:nvPr>
        </p:nvSpPr>
        <p:spPr>
          <a:xfrm>
            <a:off x="4539772" y="3084721"/>
            <a:ext cx="2798683" cy="2684568"/>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55" name="Text Placeholder 13"/>
          <p:cNvSpPr>
            <a:spLocks noGrp="1"/>
          </p:cNvSpPr>
          <p:nvPr>
            <p:ph type="body" sz="quarter" idx="37" hasCustomPrompt="1"/>
          </p:nvPr>
        </p:nvSpPr>
        <p:spPr>
          <a:xfrm>
            <a:off x="4561508" y="2497603"/>
            <a:ext cx="2776947"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56" name="Oval 55"/>
          <p:cNvSpPr/>
          <p:nvPr userDrawn="1"/>
        </p:nvSpPr>
        <p:spPr>
          <a:xfrm>
            <a:off x="8750875" y="1289600"/>
            <a:ext cx="1030087" cy="103008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icture Placeholder 3"/>
          <p:cNvSpPr>
            <a:spLocks noGrp="1"/>
          </p:cNvSpPr>
          <p:nvPr>
            <p:ph type="pic" sz="quarter" idx="38" hasCustomPrompt="1"/>
          </p:nvPr>
        </p:nvSpPr>
        <p:spPr>
          <a:xfrm>
            <a:off x="8792737"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58" name="Content Placeholder 3"/>
          <p:cNvSpPr>
            <a:spLocks noGrp="1"/>
          </p:cNvSpPr>
          <p:nvPr>
            <p:ph sz="quarter" idx="39"/>
          </p:nvPr>
        </p:nvSpPr>
        <p:spPr>
          <a:xfrm>
            <a:off x="7738470" y="3084721"/>
            <a:ext cx="2798683" cy="2684568"/>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59" name="Text Placeholder 13"/>
          <p:cNvSpPr>
            <a:spLocks noGrp="1"/>
          </p:cNvSpPr>
          <p:nvPr>
            <p:ph type="body" sz="quarter" idx="40" hasCustomPrompt="1"/>
          </p:nvPr>
        </p:nvSpPr>
        <p:spPr>
          <a:xfrm>
            <a:off x="7760206" y="2497603"/>
            <a:ext cx="2776947"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23"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4"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2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5" name="Picture 24">
            <a:extLst>
              <a:ext uri="{FF2B5EF4-FFF2-40B4-BE49-F238E27FC236}">
                <a16:creationId xmlns:a16="http://schemas.microsoft.com/office/drawing/2014/main" id="{CEB51168-8262-43B9-85CF-E45882DCA750}"/>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1503379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4 Column_Icon and Content_White">
    <p:spTree>
      <p:nvGrpSpPr>
        <p:cNvPr id="1" name=""/>
        <p:cNvGrpSpPr/>
        <p:nvPr/>
      </p:nvGrpSpPr>
      <p:grpSpPr>
        <a:xfrm>
          <a:off x="0" y="0"/>
          <a:ext cx="0" cy="0"/>
          <a:chOff x="0" y="0"/>
          <a:chExt cx="0" cy="0"/>
        </a:xfrm>
      </p:grpSpPr>
      <p:sp>
        <p:nvSpPr>
          <p:cNvPr id="24" name="Rectangle 23"/>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Oval 4"/>
          <p:cNvSpPr/>
          <p:nvPr userDrawn="1"/>
        </p:nvSpPr>
        <p:spPr>
          <a:xfrm>
            <a:off x="1129735" y="1289600"/>
            <a:ext cx="1030087" cy="103008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28" hasCustomPrompt="1"/>
          </p:nvPr>
        </p:nvSpPr>
        <p:spPr>
          <a:xfrm>
            <a:off x="1171597"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15" name="Content Placeholder 3"/>
          <p:cNvSpPr>
            <a:spLocks noGrp="1"/>
          </p:cNvSpPr>
          <p:nvPr>
            <p:ph sz="quarter" idx="26"/>
          </p:nvPr>
        </p:nvSpPr>
        <p:spPr>
          <a:xfrm>
            <a:off x="362923" y="3084721"/>
            <a:ext cx="2563710" cy="2684568"/>
          </a:xfrm>
          <a:prstGeom prst="rect">
            <a:avLst/>
          </a:prstGeom>
        </p:spPr>
        <p:txBody>
          <a:bodyPr/>
          <a:lstStyle>
            <a:lvl1pPr marL="274320" indent="-274320">
              <a:buClr>
                <a:srgbClr val="FF8909"/>
              </a:buClr>
              <a:buFontTx/>
              <a:buChar char="&gt;"/>
              <a:defRPr sz="1200">
                <a:solidFill>
                  <a:schemeClr val="bg1"/>
                </a:solidFill>
                <a:latin typeface="+mj-lt"/>
                <a:ea typeface="Roboto" pitchFamily="2" charset="0"/>
                <a:cs typeface="Roboto" pitchFamily="2" charset="0"/>
              </a:defRPr>
            </a:lvl1pPr>
            <a:lvl2pPr marL="457200" indent="-182880">
              <a:buClr>
                <a:srgbClr val="FF8909"/>
              </a:buClr>
              <a:defRPr sz="1100">
                <a:solidFill>
                  <a:schemeClr val="bg1"/>
                </a:solidFill>
                <a:latin typeface="+mj-lt"/>
                <a:ea typeface="Roboto" pitchFamily="2" charset="0"/>
                <a:cs typeface="Roboto" pitchFamily="2" charset="0"/>
              </a:defRPr>
            </a:lvl2pPr>
            <a:lvl3pPr marL="731520" indent="-182880">
              <a:buClr>
                <a:srgbClr val="FF8909"/>
              </a:buClr>
              <a:buFontTx/>
              <a:buChar char="•"/>
              <a:defRPr sz="10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372879" y="2497603"/>
            <a:ext cx="2543799"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32" name="Oval 31"/>
          <p:cNvSpPr/>
          <p:nvPr userDrawn="1"/>
        </p:nvSpPr>
        <p:spPr>
          <a:xfrm>
            <a:off x="4035950" y="1289600"/>
            <a:ext cx="1030087" cy="103008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icture Placeholder 3"/>
          <p:cNvSpPr>
            <a:spLocks noGrp="1"/>
          </p:cNvSpPr>
          <p:nvPr>
            <p:ph type="pic" sz="quarter" idx="29" hasCustomPrompt="1"/>
          </p:nvPr>
        </p:nvSpPr>
        <p:spPr>
          <a:xfrm>
            <a:off x="4077812"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34" name="Content Placeholder 3"/>
          <p:cNvSpPr>
            <a:spLocks noGrp="1"/>
          </p:cNvSpPr>
          <p:nvPr>
            <p:ph sz="quarter" idx="30"/>
          </p:nvPr>
        </p:nvSpPr>
        <p:spPr>
          <a:xfrm>
            <a:off x="3269138" y="3084721"/>
            <a:ext cx="2563710" cy="2684568"/>
          </a:xfrm>
          <a:prstGeom prst="rect">
            <a:avLst/>
          </a:prstGeom>
        </p:spPr>
        <p:txBody>
          <a:bodyPr/>
          <a:lstStyle>
            <a:lvl1pPr marL="274320" indent="-274320">
              <a:buClr>
                <a:srgbClr val="FF8909"/>
              </a:buClr>
              <a:buFontTx/>
              <a:buChar char="&gt;"/>
              <a:defRPr sz="1200">
                <a:solidFill>
                  <a:schemeClr val="bg1"/>
                </a:solidFill>
                <a:latin typeface="+mj-lt"/>
                <a:ea typeface="Roboto" pitchFamily="2" charset="0"/>
                <a:cs typeface="Roboto" pitchFamily="2" charset="0"/>
              </a:defRPr>
            </a:lvl1pPr>
            <a:lvl2pPr marL="457200" indent="-182880">
              <a:buClr>
                <a:srgbClr val="FF8909"/>
              </a:buClr>
              <a:defRPr sz="1100">
                <a:solidFill>
                  <a:schemeClr val="bg1"/>
                </a:solidFill>
                <a:latin typeface="+mj-lt"/>
                <a:ea typeface="Roboto" pitchFamily="2" charset="0"/>
                <a:cs typeface="Roboto" pitchFamily="2" charset="0"/>
              </a:defRPr>
            </a:lvl2pPr>
            <a:lvl3pPr marL="731520" indent="-182880">
              <a:buClr>
                <a:srgbClr val="FF8909"/>
              </a:buClr>
              <a:buFontTx/>
              <a:buChar char="•"/>
              <a:defRPr sz="10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5" name="Text Placeholder 13"/>
          <p:cNvSpPr>
            <a:spLocks noGrp="1"/>
          </p:cNvSpPr>
          <p:nvPr>
            <p:ph type="body" sz="quarter" idx="31" hasCustomPrompt="1"/>
          </p:nvPr>
        </p:nvSpPr>
        <p:spPr>
          <a:xfrm>
            <a:off x="3279094" y="2497603"/>
            <a:ext cx="2543799"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36" name="Oval 35"/>
          <p:cNvSpPr/>
          <p:nvPr userDrawn="1"/>
        </p:nvSpPr>
        <p:spPr>
          <a:xfrm>
            <a:off x="6942165" y="1289600"/>
            <a:ext cx="1030087" cy="103008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icture Placeholder 3"/>
          <p:cNvSpPr>
            <a:spLocks noGrp="1"/>
          </p:cNvSpPr>
          <p:nvPr>
            <p:ph type="pic" sz="quarter" idx="32" hasCustomPrompt="1"/>
          </p:nvPr>
        </p:nvSpPr>
        <p:spPr>
          <a:xfrm>
            <a:off x="6984027"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38" name="Content Placeholder 3"/>
          <p:cNvSpPr>
            <a:spLocks noGrp="1"/>
          </p:cNvSpPr>
          <p:nvPr>
            <p:ph sz="quarter" idx="33"/>
          </p:nvPr>
        </p:nvSpPr>
        <p:spPr>
          <a:xfrm>
            <a:off x="6175353" y="3084721"/>
            <a:ext cx="2563710" cy="2684568"/>
          </a:xfrm>
          <a:prstGeom prst="rect">
            <a:avLst/>
          </a:prstGeom>
        </p:spPr>
        <p:txBody>
          <a:bodyPr/>
          <a:lstStyle>
            <a:lvl1pPr marL="274320" indent="-274320">
              <a:buClr>
                <a:srgbClr val="FF8909"/>
              </a:buClr>
              <a:buFontTx/>
              <a:buChar char="&gt;"/>
              <a:defRPr sz="1200">
                <a:solidFill>
                  <a:schemeClr val="bg1"/>
                </a:solidFill>
                <a:latin typeface="+mj-lt"/>
                <a:ea typeface="Roboto" pitchFamily="2" charset="0"/>
                <a:cs typeface="Roboto" pitchFamily="2" charset="0"/>
              </a:defRPr>
            </a:lvl1pPr>
            <a:lvl2pPr marL="457200" indent="-182880">
              <a:buClr>
                <a:srgbClr val="FF8909"/>
              </a:buClr>
              <a:defRPr sz="1100">
                <a:solidFill>
                  <a:schemeClr val="bg1"/>
                </a:solidFill>
                <a:latin typeface="+mj-lt"/>
                <a:ea typeface="Roboto" pitchFamily="2" charset="0"/>
                <a:cs typeface="Roboto" pitchFamily="2" charset="0"/>
              </a:defRPr>
            </a:lvl2pPr>
            <a:lvl3pPr marL="731520" indent="-182880">
              <a:buClr>
                <a:srgbClr val="FF8909"/>
              </a:buClr>
              <a:buFontTx/>
              <a:buChar char="•"/>
              <a:defRPr sz="10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9" name="Text Placeholder 13"/>
          <p:cNvSpPr>
            <a:spLocks noGrp="1"/>
          </p:cNvSpPr>
          <p:nvPr>
            <p:ph type="body" sz="quarter" idx="34" hasCustomPrompt="1"/>
          </p:nvPr>
        </p:nvSpPr>
        <p:spPr>
          <a:xfrm>
            <a:off x="6185309" y="2497603"/>
            <a:ext cx="2543799"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40" name="Oval 39"/>
          <p:cNvSpPr/>
          <p:nvPr userDrawn="1"/>
        </p:nvSpPr>
        <p:spPr>
          <a:xfrm>
            <a:off x="9848380" y="1289600"/>
            <a:ext cx="1030087" cy="103008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icture Placeholder 3"/>
          <p:cNvSpPr>
            <a:spLocks noGrp="1"/>
          </p:cNvSpPr>
          <p:nvPr>
            <p:ph type="pic" sz="quarter" idx="35" hasCustomPrompt="1"/>
          </p:nvPr>
        </p:nvSpPr>
        <p:spPr>
          <a:xfrm>
            <a:off x="9890242" y="1333643"/>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42" name="Content Placeholder 3"/>
          <p:cNvSpPr>
            <a:spLocks noGrp="1"/>
          </p:cNvSpPr>
          <p:nvPr>
            <p:ph sz="quarter" idx="36"/>
          </p:nvPr>
        </p:nvSpPr>
        <p:spPr>
          <a:xfrm>
            <a:off x="9081568" y="3084721"/>
            <a:ext cx="2563710" cy="2684568"/>
          </a:xfrm>
          <a:prstGeom prst="rect">
            <a:avLst/>
          </a:prstGeom>
        </p:spPr>
        <p:txBody>
          <a:bodyPr/>
          <a:lstStyle>
            <a:lvl1pPr marL="274320" indent="-274320">
              <a:buClr>
                <a:srgbClr val="FF8909"/>
              </a:buClr>
              <a:buFontTx/>
              <a:buChar char="&gt;"/>
              <a:defRPr sz="1200">
                <a:solidFill>
                  <a:schemeClr val="bg1"/>
                </a:solidFill>
                <a:latin typeface="+mj-lt"/>
                <a:ea typeface="Roboto" pitchFamily="2" charset="0"/>
                <a:cs typeface="Roboto" pitchFamily="2" charset="0"/>
              </a:defRPr>
            </a:lvl1pPr>
            <a:lvl2pPr marL="457200" indent="-182880">
              <a:buClr>
                <a:srgbClr val="FF8909"/>
              </a:buClr>
              <a:defRPr sz="1100">
                <a:solidFill>
                  <a:schemeClr val="bg1"/>
                </a:solidFill>
                <a:latin typeface="+mj-lt"/>
                <a:ea typeface="Roboto" pitchFamily="2" charset="0"/>
                <a:cs typeface="Roboto" pitchFamily="2" charset="0"/>
              </a:defRPr>
            </a:lvl2pPr>
            <a:lvl3pPr marL="731520" indent="-182880">
              <a:buClr>
                <a:srgbClr val="FF8909"/>
              </a:buClr>
              <a:buFontTx/>
              <a:buChar char="•"/>
              <a:defRPr sz="10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3" name="Text Placeholder 13"/>
          <p:cNvSpPr>
            <a:spLocks noGrp="1"/>
          </p:cNvSpPr>
          <p:nvPr>
            <p:ph type="body" sz="quarter" idx="37" hasCustomPrompt="1"/>
          </p:nvPr>
        </p:nvSpPr>
        <p:spPr>
          <a:xfrm>
            <a:off x="9091524" y="2497603"/>
            <a:ext cx="2543799" cy="476250"/>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25"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6" name="Picture 25">
            <a:extLst>
              <a:ext uri="{FF2B5EF4-FFF2-40B4-BE49-F238E27FC236}">
                <a16:creationId xmlns:a16="http://schemas.microsoft.com/office/drawing/2014/main" id="{4CF037C9-F7A9-4B2F-BE29-9C4B12B53913}"/>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773131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Column_Icon and Content_White">
    <p:spTree>
      <p:nvGrpSpPr>
        <p:cNvPr id="1" name=""/>
        <p:cNvGrpSpPr/>
        <p:nvPr/>
      </p:nvGrpSpPr>
      <p:grpSpPr>
        <a:xfrm>
          <a:off x="0" y="0"/>
          <a:ext cx="0" cy="0"/>
          <a:chOff x="0" y="0"/>
          <a:chExt cx="0" cy="0"/>
        </a:xfrm>
      </p:grpSpPr>
      <p:sp>
        <p:nvSpPr>
          <p:cNvPr id="25" name="Content Placeholder 3"/>
          <p:cNvSpPr>
            <a:spLocks noGrp="1"/>
          </p:cNvSpPr>
          <p:nvPr>
            <p:ph sz="quarter" idx="26"/>
          </p:nvPr>
        </p:nvSpPr>
        <p:spPr>
          <a:xfrm>
            <a:off x="488567" y="2004760"/>
            <a:ext cx="2891490" cy="1176840"/>
          </a:xfrm>
          <a:prstGeom prst="rect">
            <a:avLst/>
          </a:prstGeom>
        </p:spPr>
        <p:txBody>
          <a:bodyPr/>
          <a:lstStyle>
            <a:lvl1pPr marL="274320" indent="-274320">
              <a:buClr>
                <a:srgbClr val="FF8909"/>
              </a:buClr>
              <a:buFontTx/>
              <a:buChar char="&gt;"/>
              <a:defRPr sz="1200">
                <a:latin typeface="+mj-lt"/>
                <a:ea typeface="Roboto" pitchFamily="2" charset="0"/>
                <a:cs typeface="Roboto" pitchFamily="2" charset="0"/>
              </a:defRPr>
            </a:lvl1pPr>
            <a:lvl2pPr marL="457200" indent="-182880">
              <a:buClr>
                <a:srgbClr val="FF8909"/>
              </a:buClr>
              <a:defRPr sz="1100">
                <a:latin typeface="+mj-lt"/>
                <a:ea typeface="Roboto" pitchFamily="2" charset="0"/>
                <a:cs typeface="Roboto" pitchFamily="2" charset="0"/>
              </a:defRPr>
            </a:lvl2pPr>
            <a:lvl3pPr marL="731520" indent="-182880">
              <a:buClr>
                <a:srgbClr val="FF8909"/>
              </a:buClr>
              <a:buFontTx/>
              <a:buChar char="•"/>
              <a:defRPr sz="105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95000"/>
                    <a:lumOff val="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6" name="AutoShape 1"/>
          <p:cNvSpPr>
            <a:spLocks/>
          </p:cNvSpPr>
          <p:nvPr userDrawn="1"/>
        </p:nvSpPr>
        <p:spPr bwMode="auto">
          <a:xfrm>
            <a:off x="3899993" y="1033080"/>
            <a:ext cx="4368172" cy="4500700"/>
          </a:xfrm>
          <a:custGeom>
            <a:avLst/>
            <a:gdLst>
              <a:gd name="T0" fmla="*/ 43473735 w 19679"/>
              <a:gd name="T1" fmla="*/ 50659436 h 19679"/>
              <a:gd name="T2" fmla="*/ 43473735 w 19679"/>
              <a:gd name="T3" fmla="*/ 50659436 h 19679"/>
              <a:gd name="T4" fmla="*/ 43473735 w 19679"/>
              <a:gd name="T5" fmla="*/ 50659436 h 19679"/>
              <a:gd name="T6" fmla="*/ 43473735 w 19679"/>
              <a:gd name="T7" fmla="*/ 5065943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03200" cap="flat" cmpd="sng">
            <a:solidFill>
              <a:schemeClr val="accent6">
                <a:lumMod val="40000"/>
                <a:lumOff val="60000"/>
              </a:schemeClr>
            </a:solidFill>
            <a:prstDash val="solid"/>
            <a:round/>
            <a:headEnd type="none" w="med" len="med"/>
            <a:tailEnd type="none" w="med" len="med"/>
          </a:ln>
        </p:spPr>
        <p:txBody>
          <a:bodyPr lIns="0" tIns="0" rIns="0" bIns="0" anchor="ctr"/>
          <a:lstStyle/>
          <a:p>
            <a:endParaRPr lang="en-US" sz="1588"/>
          </a:p>
        </p:txBody>
      </p:sp>
      <p:sp>
        <p:nvSpPr>
          <p:cNvPr id="5" name="Oval 4"/>
          <p:cNvSpPr/>
          <p:nvPr userDrawn="1"/>
        </p:nvSpPr>
        <p:spPr>
          <a:xfrm>
            <a:off x="3733738" y="1467516"/>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7919376" y="2986825"/>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4057412" y="4226182"/>
            <a:ext cx="1030087" cy="103008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icture Placeholder 3"/>
          <p:cNvSpPr>
            <a:spLocks noGrp="1"/>
          </p:cNvSpPr>
          <p:nvPr>
            <p:ph type="pic" sz="quarter" idx="36" hasCustomPrompt="1"/>
          </p:nvPr>
        </p:nvSpPr>
        <p:spPr>
          <a:xfrm>
            <a:off x="3775600" y="1511559"/>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41" name="Picture Placeholder 3"/>
          <p:cNvSpPr>
            <a:spLocks noGrp="1"/>
          </p:cNvSpPr>
          <p:nvPr>
            <p:ph type="pic" sz="quarter" idx="35" hasCustomPrompt="1"/>
          </p:nvPr>
        </p:nvSpPr>
        <p:spPr>
          <a:xfrm>
            <a:off x="7961238" y="3033140"/>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31" name="Picture Placeholder 3"/>
          <p:cNvSpPr>
            <a:spLocks noGrp="1"/>
          </p:cNvSpPr>
          <p:nvPr>
            <p:ph type="pic" sz="quarter" idx="37" hasCustomPrompt="1"/>
          </p:nvPr>
        </p:nvSpPr>
        <p:spPr>
          <a:xfrm>
            <a:off x="4093054" y="4263135"/>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44" name="AutoShape 1"/>
          <p:cNvSpPr>
            <a:spLocks/>
          </p:cNvSpPr>
          <p:nvPr userDrawn="1"/>
        </p:nvSpPr>
        <p:spPr bwMode="auto">
          <a:xfrm>
            <a:off x="5234560" y="2368376"/>
            <a:ext cx="1812579" cy="1867571"/>
          </a:xfrm>
          <a:custGeom>
            <a:avLst/>
            <a:gdLst>
              <a:gd name="T0" fmla="*/ 43473735 w 19679"/>
              <a:gd name="T1" fmla="*/ 50659436 h 19679"/>
              <a:gd name="T2" fmla="*/ 43473735 w 19679"/>
              <a:gd name="T3" fmla="*/ 50659436 h 19679"/>
              <a:gd name="T4" fmla="*/ 43473735 w 19679"/>
              <a:gd name="T5" fmla="*/ 50659436 h 19679"/>
              <a:gd name="T6" fmla="*/ 43473735 w 19679"/>
              <a:gd name="T7" fmla="*/ 5065943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8909"/>
          </a:solidFill>
          <a:ln w="38100" cap="flat" cmpd="sng">
            <a:solidFill>
              <a:srgbClr val="FF8909"/>
            </a:solidFill>
            <a:prstDash val="solid"/>
            <a:round/>
            <a:headEnd type="none" w="med" len="med"/>
            <a:tailEnd type="none" w="med" len="med"/>
          </a:ln>
        </p:spPr>
        <p:txBody>
          <a:bodyPr lIns="0" tIns="0" rIns="0" bIns="0" anchor="ctr"/>
          <a:lstStyle/>
          <a:p>
            <a:endParaRPr lang="en-US" sz="1588"/>
          </a:p>
        </p:txBody>
      </p:sp>
      <p:sp>
        <p:nvSpPr>
          <p:cNvPr id="45" name="Picture Placeholder 3"/>
          <p:cNvSpPr>
            <a:spLocks noGrp="1"/>
          </p:cNvSpPr>
          <p:nvPr>
            <p:ph type="pic" sz="quarter" idx="38" hasCustomPrompt="1"/>
          </p:nvPr>
        </p:nvSpPr>
        <p:spPr>
          <a:xfrm>
            <a:off x="5667668" y="2569594"/>
            <a:ext cx="946362" cy="942000"/>
          </a:xfrm>
          <a:prstGeom prst="ellipse">
            <a:avLst/>
          </a:prstGeom>
        </p:spPr>
        <p:txBody>
          <a:bodyPr anchor="ctr"/>
          <a:lstStyle>
            <a:lvl1pPr marL="0" indent="0" algn="ctr">
              <a:buNone/>
              <a:defRPr sz="1400">
                <a:latin typeface="Roboto Thin"/>
              </a:defRPr>
            </a:lvl1pPr>
          </a:lstStyle>
          <a:p>
            <a:r>
              <a:rPr lang="en-US"/>
              <a:t>ICON</a:t>
            </a:r>
          </a:p>
        </p:txBody>
      </p:sp>
      <p:sp>
        <p:nvSpPr>
          <p:cNvPr id="46" name="Text Placeholder 13"/>
          <p:cNvSpPr>
            <a:spLocks noGrp="1"/>
          </p:cNvSpPr>
          <p:nvPr>
            <p:ph type="body" sz="quarter" idx="39" hasCustomPrompt="1"/>
          </p:nvPr>
        </p:nvSpPr>
        <p:spPr>
          <a:xfrm>
            <a:off x="5292270" y="3514577"/>
            <a:ext cx="1737450" cy="476250"/>
          </a:xfrm>
          <a:prstGeom prst="rect">
            <a:avLst/>
          </a:prstGeom>
        </p:spPr>
        <p:txBody>
          <a:bodyPr anchor="ctr"/>
          <a:lstStyle>
            <a:lvl1pPr marL="0" indent="0" algn="ctr">
              <a:buNone/>
              <a:defRPr sz="1800" b="1">
                <a:solidFill>
                  <a:schemeClr val="bg1"/>
                </a:solidFill>
                <a:latin typeface="+mj-lt"/>
              </a:defRPr>
            </a:lvl1pPr>
          </a:lstStyle>
          <a:p>
            <a:pPr lvl="0"/>
            <a:r>
              <a:rPr lang="en-US"/>
              <a:t>Sub header</a:t>
            </a:r>
          </a:p>
        </p:txBody>
      </p:sp>
      <p:sp>
        <p:nvSpPr>
          <p:cNvPr id="47" name="Text Placeholder 13"/>
          <p:cNvSpPr>
            <a:spLocks noGrp="1"/>
          </p:cNvSpPr>
          <p:nvPr>
            <p:ph type="body" sz="quarter" idx="40" hasCustomPrompt="1"/>
          </p:nvPr>
        </p:nvSpPr>
        <p:spPr>
          <a:xfrm>
            <a:off x="3380056" y="2569594"/>
            <a:ext cx="1737450" cy="362445"/>
          </a:xfrm>
          <a:prstGeom prst="rect">
            <a:avLst/>
          </a:prstGeom>
        </p:spPr>
        <p:txBody>
          <a:bodyPr anchor="ctr"/>
          <a:lstStyle>
            <a:lvl1pPr marL="0" indent="0" algn="ctr">
              <a:buNone/>
              <a:defRPr sz="1800" b="1">
                <a:solidFill>
                  <a:schemeClr val="tx1"/>
                </a:solidFill>
                <a:latin typeface="+mj-lt"/>
              </a:defRPr>
            </a:lvl1pPr>
          </a:lstStyle>
          <a:p>
            <a:pPr lvl="0"/>
            <a:r>
              <a:rPr lang="en-US"/>
              <a:t>Sub header</a:t>
            </a:r>
          </a:p>
        </p:txBody>
      </p:sp>
      <p:sp>
        <p:nvSpPr>
          <p:cNvPr id="48" name="Text Placeholder 13"/>
          <p:cNvSpPr>
            <a:spLocks noGrp="1"/>
          </p:cNvSpPr>
          <p:nvPr>
            <p:ph type="body" sz="quarter" idx="41" hasCustomPrompt="1"/>
          </p:nvPr>
        </p:nvSpPr>
        <p:spPr>
          <a:xfrm>
            <a:off x="7598945" y="4044321"/>
            <a:ext cx="1737450" cy="382684"/>
          </a:xfrm>
          <a:prstGeom prst="rect">
            <a:avLst/>
          </a:prstGeom>
        </p:spPr>
        <p:txBody>
          <a:bodyPr anchor="ctr"/>
          <a:lstStyle>
            <a:lvl1pPr marL="0" indent="0" algn="ctr">
              <a:buNone/>
              <a:defRPr sz="1800" b="1">
                <a:solidFill>
                  <a:schemeClr val="tx1"/>
                </a:solidFill>
                <a:latin typeface="+mj-lt"/>
              </a:defRPr>
            </a:lvl1pPr>
          </a:lstStyle>
          <a:p>
            <a:pPr lvl="0"/>
            <a:r>
              <a:rPr lang="en-US"/>
              <a:t>Sub header</a:t>
            </a:r>
          </a:p>
        </p:txBody>
      </p:sp>
      <p:sp>
        <p:nvSpPr>
          <p:cNvPr id="49" name="Text Placeholder 13"/>
          <p:cNvSpPr>
            <a:spLocks noGrp="1"/>
          </p:cNvSpPr>
          <p:nvPr>
            <p:ph type="body" sz="quarter" idx="42" hasCustomPrompt="1"/>
          </p:nvPr>
        </p:nvSpPr>
        <p:spPr>
          <a:xfrm>
            <a:off x="3697222" y="5372078"/>
            <a:ext cx="1737450" cy="334370"/>
          </a:xfrm>
          <a:prstGeom prst="rect">
            <a:avLst/>
          </a:prstGeom>
        </p:spPr>
        <p:txBody>
          <a:bodyPr anchor="ctr"/>
          <a:lstStyle>
            <a:lvl1pPr marL="0" indent="0" algn="ctr">
              <a:buNone/>
              <a:defRPr sz="1800" b="1">
                <a:solidFill>
                  <a:schemeClr val="tx1"/>
                </a:solidFill>
                <a:latin typeface="+mj-lt"/>
              </a:defRPr>
            </a:lvl1pPr>
          </a:lstStyle>
          <a:p>
            <a:pPr lvl="0"/>
            <a:r>
              <a:rPr lang="en-US"/>
              <a:t>Sub header</a:t>
            </a:r>
          </a:p>
        </p:txBody>
      </p:sp>
      <p:sp>
        <p:nvSpPr>
          <p:cNvPr id="53" name="Text Placeholder 13"/>
          <p:cNvSpPr>
            <a:spLocks noGrp="1"/>
          </p:cNvSpPr>
          <p:nvPr>
            <p:ph type="body" sz="quarter" idx="46" hasCustomPrompt="1"/>
          </p:nvPr>
        </p:nvSpPr>
        <p:spPr>
          <a:xfrm>
            <a:off x="5361397" y="1932112"/>
            <a:ext cx="1737450" cy="362445"/>
          </a:xfrm>
          <a:prstGeom prst="rect">
            <a:avLst/>
          </a:prstGeom>
        </p:spPr>
        <p:txBody>
          <a:bodyPr anchor="ctr"/>
          <a:lstStyle>
            <a:lvl1pPr marL="0" indent="0" algn="ctr">
              <a:buNone/>
              <a:defRPr sz="2000" b="1">
                <a:solidFill>
                  <a:schemeClr val="tx1"/>
                </a:solidFill>
                <a:latin typeface="+mj-lt"/>
              </a:defRPr>
            </a:lvl1pPr>
          </a:lstStyle>
          <a:p>
            <a:pPr lvl="0"/>
            <a:r>
              <a:rPr lang="en-US"/>
              <a:t>Header</a:t>
            </a:r>
          </a:p>
        </p:txBody>
      </p:sp>
      <p:sp>
        <p:nvSpPr>
          <p:cNvPr id="34" name="Content Placeholder 3"/>
          <p:cNvSpPr>
            <a:spLocks noGrp="1"/>
          </p:cNvSpPr>
          <p:nvPr>
            <p:ph sz="quarter" idx="47"/>
          </p:nvPr>
        </p:nvSpPr>
        <p:spPr>
          <a:xfrm>
            <a:off x="521968" y="4193519"/>
            <a:ext cx="2891490" cy="1176840"/>
          </a:xfrm>
          <a:prstGeom prst="rect">
            <a:avLst/>
          </a:prstGeom>
        </p:spPr>
        <p:txBody>
          <a:bodyPr/>
          <a:lstStyle>
            <a:lvl1pPr marL="274320" indent="-274320">
              <a:buClr>
                <a:srgbClr val="FF8909"/>
              </a:buClr>
              <a:buFontTx/>
              <a:buChar char="&gt;"/>
              <a:defRPr sz="1200">
                <a:latin typeface="+mj-lt"/>
                <a:ea typeface="Roboto" pitchFamily="2" charset="0"/>
                <a:cs typeface="Roboto" pitchFamily="2" charset="0"/>
              </a:defRPr>
            </a:lvl1pPr>
            <a:lvl2pPr marL="457200" indent="-182880">
              <a:buClr>
                <a:srgbClr val="FF8909"/>
              </a:buClr>
              <a:defRPr sz="1100">
                <a:latin typeface="+mj-lt"/>
                <a:ea typeface="Roboto" pitchFamily="2" charset="0"/>
                <a:cs typeface="Roboto" pitchFamily="2" charset="0"/>
              </a:defRPr>
            </a:lvl2pPr>
            <a:lvl3pPr marL="731520" indent="-182880">
              <a:buClr>
                <a:srgbClr val="FF8909"/>
              </a:buClr>
              <a:buFontTx/>
              <a:buChar char="•"/>
              <a:defRPr sz="105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6" name="Content Placeholder 3"/>
          <p:cNvSpPr>
            <a:spLocks noGrp="1"/>
          </p:cNvSpPr>
          <p:nvPr>
            <p:ph sz="quarter" idx="48"/>
          </p:nvPr>
        </p:nvSpPr>
        <p:spPr>
          <a:xfrm>
            <a:off x="9008615" y="2867481"/>
            <a:ext cx="2891490" cy="1176840"/>
          </a:xfrm>
          <a:prstGeom prst="rect">
            <a:avLst/>
          </a:prstGeom>
        </p:spPr>
        <p:txBody>
          <a:bodyPr/>
          <a:lstStyle>
            <a:lvl1pPr marL="274320" indent="-274320">
              <a:buClr>
                <a:srgbClr val="FF8909"/>
              </a:buClr>
              <a:buFontTx/>
              <a:buChar char="&gt;"/>
              <a:defRPr sz="1200">
                <a:latin typeface="+mj-lt"/>
                <a:ea typeface="Roboto" pitchFamily="2" charset="0"/>
                <a:cs typeface="Roboto" pitchFamily="2" charset="0"/>
              </a:defRPr>
            </a:lvl1pPr>
            <a:lvl2pPr marL="457200" indent="-182880">
              <a:buClr>
                <a:srgbClr val="FF8909"/>
              </a:buClr>
              <a:defRPr sz="1100">
                <a:latin typeface="+mj-lt"/>
                <a:ea typeface="Roboto" pitchFamily="2" charset="0"/>
                <a:cs typeface="Roboto" pitchFamily="2" charset="0"/>
              </a:defRPr>
            </a:lvl2pPr>
            <a:lvl3pPr marL="731520" indent="-182880">
              <a:buClr>
                <a:srgbClr val="FF8909"/>
              </a:buClr>
              <a:buFontTx/>
              <a:buChar char="•"/>
              <a:defRPr sz="105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3" name="Picture 32">
            <a:extLst>
              <a:ext uri="{FF2B5EF4-FFF2-40B4-BE49-F238E27FC236}">
                <a16:creationId xmlns:a16="http://schemas.microsoft.com/office/drawing/2014/main" id="{C01AE002-A609-485D-A3FF-74CA1289B87E}"/>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6950755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Row_Icon and Content_White">
    <p:spTree>
      <p:nvGrpSpPr>
        <p:cNvPr id="1" name=""/>
        <p:cNvGrpSpPr/>
        <p:nvPr/>
      </p:nvGrpSpPr>
      <p:grpSpPr>
        <a:xfrm>
          <a:off x="0" y="0"/>
          <a:ext cx="0" cy="0"/>
          <a:chOff x="0" y="0"/>
          <a:chExt cx="0" cy="0"/>
        </a:xfrm>
      </p:grpSpPr>
      <p:sp>
        <p:nvSpPr>
          <p:cNvPr id="15" name="Content Placeholder 3"/>
          <p:cNvSpPr>
            <a:spLocks noGrp="1"/>
          </p:cNvSpPr>
          <p:nvPr>
            <p:ph sz="quarter" idx="26"/>
          </p:nvPr>
        </p:nvSpPr>
        <p:spPr>
          <a:xfrm>
            <a:off x="6368615" y="1299272"/>
            <a:ext cx="5305178" cy="799997"/>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6368614" y="864742"/>
            <a:ext cx="5305179" cy="419616"/>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6" name="Oval 45"/>
          <p:cNvSpPr/>
          <p:nvPr userDrawn="1"/>
        </p:nvSpPr>
        <p:spPr>
          <a:xfrm>
            <a:off x="5106534" y="989153"/>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cture Placeholder 3"/>
          <p:cNvSpPr>
            <a:spLocks noGrp="1"/>
          </p:cNvSpPr>
          <p:nvPr>
            <p:ph type="pic" sz="quarter" idx="28" hasCustomPrompt="1"/>
          </p:nvPr>
        </p:nvSpPr>
        <p:spPr>
          <a:xfrm>
            <a:off x="5147985" y="1032763"/>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60" name="Content Placeholder 3"/>
          <p:cNvSpPr>
            <a:spLocks noGrp="1"/>
          </p:cNvSpPr>
          <p:nvPr>
            <p:ph sz="quarter" idx="29"/>
          </p:nvPr>
        </p:nvSpPr>
        <p:spPr>
          <a:xfrm>
            <a:off x="6368616" y="2649147"/>
            <a:ext cx="5305178" cy="799997"/>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61" name="Text Placeholder 13"/>
          <p:cNvSpPr>
            <a:spLocks noGrp="1"/>
          </p:cNvSpPr>
          <p:nvPr>
            <p:ph type="body" sz="quarter" idx="30" hasCustomPrompt="1"/>
          </p:nvPr>
        </p:nvSpPr>
        <p:spPr>
          <a:xfrm>
            <a:off x="6368615" y="2214617"/>
            <a:ext cx="5305179" cy="419616"/>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62" name="Oval 61"/>
          <p:cNvSpPr/>
          <p:nvPr userDrawn="1"/>
        </p:nvSpPr>
        <p:spPr>
          <a:xfrm>
            <a:off x="5106535" y="2339028"/>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icture Placeholder 3"/>
          <p:cNvSpPr>
            <a:spLocks noGrp="1"/>
          </p:cNvSpPr>
          <p:nvPr>
            <p:ph type="pic" sz="quarter" idx="31" hasCustomPrompt="1"/>
          </p:nvPr>
        </p:nvSpPr>
        <p:spPr>
          <a:xfrm>
            <a:off x="5147986" y="2382638"/>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72" name="Content Placeholder 3"/>
          <p:cNvSpPr>
            <a:spLocks noGrp="1"/>
          </p:cNvSpPr>
          <p:nvPr>
            <p:ph sz="quarter" idx="32"/>
          </p:nvPr>
        </p:nvSpPr>
        <p:spPr>
          <a:xfrm>
            <a:off x="6368613" y="4020529"/>
            <a:ext cx="5305178" cy="799997"/>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73" name="Text Placeholder 13"/>
          <p:cNvSpPr>
            <a:spLocks noGrp="1"/>
          </p:cNvSpPr>
          <p:nvPr>
            <p:ph type="body" sz="quarter" idx="33" hasCustomPrompt="1"/>
          </p:nvPr>
        </p:nvSpPr>
        <p:spPr>
          <a:xfrm>
            <a:off x="6368612" y="3585999"/>
            <a:ext cx="5305179" cy="419616"/>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74" name="Oval 73"/>
          <p:cNvSpPr/>
          <p:nvPr userDrawn="1"/>
        </p:nvSpPr>
        <p:spPr>
          <a:xfrm>
            <a:off x="5106532" y="3710410"/>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Picture Placeholder 3"/>
          <p:cNvSpPr>
            <a:spLocks noGrp="1"/>
          </p:cNvSpPr>
          <p:nvPr>
            <p:ph type="pic" sz="quarter" idx="34" hasCustomPrompt="1"/>
          </p:nvPr>
        </p:nvSpPr>
        <p:spPr>
          <a:xfrm>
            <a:off x="5147983" y="3754020"/>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76" name="Content Placeholder 3"/>
          <p:cNvSpPr>
            <a:spLocks noGrp="1"/>
          </p:cNvSpPr>
          <p:nvPr>
            <p:ph sz="quarter" idx="35"/>
          </p:nvPr>
        </p:nvSpPr>
        <p:spPr>
          <a:xfrm>
            <a:off x="6368614" y="5370404"/>
            <a:ext cx="5305178" cy="799997"/>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77" name="Text Placeholder 13"/>
          <p:cNvSpPr>
            <a:spLocks noGrp="1"/>
          </p:cNvSpPr>
          <p:nvPr>
            <p:ph type="body" sz="quarter" idx="36" hasCustomPrompt="1"/>
          </p:nvPr>
        </p:nvSpPr>
        <p:spPr>
          <a:xfrm>
            <a:off x="6368613" y="4935874"/>
            <a:ext cx="5305179" cy="419616"/>
          </a:xfrm>
          <a:prstGeom prst="rect">
            <a:avLst/>
          </a:prstGeom>
        </p:spPr>
        <p:txBody>
          <a:bodyPr anchor="ctr"/>
          <a:lstStyle>
            <a:lvl1pPr marL="0" indent="0" algn="l">
              <a:buNone/>
              <a:defRPr sz="2000" b="1">
                <a:solidFill>
                  <a:srgbClr val="FF8909"/>
                </a:solidFill>
                <a:latin typeface="+mj-lt"/>
              </a:defRPr>
            </a:lvl1pPr>
          </a:lstStyle>
          <a:p>
            <a:pPr lvl="0"/>
            <a:r>
              <a:rPr lang="en-US"/>
              <a:t>HEADER</a:t>
            </a:r>
          </a:p>
        </p:txBody>
      </p:sp>
      <p:sp>
        <p:nvSpPr>
          <p:cNvPr id="78" name="Oval 77"/>
          <p:cNvSpPr/>
          <p:nvPr userDrawn="1"/>
        </p:nvSpPr>
        <p:spPr>
          <a:xfrm>
            <a:off x="5106533" y="5060285"/>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icture Placeholder 3"/>
          <p:cNvSpPr>
            <a:spLocks noGrp="1"/>
          </p:cNvSpPr>
          <p:nvPr>
            <p:ph type="pic" sz="quarter" idx="37" hasCustomPrompt="1"/>
          </p:nvPr>
        </p:nvSpPr>
        <p:spPr>
          <a:xfrm>
            <a:off x="5147984" y="5103895"/>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24"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5" name="Picture 24">
            <a:extLst>
              <a:ext uri="{FF2B5EF4-FFF2-40B4-BE49-F238E27FC236}">
                <a16:creationId xmlns:a16="http://schemas.microsoft.com/office/drawing/2014/main" id="{A558D3F6-3B08-4940-9BCB-9BE5742631ED}"/>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42160979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Row_Icon and Content_Grey">
    <p:spTree>
      <p:nvGrpSpPr>
        <p:cNvPr id="1" name=""/>
        <p:cNvGrpSpPr/>
        <p:nvPr/>
      </p:nvGrpSpPr>
      <p:grpSpPr>
        <a:xfrm>
          <a:off x="0" y="0"/>
          <a:ext cx="0" cy="0"/>
          <a:chOff x="0" y="0"/>
          <a:chExt cx="0" cy="0"/>
        </a:xfrm>
      </p:grpSpPr>
      <p:sp>
        <p:nvSpPr>
          <p:cNvPr id="24" name="Rectangle 23"/>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Content Placeholder 3"/>
          <p:cNvSpPr>
            <a:spLocks noGrp="1"/>
          </p:cNvSpPr>
          <p:nvPr>
            <p:ph sz="quarter" idx="26"/>
          </p:nvPr>
        </p:nvSpPr>
        <p:spPr>
          <a:xfrm>
            <a:off x="6368615" y="1299272"/>
            <a:ext cx="5305178" cy="799997"/>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6368614" y="864742"/>
            <a:ext cx="5305179"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6" name="Oval 45"/>
          <p:cNvSpPr/>
          <p:nvPr userDrawn="1"/>
        </p:nvSpPr>
        <p:spPr>
          <a:xfrm>
            <a:off x="5106534" y="989153"/>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cture Placeholder 3"/>
          <p:cNvSpPr>
            <a:spLocks noGrp="1"/>
          </p:cNvSpPr>
          <p:nvPr>
            <p:ph type="pic" sz="quarter" idx="28" hasCustomPrompt="1"/>
          </p:nvPr>
        </p:nvSpPr>
        <p:spPr>
          <a:xfrm>
            <a:off x="5147985" y="1032763"/>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60" name="Content Placeholder 3"/>
          <p:cNvSpPr>
            <a:spLocks noGrp="1"/>
          </p:cNvSpPr>
          <p:nvPr>
            <p:ph sz="quarter" idx="29"/>
          </p:nvPr>
        </p:nvSpPr>
        <p:spPr>
          <a:xfrm>
            <a:off x="6368616" y="2649147"/>
            <a:ext cx="5305178" cy="799997"/>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61" name="Text Placeholder 13"/>
          <p:cNvSpPr>
            <a:spLocks noGrp="1"/>
          </p:cNvSpPr>
          <p:nvPr>
            <p:ph type="body" sz="quarter" idx="30" hasCustomPrompt="1"/>
          </p:nvPr>
        </p:nvSpPr>
        <p:spPr>
          <a:xfrm>
            <a:off x="6368615" y="2214617"/>
            <a:ext cx="5305179"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62" name="Oval 61"/>
          <p:cNvSpPr/>
          <p:nvPr userDrawn="1"/>
        </p:nvSpPr>
        <p:spPr>
          <a:xfrm>
            <a:off x="5106535" y="2339028"/>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icture Placeholder 3"/>
          <p:cNvSpPr>
            <a:spLocks noGrp="1"/>
          </p:cNvSpPr>
          <p:nvPr>
            <p:ph type="pic" sz="quarter" idx="31" hasCustomPrompt="1"/>
          </p:nvPr>
        </p:nvSpPr>
        <p:spPr>
          <a:xfrm>
            <a:off x="5147986" y="2382638"/>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72" name="Content Placeholder 3"/>
          <p:cNvSpPr>
            <a:spLocks noGrp="1"/>
          </p:cNvSpPr>
          <p:nvPr>
            <p:ph sz="quarter" idx="32"/>
          </p:nvPr>
        </p:nvSpPr>
        <p:spPr>
          <a:xfrm>
            <a:off x="6368613" y="4020529"/>
            <a:ext cx="5305178" cy="799997"/>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73" name="Text Placeholder 13"/>
          <p:cNvSpPr>
            <a:spLocks noGrp="1"/>
          </p:cNvSpPr>
          <p:nvPr>
            <p:ph type="body" sz="quarter" idx="33" hasCustomPrompt="1"/>
          </p:nvPr>
        </p:nvSpPr>
        <p:spPr>
          <a:xfrm>
            <a:off x="6368612" y="3585999"/>
            <a:ext cx="5305179"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74" name="Oval 73"/>
          <p:cNvSpPr/>
          <p:nvPr userDrawn="1"/>
        </p:nvSpPr>
        <p:spPr>
          <a:xfrm>
            <a:off x="5106532" y="3710410"/>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Picture Placeholder 3"/>
          <p:cNvSpPr>
            <a:spLocks noGrp="1"/>
          </p:cNvSpPr>
          <p:nvPr>
            <p:ph type="pic" sz="quarter" idx="34" hasCustomPrompt="1"/>
          </p:nvPr>
        </p:nvSpPr>
        <p:spPr>
          <a:xfrm>
            <a:off x="5147983" y="3754020"/>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76" name="Content Placeholder 3"/>
          <p:cNvSpPr>
            <a:spLocks noGrp="1"/>
          </p:cNvSpPr>
          <p:nvPr>
            <p:ph sz="quarter" idx="35"/>
          </p:nvPr>
        </p:nvSpPr>
        <p:spPr>
          <a:xfrm>
            <a:off x="6368614" y="5370404"/>
            <a:ext cx="5305178" cy="799997"/>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77" name="Text Placeholder 13"/>
          <p:cNvSpPr>
            <a:spLocks noGrp="1"/>
          </p:cNvSpPr>
          <p:nvPr>
            <p:ph type="body" sz="quarter" idx="36" hasCustomPrompt="1"/>
          </p:nvPr>
        </p:nvSpPr>
        <p:spPr>
          <a:xfrm>
            <a:off x="6368613" y="4935874"/>
            <a:ext cx="5305179"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78" name="Oval 77"/>
          <p:cNvSpPr/>
          <p:nvPr userDrawn="1"/>
        </p:nvSpPr>
        <p:spPr>
          <a:xfrm>
            <a:off x="5106533" y="5060285"/>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icture Placeholder 3"/>
          <p:cNvSpPr>
            <a:spLocks noGrp="1"/>
          </p:cNvSpPr>
          <p:nvPr>
            <p:ph type="pic" sz="quarter" idx="37" hasCustomPrompt="1"/>
          </p:nvPr>
        </p:nvSpPr>
        <p:spPr>
          <a:xfrm>
            <a:off x="5147984" y="5103895"/>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25"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6" name="Picture 25">
            <a:extLst>
              <a:ext uri="{FF2B5EF4-FFF2-40B4-BE49-F238E27FC236}">
                <a16:creationId xmlns:a16="http://schemas.microsoft.com/office/drawing/2014/main" id="{B447C6CB-A01E-4ECD-AB62-CA4F5E02D16D}"/>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9742264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4  Row_Icon and Content_White">
    <p:spTree>
      <p:nvGrpSpPr>
        <p:cNvPr id="1" name=""/>
        <p:cNvGrpSpPr/>
        <p:nvPr/>
      </p:nvGrpSpPr>
      <p:grpSpPr>
        <a:xfrm>
          <a:off x="0" y="0"/>
          <a:ext cx="0" cy="0"/>
          <a:chOff x="0" y="0"/>
          <a:chExt cx="0" cy="0"/>
        </a:xfrm>
      </p:grpSpPr>
      <p:sp>
        <p:nvSpPr>
          <p:cNvPr id="16" name="Text Placeholder 13"/>
          <p:cNvSpPr>
            <a:spLocks noGrp="1"/>
          </p:cNvSpPr>
          <p:nvPr>
            <p:ph type="body" sz="quarter" idx="19" hasCustomPrompt="1"/>
          </p:nvPr>
        </p:nvSpPr>
        <p:spPr>
          <a:xfrm>
            <a:off x="7889840" y="785959"/>
            <a:ext cx="3448717" cy="419616"/>
          </a:xfrm>
          <a:prstGeom prst="rect">
            <a:avLst/>
          </a:prstGeom>
        </p:spPr>
        <p:txBody>
          <a:bodyPr anchor="ctr"/>
          <a:lstStyle>
            <a:lvl1pPr marL="0" indent="0" algn="l" eaLnBrk="1">
              <a:buNone/>
              <a:defRPr sz="2400" b="0">
                <a:solidFill>
                  <a:srgbClr val="FF8909"/>
                </a:solidFill>
                <a:latin typeface="+mj-lt"/>
                <a:cs typeface="Arabic Typesetting" panose="03020402040406030203" pitchFamily="66" charset="-78"/>
              </a:defRPr>
            </a:lvl1pPr>
          </a:lstStyle>
          <a:p>
            <a:pPr eaLnBrk="1"/>
            <a:r>
              <a:rPr lang="en-US" sz="2400">
                <a:solidFill>
                  <a:srgbClr val="FF8909"/>
                </a:solidFill>
                <a:latin typeface="Roboto Medium" panose="02000000000000000000" pitchFamily="2" charset="0"/>
                <a:ea typeface="Roboto Medium" panose="02000000000000000000" pitchFamily="2" charset="0"/>
                <a:cs typeface="Trebuchet MS" charset="0"/>
                <a:sym typeface="Trebuchet MS" charset="0"/>
              </a:rPr>
              <a:t>Title Goes Here</a:t>
            </a:r>
          </a:p>
        </p:txBody>
      </p:sp>
      <p:sp>
        <p:nvSpPr>
          <p:cNvPr id="18" name="Title 1"/>
          <p:cNvSpPr>
            <a:spLocks noGrp="1"/>
          </p:cNvSpPr>
          <p:nvPr>
            <p:ph type="ctrTitle" hasCustomPrompt="1"/>
          </p:nvPr>
        </p:nvSpPr>
        <p:spPr>
          <a:xfrm>
            <a:off x="362369" y="365162"/>
            <a:ext cx="5476727"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6" name="Oval 45"/>
          <p:cNvSpPr/>
          <p:nvPr userDrawn="1"/>
        </p:nvSpPr>
        <p:spPr>
          <a:xfrm>
            <a:off x="6434048" y="490536"/>
            <a:ext cx="1213656" cy="1213656"/>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Roboto Black" panose="02000000000000000000"/>
            </a:endParaRPr>
          </a:p>
        </p:txBody>
      </p:sp>
      <p:sp>
        <p:nvSpPr>
          <p:cNvPr id="76" name="Content Placeholder 3"/>
          <p:cNvSpPr>
            <a:spLocks noGrp="1"/>
          </p:cNvSpPr>
          <p:nvPr>
            <p:ph sz="quarter" idx="35"/>
          </p:nvPr>
        </p:nvSpPr>
        <p:spPr>
          <a:xfrm>
            <a:off x="362370" y="2607115"/>
            <a:ext cx="5305178" cy="2091666"/>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8" name="Text Placeholder 13"/>
          <p:cNvSpPr>
            <a:spLocks noGrp="1"/>
          </p:cNvSpPr>
          <p:nvPr>
            <p:ph type="body" sz="quarter" idx="36" hasCustomPrompt="1"/>
          </p:nvPr>
        </p:nvSpPr>
        <p:spPr>
          <a:xfrm>
            <a:off x="7889840" y="2159179"/>
            <a:ext cx="3448717" cy="419616"/>
          </a:xfrm>
          <a:prstGeom prst="rect">
            <a:avLst/>
          </a:prstGeom>
        </p:spPr>
        <p:txBody>
          <a:bodyPr anchor="ctr"/>
          <a:lstStyle>
            <a:lvl1pPr marL="0" indent="0" algn="l" eaLnBrk="1">
              <a:buNone/>
              <a:defRPr sz="2400" b="0">
                <a:solidFill>
                  <a:srgbClr val="FF8909"/>
                </a:solidFill>
                <a:latin typeface="+mj-lt"/>
              </a:defRPr>
            </a:lvl1pPr>
          </a:lstStyle>
          <a:p>
            <a:pPr eaLnBrk="1"/>
            <a:r>
              <a:rPr lang="en-US" sz="2400">
                <a:solidFill>
                  <a:srgbClr val="FF8909"/>
                </a:solidFill>
                <a:latin typeface="Roboto Medium" panose="02000000000000000000" pitchFamily="2" charset="0"/>
                <a:ea typeface="Roboto Medium" panose="02000000000000000000" pitchFamily="2" charset="0"/>
                <a:cs typeface="Trebuchet MS" charset="0"/>
                <a:sym typeface="Trebuchet MS" charset="0"/>
              </a:rPr>
              <a:t>Title Goes Here</a:t>
            </a:r>
          </a:p>
        </p:txBody>
      </p:sp>
      <p:sp>
        <p:nvSpPr>
          <p:cNvPr id="29" name="Oval 28"/>
          <p:cNvSpPr/>
          <p:nvPr userDrawn="1"/>
        </p:nvSpPr>
        <p:spPr>
          <a:xfrm>
            <a:off x="6434048" y="1863756"/>
            <a:ext cx="1213656" cy="1213656"/>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Roboto Black" panose="02000000000000000000"/>
            </a:endParaRPr>
          </a:p>
        </p:txBody>
      </p:sp>
      <p:sp>
        <p:nvSpPr>
          <p:cNvPr id="32" name="Text Placeholder 13"/>
          <p:cNvSpPr>
            <a:spLocks noGrp="1"/>
          </p:cNvSpPr>
          <p:nvPr>
            <p:ph type="body" sz="quarter" idx="37" hasCustomPrompt="1"/>
          </p:nvPr>
        </p:nvSpPr>
        <p:spPr>
          <a:xfrm>
            <a:off x="7889840" y="3577568"/>
            <a:ext cx="3448717" cy="419616"/>
          </a:xfrm>
          <a:prstGeom prst="rect">
            <a:avLst/>
          </a:prstGeom>
        </p:spPr>
        <p:txBody>
          <a:bodyPr anchor="ctr"/>
          <a:lstStyle>
            <a:lvl1pPr marL="0" indent="0" algn="l" eaLnBrk="1">
              <a:buNone/>
              <a:defRPr sz="2400" b="0">
                <a:solidFill>
                  <a:srgbClr val="FF8909"/>
                </a:solidFill>
                <a:latin typeface="+mj-lt"/>
              </a:defRPr>
            </a:lvl1pPr>
          </a:lstStyle>
          <a:p>
            <a:pPr eaLnBrk="1"/>
            <a:r>
              <a:rPr lang="en-US" sz="2400">
                <a:solidFill>
                  <a:srgbClr val="FF8909"/>
                </a:solidFill>
                <a:latin typeface="Roboto Medium" panose="02000000000000000000" pitchFamily="2" charset="0"/>
                <a:ea typeface="Roboto Medium" panose="02000000000000000000" pitchFamily="2" charset="0"/>
                <a:cs typeface="Trebuchet MS" charset="0"/>
                <a:sym typeface="Trebuchet MS" charset="0"/>
              </a:rPr>
              <a:t>Title Goes Here</a:t>
            </a:r>
          </a:p>
        </p:txBody>
      </p:sp>
      <p:sp>
        <p:nvSpPr>
          <p:cNvPr id="33" name="Oval 32"/>
          <p:cNvSpPr/>
          <p:nvPr userDrawn="1"/>
        </p:nvSpPr>
        <p:spPr>
          <a:xfrm>
            <a:off x="6434048" y="3282145"/>
            <a:ext cx="1213656" cy="1213656"/>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Roboto Black" panose="02000000000000000000"/>
            </a:endParaRPr>
          </a:p>
        </p:txBody>
      </p:sp>
      <p:sp>
        <p:nvSpPr>
          <p:cNvPr id="35" name="Text Placeholder 13"/>
          <p:cNvSpPr>
            <a:spLocks noGrp="1"/>
          </p:cNvSpPr>
          <p:nvPr>
            <p:ph type="body" sz="quarter" idx="38" hasCustomPrompt="1"/>
          </p:nvPr>
        </p:nvSpPr>
        <p:spPr>
          <a:xfrm>
            <a:off x="7909237" y="4970099"/>
            <a:ext cx="3448717" cy="419616"/>
          </a:xfrm>
          <a:prstGeom prst="rect">
            <a:avLst/>
          </a:prstGeom>
        </p:spPr>
        <p:txBody>
          <a:bodyPr anchor="ctr"/>
          <a:lstStyle>
            <a:lvl1pPr marL="0" indent="0" algn="l" eaLnBrk="1">
              <a:buNone/>
              <a:defRPr sz="2400" b="0">
                <a:solidFill>
                  <a:srgbClr val="FF8909"/>
                </a:solidFill>
                <a:latin typeface="+mj-lt"/>
              </a:defRPr>
            </a:lvl1pPr>
          </a:lstStyle>
          <a:p>
            <a:pPr eaLnBrk="1"/>
            <a:r>
              <a:rPr lang="en-US" sz="2400">
                <a:solidFill>
                  <a:srgbClr val="FF8909"/>
                </a:solidFill>
                <a:latin typeface="Roboto Medium" panose="02000000000000000000" pitchFamily="2" charset="0"/>
                <a:ea typeface="Roboto Medium" panose="02000000000000000000" pitchFamily="2" charset="0"/>
                <a:cs typeface="Trebuchet MS" charset="0"/>
                <a:sym typeface="Trebuchet MS" charset="0"/>
              </a:rPr>
              <a:t>Title Goes Here</a:t>
            </a:r>
          </a:p>
        </p:txBody>
      </p:sp>
      <p:sp>
        <p:nvSpPr>
          <p:cNvPr id="36" name="Oval 35"/>
          <p:cNvSpPr/>
          <p:nvPr userDrawn="1"/>
        </p:nvSpPr>
        <p:spPr>
          <a:xfrm>
            <a:off x="6453445" y="4674676"/>
            <a:ext cx="1213656" cy="1213656"/>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Roboto Black" panose="02000000000000000000"/>
            </a:endParaRPr>
          </a:p>
        </p:txBody>
      </p:sp>
      <p:sp>
        <p:nvSpPr>
          <p:cNvPr id="38" name="Text Placeholder 13"/>
          <p:cNvSpPr>
            <a:spLocks noGrp="1"/>
          </p:cNvSpPr>
          <p:nvPr>
            <p:ph type="body" sz="quarter" idx="39" hasCustomPrompt="1"/>
          </p:nvPr>
        </p:nvSpPr>
        <p:spPr>
          <a:xfrm>
            <a:off x="6545729" y="896035"/>
            <a:ext cx="993537" cy="419616"/>
          </a:xfrm>
          <a:prstGeom prst="rect">
            <a:avLst/>
          </a:prstGeom>
        </p:spPr>
        <p:txBody>
          <a:bodyPr anchor="ctr"/>
          <a:lstStyle>
            <a:lvl1pPr marL="0" indent="0" algn="ctr">
              <a:buNone/>
              <a:defRPr sz="4000" b="1">
                <a:solidFill>
                  <a:schemeClr val="bg1"/>
                </a:solidFill>
                <a:latin typeface="+mj-lt"/>
              </a:defRPr>
            </a:lvl1pPr>
          </a:lstStyle>
          <a:p>
            <a:pPr lvl="0"/>
            <a:r>
              <a:rPr lang="en-US"/>
              <a:t>T</a:t>
            </a:r>
          </a:p>
        </p:txBody>
      </p:sp>
      <p:sp>
        <p:nvSpPr>
          <p:cNvPr id="39" name="Text Placeholder 13"/>
          <p:cNvSpPr>
            <a:spLocks noGrp="1"/>
          </p:cNvSpPr>
          <p:nvPr>
            <p:ph type="body" sz="quarter" idx="40" hasCustomPrompt="1"/>
          </p:nvPr>
        </p:nvSpPr>
        <p:spPr>
          <a:xfrm>
            <a:off x="6545729" y="2232889"/>
            <a:ext cx="993537" cy="419616"/>
          </a:xfrm>
          <a:prstGeom prst="rect">
            <a:avLst/>
          </a:prstGeom>
        </p:spPr>
        <p:txBody>
          <a:bodyPr anchor="ctr"/>
          <a:lstStyle>
            <a:lvl1pPr marL="0" indent="0" algn="ctr">
              <a:buNone/>
              <a:defRPr sz="4000" b="1">
                <a:solidFill>
                  <a:schemeClr val="bg1"/>
                </a:solidFill>
                <a:latin typeface="+mj-lt"/>
              </a:defRPr>
            </a:lvl1pPr>
          </a:lstStyle>
          <a:p>
            <a:pPr lvl="0"/>
            <a:r>
              <a:rPr lang="en-US"/>
              <a:t>T</a:t>
            </a:r>
          </a:p>
        </p:txBody>
      </p:sp>
      <p:sp>
        <p:nvSpPr>
          <p:cNvPr id="40" name="Text Placeholder 13"/>
          <p:cNvSpPr>
            <a:spLocks noGrp="1"/>
          </p:cNvSpPr>
          <p:nvPr>
            <p:ph type="body" sz="quarter" idx="41" hasCustomPrompt="1"/>
          </p:nvPr>
        </p:nvSpPr>
        <p:spPr>
          <a:xfrm>
            <a:off x="6545729" y="3696163"/>
            <a:ext cx="993537" cy="419616"/>
          </a:xfrm>
          <a:prstGeom prst="rect">
            <a:avLst/>
          </a:prstGeom>
        </p:spPr>
        <p:txBody>
          <a:bodyPr anchor="ctr"/>
          <a:lstStyle>
            <a:lvl1pPr marL="0" indent="0" algn="ctr">
              <a:buNone/>
              <a:defRPr sz="4000" b="1">
                <a:solidFill>
                  <a:schemeClr val="bg1"/>
                </a:solidFill>
                <a:latin typeface="+mj-lt"/>
              </a:defRPr>
            </a:lvl1pPr>
          </a:lstStyle>
          <a:p>
            <a:pPr lvl="0"/>
            <a:r>
              <a:rPr lang="en-US"/>
              <a:t>T</a:t>
            </a:r>
          </a:p>
        </p:txBody>
      </p:sp>
      <p:sp>
        <p:nvSpPr>
          <p:cNvPr id="41" name="Text Placeholder 13"/>
          <p:cNvSpPr>
            <a:spLocks noGrp="1"/>
          </p:cNvSpPr>
          <p:nvPr>
            <p:ph type="body" sz="quarter" idx="42" hasCustomPrompt="1"/>
          </p:nvPr>
        </p:nvSpPr>
        <p:spPr>
          <a:xfrm>
            <a:off x="6545729" y="5071696"/>
            <a:ext cx="993537" cy="419616"/>
          </a:xfrm>
          <a:prstGeom prst="rect">
            <a:avLst/>
          </a:prstGeom>
        </p:spPr>
        <p:txBody>
          <a:bodyPr anchor="ctr"/>
          <a:lstStyle>
            <a:lvl1pPr marL="0" indent="0" algn="ctr">
              <a:buNone/>
              <a:defRPr sz="4000" b="1">
                <a:solidFill>
                  <a:schemeClr val="bg1"/>
                </a:solidFill>
                <a:latin typeface="+mj-lt"/>
              </a:defRPr>
            </a:lvl1pPr>
          </a:lstStyle>
          <a:p>
            <a:pPr lvl="0"/>
            <a:r>
              <a:rPr lang="en-US"/>
              <a:t>T</a:t>
            </a:r>
          </a:p>
        </p:txBody>
      </p:sp>
      <p:sp>
        <p:nvSpPr>
          <p:cNvPr id="2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2" name="Picture 21">
            <a:extLst>
              <a:ext uri="{FF2B5EF4-FFF2-40B4-BE49-F238E27FC236}">
                <a16:creationId xmlns:a16="http://schemas.microsoft.com/office/drawing/2014/main" id="{35BA19A9-35E0-4935-9F5D-F38A67CF2236}"/>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1584548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4  Row_Icon and Content_White">
    <p:spTree>
      <p:nvGrpSpPr>
        <p:cNvPr id="1" name=""/>
        <p:cNvGrpSpPr/>
        <p:nvPr/>
      </p:nvGrpSpPr>
      <p:grpSpPr>
        <a:xfrm>
          <a:off x="0" y="0"/>
          <a:ext cx="0" cy="0"/>
          <a:chOff x="0" y="0"/>
          <a:chExt cx="0" cy="0"/>
        </a:xfrm>
      </p:grpSpPr>
      <p:sp>
        <p:nvSpPr>
          <p:cNvPr id="21" name="Rectangle 20"/>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 13"/>
          <p:cNvSpPr>
            <a:spLocks noGrp="1"/>
          </p:cNvSpPr>
          <p:nvPr>
            <p:ph type="body" sz="quarter" idx="19" hasCustomPrompt="1"/>
          </p:nvPr>
        </p:nvSpPr>
        <p:spPr>
          <a:xfrm>
            <a:off x="7889840" y="785959"/>
            <a:ext cx="3448717" cy="419616"/>
          </a:xfrm>
          <a:prstGeom prst="rect">
            <a:avLst/>
          </a:prstGeom>
        </p:spPr>
        <p:txBody>
          <a:bodyPr anchor="ctr"/>
          <a:lstStyle>
            <a:lvl1pPr marL="0" indent="0" algn="l" eaLnBrk="1">
              <a:buNone/>
              <a:defRPr sz="2400">
                <a:solidFill>
                  <a:srgbClr val="FF8909"/>
                </a:solidFill>
                <a:latin typeface="Roboto Medium" panose="02000000000000000000"/>
              </a:defRPr>
            </a:lvl1pPr>
          </a:lstStyle>
          <a:p>
            <a:pPr eaLnBrk="1"/>
            <a:r>
              <a:rPr lang="en-US" sz="2400">
                <a:solidFill>
                  <a:srgbClr val="FF8909"/>
                </a:solidFill>
                <a:latin typeface="Roboto Medium" panose="02000000000000000000" pitchFamily="2" charset="0"/>
                <a:ea typeface="Roboto Medium" panose="02000000000000000000" pitchFamily="2" charset="0"/>
                <a:cs typeface="Trebuchet MS" charset="0"/>
                <a:sym typeface="Trebuchet MS" charset="0"/>
              </a:rPr>
              <a:t>Title Goes Here</a:t>
            </a:r>
          </a:p>
        </p:txBody>
      </p:sp>
      <p:sp>
        <p:nvSpPr>
          <p:cNvPr id="18" name="Title 1"/>
          <p:cNvSpPr>
            <a:spLocks noGrp="1"/>
          </p:cNvSpPr>
          <p:nvPr>
            <p:ph type="ctrTitle" hasCustomPrompt="1"/>
          </p:nvPr>
        </p:nvSpPr>
        <p:spPr>
          <a:xfrm>
            <a:off x="362370" y="365162"/>
            <a:ext cx="5305178" cy="415447"/>
          </a:xfrm>
          <a:prstGeom prst="rect">
            <a:avLst/>
          </a:prstGeom>
        </p:spPr>
        <p:txBody>
          <a:bodyPr anchor="ctr">
            <a:noAutofit/>
          </a:bodyPr>
          <a:lstStyle>
            <a:lvl1pPr algn="l">
              <a:defRPr sz="2200" i="0" baseline="0">
                <a:solidFill>
                  <a:schemeClr val="bg1"/>
                </a:solidFill>
                <a:latin typeface="Roboto Black"/>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6" name="Oval 45"/>
          <p:cNvSpPr/>
          <p:nvPr userDrawn="1"/>
        </p:nvSpPr>
        <p:spPr>
          <a:xfrm>
            <a:off x="6434048" y="490536"/>
            <a:ext cx="1213656" cy="1213656"/>
          </a:xfrm>
          <a:prstGeom prst="ellipse">
            <a:avLst/>
          </a:prstGeom>
          <a:solidFill>
            <a:schemeClr val="bg1"/>
          </a:solidFill>
          <a:ln>
            <a:solidFill>
              <a:srgbClr val="FFA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Roboto Black" panose="02000000000000000000"/>
            </a:endParaRPr>
          </a:p>
        </p:txBody>
      </p:sp>
      <p:sp>
        <p:nvSpPr>
          <p:cNvPr id="76" name="Content Placeholder 3"/>
          <p:cNvSpPr>
            <a:spLocks noGrp="1"/>
          </p:cNvSpPr>
          <p:nvPr>
            <p:ph sz="quarter" idx="35"/>
          </p:nvPr>
        </p:nvSpPr>
        <p:spPr>
          <a:xfrm>
            <a:off x="362370" y="2607115"/>
            <a:ext cx="5305178" cy="2091666"/>
          </a:xfrm>
          <a:prstGeom prst="rect">
            <a:avLst/>
          </a:prstGeom>
        </p:spPr>
        <p:txBody>
          <a:bodyPr/>
          <a:lstStyle>
            <a:lvl1pPr marL="274320" indent="-274320">
              <a:buClr>
                <a:srgbClr val="FF8909"/>
              </a:buClr>
              <a:buFontTx/>
              <a:buChar char="&gt;"/>
              <a:defRPr sz="1400">
                <a:solidFill>
                  <a:schemeClr val="bg1"/>
                </a:solidFill>
                <a:latin typeface="Roboto" pitchFamily="2" charset="0"/>
                <a:ea typeface="Roboto" pitchFamily="2" charset="0"/>
                <a:cs typeface="Roboto" pitchFamily="2" charset="0"/>
              </a:defRPr>
            </a:lvl1pPr>
            <a:lvl2pPr marL="457200" indent="-182880">
              <a:buClr>
                <a:srgbClr val="FF8909"/>
              </a:buClr>
              <a:defRPr sz="1200">
                <a:solidFill>
                  <a:schemeClr val="bg1"/>
                </a:solidFill>
                <a:latin typeface="Roboto" pitchFamily="2" charset="0"/>
                <a:ea typeface="Roboto" pitchFamily="2" charset="0"/>
                <a:cs typeface="Roboto" pitchFamily="2" charset="0"/>
              </a:defRPr>
            </a:lvl2pPr>
            <a:lvl3pPr marL="731520" indent="-182880">
              <a:buClr>
                <a:srgbClr val="FF8909"/>
              </a:buClr>
              <a:buFontTx/>
              <a:buChar char="•"/>
              <a:defRPr sz="1100">
                <a:solidFill>
                  <a:schemeClr val="bg1"/>
                </a:solidFill>
                <a:latin typeface="Roboto" pitchFamily="2" charset="0"/>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8" name="Text Placeholder 13"/>
          <p:cNvSpPr>
            <a:spLocks noGrp="1"/>
          </p:cNvSpPr>
          <p:nvPr>
            <p:ph type="body" sz="quarter" idx="36" hasCustomPrompt="1"/>
          </p:nvPr>
        </p:nvSpPr>
        <p:spPr>
          <a:xfrm>
            <a:off x="7889840" y="2159179"/>
            <a:ext cx="3448717" cy="419616"/>
          </a:xfrm>
          <a:prstGeom prst="rect">
            <a:avLst/>
          </a:prstGeom>
        </p:spPr>
        <p:txBody>
          <a:bodyPr anchor="ctr"/>
          <a:lstStyle>
            <a:lvl1pPr marL="0" indent="0" algn="l" eaLnBrk="1">
              <a:buNone/>
              <a:defRPr sz="2400">
                <a:solidFill>
                  <a:srgbClr val="FF8909"/>
                </a:solidFill>
                <a:latin typeface="Roboto Medium" panose="02000000000000000000"/>
              </a:defRPr>
            </a:lvl1pPr>
          </a:lstStyle>
          <a:p>
            <a:pPr eaLnBrk="1"/>
            <a:r>
              <a:rPr lang="en-US" sz="2400">
                <a:solidFill>
                  <a:srgbClr val="FF8909"/>
                </a:solidFill>
                <a:latin typeface="Roboto Medium" panose="02000000000000000000" pitchFamily="2" charset="0"/>
                <a:ea typeface="Roboto Medium" panose="02000000000000000000" pitchFamily="2" charset="0"/>
                <a:cs typeface="Trebuchet MS" charset="0"/>
                <a:sym typeface="Trebuchet MS" charset="0"/>
              </a:rPr>
              <a:t>Title Goes Here</a:t>
            </a:r>
          </a:p>
        </p:txBody>
      </p:sp>
      <p:sp>
        <p:nvSpPr>
          <p:cNvPr id="29" name="Oval 28"/>
          <p:cNvSpPr/>
          <p:nvPr userDrawn="1"/>
        </p:nvSpPr>
        <p:spPr>
          <a:xfrm>
            <a:off x="6434048" y="1863756"/>
            <a:ext cx="1213656" cy="1213656"/>
          </a:xfrm>
          <a:prstGeom prst="ellipse">
            <a:avLst/>
          </a:prstGeom>
          <a:solidFill>
            <a:schemeClr val="bg1"/>
          </a:solidFill>
          <a:ln>
            <a:solidFill>
              <a:srgbClr val="FFA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Roboto Black" panose="02000000000000000000"/>
            </a:endParaRPr>
          </a:p>
        </p:txBody>
      </p:sp>
      <p:sp>
        <p:nvSpPr>
          <p:cNvPr id="32" name="Text Placeholder 13"/>
          <p:cNvSpPr>
            <a:spLocks noGrp="1"/>
          </p:cNvSpPr>
          <p:nvPr>
            <p:ph type="body" sz="quarter" idx="37" hasCustomPrompt="1"/>
          </p:nvPr>
        </p:nvSpPr>
        <p:spPr>
          <a:xfrm>
            <a:off x="7889840" y="3577568"/>
            <a:ext cx="3448717" cy="419616"/>
          </a:xfrm>
          <a:prstGeom prst="rect">
            <a:avLst/>
          </a:prstGeom>
        </p:spPr>
        <p:txBody>
          <a:bodyPr anchor="ctr"/>
          <a:lstStyle>
            <a:lvl1pPr marL="0" indent="0" algn="l" eaLnBrk="1">
              <a:buNone/>
              <a:defRPr sz="2400">
                <a:solidFill>
                  <a:srgbClr val="FF8909"/>
                </a:solidFill>
                <a:latin typeface="Roboto Medium" panose="02000000000000000000"/>
              </a:defRPr>
            </a:lvl1pPr>
          </a:lstStyle>
          <a:p>
            <a:pPr eaLnBrk="1"/>
            <a:r>
              <a:rPr lang="en-US" sz="2400">
                <a:solidFill>
                  <a:srgbClr val="FF8909"/>
                </a:solidFill>
                <a:latin typeface="Roboto Medium" panose="02000000000000000000" pitchFamily="2" charset="0"/>
                <a:ea typeface="Roboto Medium" panose="02000000000000000000" pitchFamily="2" charset="0"/>
                <a:cs typeface="Trebuchet MS" charset="0"/>
                <a:sym typeface="Trebuchet MS" charset="0"/>
              </a:rPr>
              <a:t>Title Goes Here</a:t>
            </a:r>
          </a:p>
        </p:txBody>
      </p:sp>
      <p:sp>
        <p:nvSpPr>
          <p:cNvPr id="33" name="Oval 32"/>
          <p:cNvSpPr/>
          <p:nvPr userDrawn="1"/>
        </p:nvSpPr>
        <p:spPr>
          <a:xfrm>
            <a:off x="6434048" y="3282145"/>
            <a:ext cx="1213656" cy="1213656"/>
          </a:xfrm>
          <a:prstGeom prst="ellipse">
            <a:avLst/>
          </a:prstGeom>
          <a:solidFill>
            <a:schemeClr val="bg1"/>
          </a:solidFill>
          <a:ln>
            <a:solidFill>
              <a:srgbClr val="FFA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Roboto Black" panose="02000000000000000000"/>
            </a:endParaRPr>
          </a:p>
        </p:txBody>
      </p:sp>
      <p:sp>
        <p:nvSpPr>
          <p:cNvPr id="35" name="Text Placeholder 13"/>
          <p:cNvSpPr>
            <a:spLocks noGrp="1"/>
          </p:cNvSpPr>
          <p:nvPr>
            <p:ph type="body" sz="quarter" idx="38" hasCustomPrompt="1"/>
          </p:nvPr>
        </p:nvSpPr>
        <p:spPr>
          <a:xfrm>
            <a:off x="7909237" y="4970099"/>
            <a:ext cx="3448717" cy="419616"/>
          </a:xfrm>
          <a:prstGeom prst="rect">
            <a:avLst/>
          </a:prstGeom>
        </p:spPr>
        <p:txBody>
          <a:bodyPr anchor="ctr"/>
          <a:lstStyle>
            <a:lvl1pPr marL="0" indent="0" algn="l" eaLnBrk="1">
              <a:buNone/>
              <a:defRPr sz="2400">
                <a:solidFill>
                  <a:srgbClr val="FF8909"/>
                </a:solidFill>
                <a:latin typeface="Roboto Medium" panose="02000000000000000000"/>
              </a:defRPr>
            </a:lvl1pPr>
          </a:lstStyle>
          <a:p>
            <a:pPr eaLnBrk="1"/>
            <a:r>
              <a:rPr lang="en-US" sz="2400">
                <a:solidFill>
                  <a:srgbClr val="FF8909"/>
                </a:solidFill>
                <a:latin typeface="Roboto Medium" panose="02000000000000000000" pitchFamily="2" charset="0"/>
                <a:ea typeface="Roboto Medium" panose="02000000000000000000" pitchFamily="2" charset="0"/>
                <a:cs typeface="Trebuchet MS" charset="0"/>
                <a:sym typeface="Trebuchet MS" charset="0"/>
              </a:rPr>
              <a:t>Title Goes Here</a:t>
            </a:r>
          </a:p>
        </p:txBody>
      </p:sp>
      <p:sp>
        <p:nvSpPr>
          <p:cNvPr id="36" name="Oval 35"/>
          <p:cNvSpPr/>
          <p:nvPr userDrawn="1"/>
        </p:nvSpPr>
        <p:spPr>
          <a:xfrm>
            <a:off x="6453445" y="4674676"/>
            <a:ext cx="1213656" cy="1213656"/>
          </a:xfrm>
          <a:prstGeom prst="ellipse">
            <a:avLst/>
          </a:prstGeom>
          <a:solidFill>
            <a:schemeClr val="bg1"/>
          </a:solidFill>
          <a:ln>
            <a:solidFill>
              <a:srgbClr val="FFA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FF8909"/>
              </a:solidFill>
              <a:latin typeface="Roboto Black" panose="02000000000000000000"/>
            </a:endParaRPr>
          </a:p>
        </p:txBody>
      </p:sp>
      <p:sp>
        <p:nvSpPr>
          <p:cNvPr id="38" name="Text Placeholder 13"/>
          <p:cNvSpPr>
            <a:spLocks noGrp="1"/>
          </p:cNvSpPr>
          <p:nvPr>
            <p:ph type="body" sz="quarter" idx="39" hasCustomPrompt="1"/>
          </p:nvPr>
        </p:nvSpPr>
        <p:spPr>
          <a:xfrm>
            <a:off x="6504184" y="896035"/>
            <a:ext cx="1069737" cy="419616"/>
          </a:xfrm>
          <a:prstGeom prst="rect">
            <a:avLst/>
          </a:prstGeom>
        </p:spPr>
        <p:txBody>
          <a:bodyPr anchor="ctr"/>
          <a:lstStyle>
            <a:lvl1pPr marL="0" indent="0" algn="ctr">
              <a:buNone/>
              <a:defRPr sz="4000">
                <a:solidFill>
                  <a:srgbClr val="FF8909"/>
                </a:solidFill>
                <a:latin typeface="Roboto Black" panose="02000000000000000000"/>
              </a:defRPr>
            </a:lvl1pPr>
          </a:lstStyle>
          <a:p>
            <a:pPr lvl="0"/>
            <a:r>
              <a:rPr lang="en-US"/>
              <a:t>T</a:t>
            </a:r>
          </a:p>
        </p:txBody>
      </p:sp>
      <p:sp>
        <p:nvSpPr>
          <p:cNvPr id="39" name="Text Placeholder 13"/>
          <p:cNvSpPr>
            <a:spLocks noGrp="1"/>
          </p:cNvSpPr>
          <p:nvPr>
            <p:ph type="body" sz="quarter" idx="40" hasCustomPrompt="1"/>
          </p:nvPr>
        </p:nvSpPr>
        <p:spPr>
          <a:xfrm>
            <a:off x="6515625" y="2232889"/>
            <a:ext cx="1069737" cy="419616"/>
          </a:xfrm>
          <a:prstGeom prst="rect">
            <a:avLst/>
          </a:prstGeom>
        </p:spPr>
        <p:txBody>
          <a:bodyPr anchor="ctr"/>
          <a:lstStyle>
            <a:lvl1pPr marL="0" indent="0" algn="ctr">
              <a:buNone/>
              <a:defRPr sz="4000">
                <a:solidFill>
                  <a:srgbClr val="FF8909"/>
                </a:solidFill>
                <a:latin typeface="Roboto Black" panose="02000000000000000000"/>
              </a:defRPr>
            </a:lvl1pPr>
          </a:lstStyle>
          <a:p>
            <a:pPr lvl="0"/>
            <a:r>
              <a:rPr lang="en-US"/>
              <a:t>T</a:t>
            </a:r>
          </a:p>
        </p:txBody>
      </p:sp>
      <p:sp>
        <p:nvSpPr>
          <p:cNvPr id="40" name="Text Placeholder 13"/>
          <p:cNvSpPr>
            <a:spLocks noGrp="1"/>
          </p:cNvSpPr>
          <p:nvPr>
            <p:ph type="body" sz="quarter" idx="41" hasCustomPrompt="1"/>
          </p:nvPr>
        </p:nvSpPr>
        <p:spPr>
          <a:xfrm>
            <a:off x="6535022" y="3696163"/>
            <a:ext cx="1069737" cy="419616"/>
          </a:xfrm>
          <a:prstGeom prst="rect">
            <a:avLst/>
          </a:prstGeom>
        </p:spPr>
        <p:txBody>
          <a:bodyPr anchor="ctr"/>
          <a:lstStyle>
            <a:lvl1pPr marL="0" indent="0" algn="ctr">
              <a:buNone/>
              <a:defRPr sz="4000">
                <a:solidFill>
                  <a:srgbClr val="FF8909"/>
                </a:solidFill>
                <a:latin typeface="Roboto Black" panose="02000000000000000000"/>
              </a:defRPr>
            </a:lvl1pPr>
          </a:lstStyle>
          <a:p>
            <a:pPr lvl="0"/>
            <a:r>
              <a:rPr lang="en-US"/>
              <a:t>T</a:t>
            </a:r>
          </a:p>
        </p:txBody>
      </p:sp>
      <p:sp>
        <p:nvSpPr>
          <p:cNvPr id="41" name="Text Placeholder 13"/>
          <p:cNvSpPr>
            <a:spLocks noGrp="1"/>
          </p:cNvSpPr>
          <p:nvPr>
            <p:ph type="body" sz="quarter" idx="42" hasCustomPrompt="1"/>
          </p:nvPr>
        </p:nvSpPr>
        <p:spPr>
          <a:xfrm>
            <a:off x="6535022" y="5071696"/>
            <a:ext cx="1069737" cy="419616"/>
          </a:xfrm>
          <a:prstGeom prst="rect">
            <a:avLst/>
          </a:prstGeom>
        </p:spPr>
        <p:txBody>
          <a:bodyPr anchor="ctr"/>
          <a:lstStyle>
            <a:lvl1pPr marL="0" indent="0" algn="ctr">
              <a:buNone/>
              <a:defRPr sz="4000">
                <a:solidFill>
                  <a:srgbClr val="FF8909"/>
                </a:solidFill>
                <a:latin typeface="Roboto Black" panose="02000000000000000000"/>
              </a:defRPr>
            </a:lvl1pPr>
          </a:lstStyle>
          <a:p>
            <a:pPr lvl="0"/>
            <a:r>
              <a:rPr lang="en-US"/>
              <a:t>T</a:t>
            </a:r>
          </a:p>
        </p:txBody>
      </p:sp>
      <p:sp>
        <p:nvSpPr>
          <p:cNvPr id="2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3" name="Picture 22">
            <a:extLst>
              <a:ext uri="{FF2B5EF4-FFF2-40B4-BE49-F238E27FC236}">
                <a16:creationId xmlns:a16="http://schemas.microsoft.com/office/drawing/2014/main" id="{F20D6FB3-8A6B-4C19-A549-649AC55C95F7}"/>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56685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3_Agend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8307" y="515155"/>
            <a:ext cx="6462145" cy="548381"/>
          </a:xfrm>
          <a:prstGeom prst="rect">
            <a:avLst/>
          </a:prstGeom>
        </p:spPr>
        <p:txBody>
          <a:bodyPr>
            <a:noAutofit/>
          </a:bodyPr>
          <a:lstStyle>
            <a:lvl1pPr algn="l">
              <a:defRPr sz="2400" b="1" i="0" baseline="0">
                <a:solidFill>
                  <a:schemeClr val="tx1">
                    <a:lumMod val="75000"/>
                    <a:lumOff val="25000"/>
                  </a:schemeClr>
                </a:solidFill>
                <a:latin typeface="+mj-lt"/>
                <a:cs typeface="Arial" pitchFamily="34" charset="0"/>
              </a:defRPr>
            </a:lvl1pPr>
          </a:lstStyle>
          <a:p>
            <a:r>
              <a:rPr lang="en-US"/>
              <a:t>Title text</a:t>
            </a:r>
          </a:p>
        </p:txBody>
      </p:sp>
      <p:sp>
        <p:nvSpPr>
          <p:cNvPr id="32" name="Picture Placeholder 31"/>
          <p:cNvSpPr>
            <a:spLocks noGrp="1"/>
          </p:cNvSpPr>
          <p:nvPr>
            <p:ph type="pic" sz="quarter" idx="12"/>
          </p:nvPr>
        </p:nvSpPr>
        <p:spPr>
          <a:xfrm>
            <a:off x="7270452" y="0"/>
            <a:ext cx="4921548" cy="6858000"/>
          </a:xfrm>
          <a:prstGeom prst="rect">
            <a:avLst/>
          </a:prstGeom>
        </p:spPr>
        <p:txBody>
          <a:bodyPr/>
          <a:lstStyle>
            <a:lvl1pPr marL="0" indent="0">
              <a:buNone/>
              <a:defRPr sz="2000" b="0">
                <a:latin typeface="+mj-lt"/>
              </a:defRPr>
            </a:lvl1pPr>
          </a:lstStyle>
          <a:p>
            <a:endParaRPr lang="en-US"/>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6" name="Table Placeholder 15"/>
          <p:cNvSpPr>
            <a:spLocks noGrp="1"/>
          </p:cNvSpPr>
          <p:nvPr>
            <p:ph type="tbl" sz="quarter" idx="13"/>
          </p:nvPr>
        </p:nvSpPr>
        <p:spPr>
          <a:xfrm>
            <a:off x="808038" y="1700213"/>
            <a:ext cx="6462414" cy="3747550"/>
          </a:xfrm>
          <a:prstGeom prst="rect">
            <a:avLst/>
          </a:prstGeom>
          <a:noFill/>
          <a:ln>
            <a:noFill/>
          </a:ln>
        </p:spPr>
        <p:txBody>
          <a:bodyPr/>
          <a:lstStyle>
            <a:lvl1pPr>
              <a:buFontTx/>
              <a:buNone/>
              <a:defRPr sz="1800" b="0">
                <a:solidFill>
                  <a:schemeClr val="tx1">
                    <a:lumMod val="75000"/>
                    <a:lumOff val="25000"/>
                  </a:schemeClr>
                </a:solidFill>
                <a:latin typeface="+mj-lt"/>
              </a:defRPr>
            </a:lvl1pPr>
          </a:lstStyle>
          <a:p>
            <a:endParaRPr lang="en-US"/>
          </a:p>
        </p:txBody>
      </p:sp>
      <p:sp>
        <p:nvSpPr>
          <p:cNvPr id="1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8F1C1C5B-690A-41EA-B652-0D8E7424718D}"/>
              </a:ext>
            </a:extLst>
          </p:cNvPr>
          <p:cNvPicPr>
            <a:picLocks noChangeAspect="1"/>
          </p:cNvPicPr>
          <p:nvPr userDrawn="1"/>
        </p:nvPicPr>
        <p:blipFill>
          <a:blip r:embed="rId2"/>
          <a:stretch>
            <a:fillRect/>
          </a:stretch>
        </p:blipFill>
        <p:spPr>
          <a:xfrm>
            <a:off x="153969" y="6473748"/>
            <a:ext cx="1039737" cy="213485"/>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coloumn, 2 row _Icon and Content_White">
    <p:spTree>
      <p:nvGrpSpPr>
        <p:cNvPr id="1" name=""/>
        <p:cNvGrpSpPr/>
        <p:nvPr/>
      </p:nvGrpSpPr>
      <p:grpSpPr>
        <a:xfrm>
          <a:off x="0" y="0"/>
          <a:ext cx="0" cy="0"/>
          <a:chOff x="0" y="0"/>
          <a:chExt cx="0" cy="0"/>
        </a:xfrm>
      </p:grpSpPr>
      <p:sp>
        <p:nvSpPr>
          <p:cNvPr id="15" name="Content Placeholder 3"/>
          <p:cNvSpPr>
            <a:spLocks noGrp="1"/>
          </p:cNvSpPr>
          <p:nvPr>
            <p:ph sz="quarter" idx="26"/>
          </p:nvPr>
        </p:nvSpPr>
        <p:spPr>
          <a:xfrm>
            <a:off x="7676432" y="2047699"/>
            <a:ext cx="3997359" cy="1119453"/>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7676432" y="1613169"/>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6" name="Oval 45"/>
          <p:cNvSpPr/>
          <p:nvPr userDrawn="1"/>
        </p:nvSpPr>
        <p:spPr>
          <a:xfrm>
            <a:off x="6414351" y="1737580"/>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cture Placeholder 3"/>
          <p:cNvSpPr>
            <a:spLocks noGrp="1"/>
          </p:cNvSpPr>
          <p:nvPr>
            <p:ph type="pic" sz="quarter" idx="28" hasCustomPrompt="1"/>
          </p:nvPr>
        </p:nvSpPr>
        <p:spPr>
          <a:xfrm>
            <a:off x="6455802" y="1781190"/>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24" name="Content Placeholder 3"/>
          <p:cNvSpPr>
            <a:spLocks noGrp="1"/>
          </p:cNvSpPr>
          <p:nvPr>
            <p:ph sz="quarter" idx="29"/>
          </p:nvPr>
        </p:nvSpPr>
        <p:spPr>
          <a:xfrm>
            <a:off x="7676432" y="4211435"/>
            <a:ext cx="3997359" cy="1119453"/>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5" name="Text Placeholder 13"/>
          <p:cNvSpPr>
            <a:spLocks noGrp="1"/>
          </p:cNvSpPr>
          <p:nvPr>
            <p:ph type="body" sz="quarter" idx="30" hasCustomPrompt="1"/>
          </p:nvPr>
        </p:nvSpPr>
        <p:spPr>
          <a:xfrm>
            <a:off x="7676432" y="3776905"/>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26" name="Oval 25"/>
          <p:cNvSpPr/>
          <p:nvPr userDrawn="1"/>
        </p:nvSpPr>
        <p:spPr>
          <a:xfrm>
            <a:off x="6414351" y="3901316"/>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3"/>
          <p:cNvSpPr>
            <a:spLocks noGrp="1"/>
          </p:cNvSpPr>
          <p:nvPr>
            <p:ph type="pic" sz="quarter" idx="31" hasCustomPrompt="1"/>
          </p:nvPr>
        </p:nvSpPr>
        <p:spPr>
          <a:xfrm>
            <a:off x="6455802" y="3944926"/>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28" name="Content Placeholder 3"/>
          <p:cNvSpPr>
            <a:spLocks noGrp="1"/>
          </p:cNvSpPr>
          <p:nvPr>
            <p:ph sz="quarter" idx="32"/>
          </p:nvPr>
        </p:nvSpPr>
        <p:spPr>
          <a:xfrm>
            <a:off x="1618973" y="2047919"/>
            <a:ext cx="3997359" cy="1119453"/>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9" name="Text Placeholder 13"/>
          <p:cNvSpPr>
            <a:spLocks noGrp="1"/>
          </p:cNvSpPr>
          <p:nvPr>
            <p:ph type="body" sz="quarter" idx="33" hasCustomPrompt="1"/>
          </p:nvPr>
        </p:nvSpPr>
        <p:spPr>
          <a:xfrm>
            <a:off x="1618973" y="1613389"/>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1" name="Oval 30"/>
          <p:cNvSpPr/>
          <p:nvPr userDrawn="1"/>
        </p:nvSpPr>
        <p:spPr>
          <a:xfrm>
            <a:off x="356892" y="1737800"/>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3"/>
          <p:cNvSpPr>
            <a:spLocks noGrp="1"/>
          </p:cNvSpPr>
          <p:nvPr>
            <p:ph type="pic" sz="quarter" idx="34" hasCustomPrompt="1"/>
          </p:nvPr>
        </p:nvSpPr>
        <p:spPr>
          <a:xfrm>
            <a:off x="398343" y="1781410"/>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33" name="Content Placeholder 3"/>
          <p:cNvSpPr>
            <a:spLocks noGrp="1"/>
          </p:cNvSpPr>
          <p:nvPr>
            <p:ph sz="quarter" idx="35"/>
          </p:nvPr>
        </p:nvSpPr>
        <p:spPr>
          <a:xfrm>
            <a:off x="1618973" y="4211655"/>
            <a:ext cx="3997359" cy="1119453"/>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4" name="Text Placeholder 13"/>
          <p:cNvSpPr>
            <a:spLocks noGrp="1"/>
          </p:cNvSpPr>
          <p:nvPr>
            <p:ph type="body" sz="quarter" idx="36" hasCustomPrompt="1"/>
          </p:nvPr>
        </p:nvSpPr>
        <p:spPr>
          <a:xfrm>
            <a:off x="1618973" y="3777125"/>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5" name="Oval 34"/>
          <p:cNvSpPr/>
          <p:nvPr userDrawn="1"/>
        </p:nvSpPr>
        <p:spPr>
          <a:xfrm>
            <a:off x="356892" y="3901536"/>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icture Placeholder 3"/>
          <p:cNvSpPr>
            <a:spLocks noGrp="1"/>
          </p:cNvSpPr>
          <p:nvPr>
            <p:ph type="pic" sz="quarter" idx="37" hasCustomPrompt="1"/>
          </p:nvPr>
        </p:nvSpPr>
        <p:spPr>
          <a:xfrm>
            <a:off x="398343" y="3945146"/>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37"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8" name="Picture 37">
            <a:extLst>
              <a:ext uri="{FF2B5EF4-FFF2-40B4-BE49-F238E27FC236}">
                <a16:creationId xmlns:a16="http://schemas.microsoft.com/office/drawing/2014/main" id="{88796F3B-14AB-445D-AE32-733B1702E49A}"/>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5876024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oumn, 2 row _Icon and Content_Grey">
    <p:spTree>
      <p:nvGrpSpPr>
        <p:cNvPr id="1" name=""/>
        <p:cNvGrpSpPr/>
        <p:nvPr/>
      </p:nvGrpSpPr>
      <p:grpSpPr>
        <a:xfrm>
          <a:off x="0" y="0"/>
          <a:ext cx="0" cy="0"/>
          <a:chOff x="0" y="0"/>
          <a:chExt cx="0" cy="0"/>
        </a:xfrm>
      </p:grpSpPr>
      <p:sp>
        <p:nvSpPr>
          <p:cNvPr id="37" name="Rectangle 36"/>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Content Placeholder 3"/>
          <p:cNvSpPr>
            <a:spLocks noGrp="1"/>
          </p:cNvSpPr>
          <p:nvPr>
            <p:ph sz="quarter" idx="26"/>
          </p:nvPr>
        </p:nvSpPr>
        <p:spPr>
          <a:xfrm>
            <a:off x="7676432" y="2047699"/>
            <a:ext cx="3997359" cy="1119453"/>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7676432" y="1613169"/>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8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6" name="Oval 45"/>
          <p:cNvSpPr/>
          <p:nvPr userDrawn="1"/>
        </p:nvSpPr>
        <p:spPr>
          <a:xfrm>
            <a:off x="6414351" y="1737580"/>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cture Placeholder 3"/>
          <p:cNvSpPr>
            <a:spLocks noGrp="1"/>
          </p:cNvSpPr>
          <p:nvPr>
            <p:ph type="pic" sz="quarter" idx="28" hasCustomPrompt="1"/>
          </p:nvPr>
        </p:nvSpPr>
        <p:spPr>
          <a:xfrm>
            <a:off x="6455802" y="1781190"/>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24" name="Content Placeholder 3"/>
          <p:cNvSpPr>
            <a:spLocks noGrp="1"/>
          </p:cNvSpPr>
          <p:nvPr>
            <p:ph sz="quarter" idx="29"/>
          </p:nvPr>
        </p:nvSpPr>
        <p:spPr>
          <a:xfrm>
            <a:off x="7676432" y="4211435"/>
            <a:ext cx="3997359" cy="1119453"/>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5" name="Text Placeholder 13"/>
          <p:cNvSpPr>
            <a:spLocks noGrp="1"/>
          </p:cNvSpPr>
          <p:nvPr>
            <p:ph type="body" sz="quarter" idx="30" hasCustomPrompt="1"/>
          </p:nvPr>
        </p:nvSpPr>
        <p:spPr>
          <a:xfrm>
            <a:off x="7676432" y="3776905"/>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26" name="Oval 25"/>
          <p:cNvSpPr/>
          <p:nvPr userDrawn="1"/>
        </p:nvSpPr>
        <p:spPr>
          <a:xfrm>
            <a:off x="6414351" y="3901316"/>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3"/>
          <p:cNvSpPr>
            <a:spLocks noGrp="1"/>
          </p:cNvSpPr>
          <p:nvPr>
            <p:ph type="pic" sz="quarter" idx="31" hasCustomPrompt="1"/>
          </p:nvPr>
        </p:nvSpPr>
        <p:spPr>
          <a:xfrm>
            <a:off x="6455802" y="3944926"/>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28" name="Content Placeholder 3"/>
          <p:cNvSpPr>
            <a:spLocks noGrp="1"/>
          </p:cNvSpPr>
          <p:nvPr>
            <p:ph sz="quarter" idx="32" hasCustomPrompt="1"/>
          </p:nvPr>
        </p:nvSpPr>
        <p:spPr>
          <a:xfrm>
            <a:off x="1618973" y="2047919"/>
            <a:ext cx="3997359" cy="1119453"/>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9" name="Text Placeholder 13"/>
          <p:cNvSpPr>
            <a:spLocks noGrp="1"/>
          </p:cNvSpPr>
          <p:nvPr>
            <p:ph type="body" sz="quarter" idx="33" hasCustomPrompt="1"/>
          </p:nvPr>
        </p:nvSpPr>
        <p:spPr>
          <a:xfrm>
            <a:off x="1618973" y="1613389"/>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1" name="Oval 30"/>
          <p:cNvSpPr/>
          <p:nvPr userDrawn="1"/>
        </p:nvSpPr>
        <p:spPr>
          <a:xfrm>
            <a:off x="356892" y="1737800"/>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3"/>
          <p:cNvSpPr>
            <a:spLocks noGrp="1"/>
          </p:cNvSpPr>
          <p:nvPr>
            <p:ph type="pic" sz="quarter" idx="34" hasCustomPrompt="1"/>
          </p:nvPr>
        </p:nvSpPr>
        <p:spPr>
          <a:xfrm>
            <a:off x="398343" y="1781410"/>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33" name="Content Placeholder 3"/>
          <p:cNvSpPr>
            <a:spLocks noGrp="1"/>
          </p:cNvSpPr>
          <p:nvPr>
            <p:ph sz="quarter" idx="35"/>
          </p:nvPr>
        </p:nvSpPr>
        <p:spPr>
          <a:xfrm>
            <a:off x="1618973" y="4211655"/>
            <a:ext cx="3997359" cy="1119453"/>
          </a:xfrm>
          <a:prstGeom prst="rect">
            <a:avLst/>
          </a:prstGeom>
        </p:spPr>
        <p:txBody>
          <a:bodyPr/>
          <a:lstStyle>
            <a:lvl1pPr marL="274320" indent="-274320">
              <a:buClr>
                <a:srgbClr val="FF8909"/>
              </a:buClr>
              <a:buFontTx/>
              <a:buChar char="&gt;"/>
              <a:defRPr sz="1400">
                <a:solidFill>
                  <a:schemeClr val="bg1"/>
                </a:solidFill>
                <a:latin typeface="+mj-lt"/>
                <a:ea typeface="Roboto" pitchFamily="2" charset="0"/>
                <a:cs typeface="Roboto" pitchFamily="2" charset="0"/>
              </a:defRPr>
            </a:lvl1pPr>
            <a:lvl2pPr marL="457200" indent="-182880">
              <a:buClr>
                <a:srgbClr val="FF8909"/>
              </a:buClr>
              <a:defRPr sz="1200">
                <a:solidFill>
                  <a:schemeClr val="bg1"/>
                </a:solidFill>
                <a:latin typeface="+mj-lt"/>
                <a:ea typeface="Roboto" pitchFamily="2" charset="0"/>
                <a:cs typeface="Roboto" pitchFamily="2" charset="0"/>
              </a:defRPr>
            </a:lvl2pPr>
            <a:lvl3pPr marL="731520" indent="-182880">
              <a:buClr>
                <a:srgbClr val="FF8909"/>
              </a:buClr>
              <a:buFontTx/>
              <a:buChar char="•"/>
              <a:defRPr sz="11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4" name="Text Placeholder 13"/>
          <p:cNvSpPr>
            <a:spLocks noGrp="1"/>
          </p:cNvSpPr>
          <p:nvPr>
            <p:ph type="body" sz="quarter" idx="36" hasCustomPrompt="1"/>
          </p:nvPr>
        </p:nvSpPr>
        <p:spPr>
          <a:xfrm>
            <a:off x="1618973" y="3777125"/>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5" name="Oval 34"/>
          <p:cNvSpPr/>
          <p:nvPr userDrawn="1"/>
        </p:nvSpPr>
        <p:spPr>
          <a:xfrm>
            <a:off x="356892" y="3901536"/>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icture Placeholder 3"/>
          <p:cNvSpPr>
            <a:spLocks noGrp="1"/>
          </p:cNvSpPr>
          <p:nvPr>
            <p:ph type="pic" sz="quarter" idx="37" hasCustomPrompt="1"/>
          </p:nvPr>
        </p:nvSpPr>
        <p:spPr>
          <a:xfrm>
            <a:off x="398343" y="3945146"/>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38"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9" name="Picture 38">
            <a:extLst>
              <a:ext uri="{FF2B5EF4-FFF2-40B4-BE49-F238E27FC236}">
                <a16:creationId xmlns:a16="http://schemas.microsoft.com/office/drawing/2014/main" id="{CB3B0805-4099-4830-9639-AC02565285A7}"/>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9931725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_4 Image and Content Slide">
    <p:spTree>
      <p:nvGrpSpPr>
        <p:cNvPr id="1" name=""/>
        <p:cNvGrpSpPr/>
        <p:nvPr/>
      </p:nvGrpSpPr>
      <p:grpSpPr>
        <a:xfrm>
          <a:off x="0" y="0"/>
          <a:ext cx="0" cy="0"/>
          <a:chOff x="0" y="0"/>
          <a:chExt cx="0" cy="0"/>
        </a:xfrm>
      </p:grpSpPr>
      <p:sp>
        <p:nvSpPr>
          <p:cNvPr id="59" name="Picture Placeholder 15"/>
          <p:cNvSpPr>
            <a:spLocks noGrp="1"/>
          </p:cNvSpPr>
          <p:nvPr>
            <p:ph type="pic" sz="quarter" idx="25"/>
          </p:nvPr>
        </p:nvSpPr>
        <p:spPr>
          <a:xfrm>
            <a:off x="8079892" y="3425636"/>
            <a:ext cx="4149588" cy="3427472"/>
          </a:xfrm>
          <a:prstGeom prst="rect">
            <a:avLst/>
          </a:prstGeom>
        </p:spPr>
        <p:txBody>
          <a:bodyPr/>
          <a:lstStyle>
            <a:lvl1pPr marL="0" indent="0">
              <a:buNone/>
              <a:defRPr b="1">
                <a:latin typeface="+mj-lt"/>
              </a:defRPr>
            </a:lvl1pPr>
          </a:lstStyle>
          <a:p>
            <a:endParaRPr lang="en-US"/>
          </a:p>
        </p:txBody>
      </p:sp>
      <p:sp>
        <p:nvSpPr>
          <p:cNvPr id="63" name="Picture Placeholder 15"/>
          <p:cNvSpPr>
            <a:spLocks noGrp="1"/>
          </p:cNvSpPr>
          <p:nvPr>
            <p:ph type="pic" sz="quarter" idx="26"/>
          </p:nvPr>
        </p:nvSpPr>
        <p:spPr>
          <a:xfrm>
            <a:off x="3922453" y="3425636"/>
            <a:ext cx="4149588" cy="3427472"/>
          </a:xfrm>
          <a:prstGeom prst="rect">
            <a:avLst/>
          </a:prstGeom>
        </p:spPr>
        <p:txBody>
          <a:bodyPr/>
          <a:lstStyle>
            <a:lvl1pPr marL="0" indent="0">
              <a:buNone/>
              <a:defRPr b="1">
                <a:latin typeface="+mj-lt"/>
              </a:defRPr>
            </a:lvl1pPr>
          </a:lstStyle>
          <a:p>
            <a:endParaRPr lang="en-US"/>
          </a:p>
        </p:txBody>
      </p:sp>
      <p:sp>
        <p:nvSpPr>
          <p:cNvPr id="16" name="Picture Placeholder 15"/>
          <p:cNvSpPr>
            <a:spLocks noGrp="1"/>
          </p:cNvSpPr>
          <p:nvPr>
            <p:ph type="pic" sz="quarter" idx="23"/>
          </p:nvPr>
        </p:nvSpPr>
        <p:spPr>
          <a:xfrm>
            <a:off x="8081920" y="0"/>
            <a:ext cx="4149588" cy="3409161"/>
          </a:xfrm>
          <a:prstGeom prst="rect">
            <a:avLst/>
          </a:prstGeom>
        </p:spPr>
        <p:txBody>
          <a:bodyPr/>
          <a:lstStyle>
            <a:lvl1pPr marL="0" indent="0">
              <a:buNone/>
              <a:defRPr b="1">
                <a:latin typeface="+mj-lt"/>
              </a:defRPr>
            </a:lvl1pPr>
          </a:lstStyle>
          <a:p>
            <a:endParaRPr lang="en-US"/>
          </a:p>
        </p:txBody>
      </p:sp>
      <p:sp>
        <p:nvSpPr>
          <p:cNvPr id="58" name="Picture Placeholder 15"/>
          <p:cNvSpPr>
            <a:spLocks noGrp="1"/>
          </p:cNvSpPr>
          <p:nvPr>
            <p:ph type="pic" sz="quarter" idx="24"/>
          </p:nvPr>
        </p:nvSpPr>
        <p:spPr>
          <a:xfrm>
            <a:off x="3924481" y="0"/>
            <a:ext cx="4149588" cy="3409161"/>
          </a:xfrm>
          <a:prstGeom prst="rect">
            <a:avLst/>
          </a:prstGeom>
        </p:spPr>
        <p:txBody>
          <a:bodyPr/>
          <a:lstStyle>
            <a:lvl1pPr marL="0" indent="0">
              <a:buNone/>
              <a:defRPr b="1">
                <a:latin typeface="+mj-lt"/>
              </a:defRPr>
            </a:lvl1pPr>
          </a:lstStyle>
          <a:p>
            <a:endParaRPr lang="en-US"/>
          </a:p>
        </p:txBody>
      </p:sp>
      <p:sp>
        <p:nvSpPr>
          <p:cNvPr id="21" name="Text Placeholder 33"/>
          <p:cNvSpPr>
            <a:spLocks noGrp="1"/>
          </p:cNvSpPr>
          <p:nvPr>
            <p:ph type="body" sz="quarter" idx="12" hasCustomPrompt="1"/>
          </p:nvPr>
        </p:nvSpPr>
        <p:spPr>
          <a:xfrm>
            <a:off x="169002" y="1780201"/>
            <a:ext cx="3008767" cy="1628959"/>
          </a:xfrm>
          <a:prstGeom prst="rect">
            <a:avLst/>
          </a:prstGeom>
        </p:spPr>
        <p:txBody>
          <a:bodyPr anchor="t"/>
          <a:lstStyle>
            <a:lvl1pPr marL="0" indent="0" algn="r">
              <a:spcBef>
                <a:spcPts val="1200"/>
              </a:spcBef>
              <a:buNone/>
              <a:defRPr sz="4000" b="1" baseline="0">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Click here to add title</a:t>
            </a:r>
          </a:p>
        </p:txBody>
      </p:sp>
      <p:sp>
        <p:nvSpPr>
          <p:cNvPr id="14" name="Text Placeholder 13"/>
          <p:cNvSpPr>
            <a:spLocks noGrp="1"/>
          </p:cNvSpPr>
          <p:nvPr>
            <p:ph type="body" sz="quarter" idx="19" hasCustomPrompt="1"/>
          </p:nvPr>
        </p:nvSpPr>
        <p:spPr>
          <a:xfrm>
            <a:off x="4296068" y="4254878"/>
            <a:ext cx="3421062" cy="476250"/>
          </a:xfrm>
          <a:prstGeom prst="rect">
            <a:avLst/>
          </a:prstGeom>
        </p:spPr>
        <p:txBody>
          <a:bodyPr/>
          <a:lstStyle>
            <a:lvl1pPr marL="0" indent="0" algn="ctr">
              <a:buNone/>
              <a:defRPr sz="1800" b="1">
                <a:solidFill>
                  <a:schemeClr val="bg1"/>
                </a:solidFill>
                <a:latin typeface="+mj-lt"/>
              </a:defRPr>
            </a:lvl1pPr>
          </a:lstStyle>
          <a:p>
            <a:pPr lvl="0"/>
            <a:r>
              <a:rPr lang="en-US"/>
              <a:t>HEADER</a:t>
            </a:r>
          </a:p>
        </p:txBody>
      </p:sp>
      <p:sp>
        <p:nvSpPr>
          <p:cNvPr id="18" name="Title 1"/>
          <p:cNvSpPr>
            <a:spLocks noGrp="1"/>
          </p:cNvSpPr>
          <p:nvPr userDrawn="1">
            <p:ph type="ctrTitle" hasCustomPrompt="1"/>
          </p:nvPr>
        </p:nvSpPr>
        <p:spPr>
          <a:xfrm>
            <a:off x="4296068" y="832595"/>
            <a:ext cx="3421062" cy="477727"/>
          </a:xfrm>
          <a:prstGeom prst="rect">
            <a:avLst/>
          </a:prstGeom>
        </p:spPr>
        <p:txBody>
          <a:bodyPr anchor="ctr">
            <a:noAutofit/>
          </a:bodyPr>
          <a:lstStyle>
            <a:lvl1pPr algn="ctr">
              <a:defRPr sz="1800" b="1" i="0" baseline="0">
                <a:solidFill>
                  <a:schemeClr val="bg1"/>
                </a:solidFill>
                <a:latin typeface="+mj-lt"/>
                <a:cs typeface="Arial" pitchFamily="34" charset="0"/>
              </a:defRPr>
            </a:lvl1pPr>
          </a:lstStyle>
          <a:p>
            <a:r>
              <a:rPr lang="en-US"/>
              <a:t>HEADER</a:t>
            </a:r>
          </a:p>
        </p:txBody>
      </p:sp>
      <p:sp>
        <p:nvSpPr>
          <p:cNvPr id="5" name="Text Placeholder 4"/>
          <p:cNvSpPr>
            <a:spLocks noGrp="1"/>
          </p:cNvSpPr>
          <p:nvPr>
            <p:ph type="body" sz="quarter" idx="18" hasCustomPrompt="1"/>
          </p:nvPr>
        </p:nvSpPr>
        <p:spPr>
          <a:xfrm>
            <a:off x="8437469" y="833987"/>
            <a:ext cx="3402102" cy="476250"/>
          </a:xfrm>
          <a:prstGeom prst="rect">
            <a:avLst/>
          </a:prstGeom>
        </p:spPr>
        <p:txBody>
          <a:bodyPr anchor="ctr"/>
          <a:lstStyle>
            <a:lvl1pPr marL="0" indent="0" algn="ctr">
              <a:buFontTx/>
              <a:buNone/>
              <a:defRPr sz="1800" b="1">
                <a:solidFill>
                  <a:schemeClr val="bg1"/>
                </a:solidFill>
                <a:latin typeface="+mj-lt"/>
              </a:defRPr>
            </a:lvl1pPr>
          </a:lstStyle>
          <a:p>
            <a:pPr lvl="0"/>
            <a:r>
              <a:rPr lang="en-US"/>
              <a:t>HEADER</a:t>
            </a:r>
          </a:p>
        </p:txBody>
      </p:sp>
      <p:sp>
        <p:nvSpPr>
          <p:cNvPr id="36" name="Text Placeholder 35"/>
          <p:cNvSpPr>
            <a:spLocks noGrp="1"/>
          </p:cNvSpPr>
          <p:nvPr userDrawn="1">
            <p:ph type="body" sz="quarter" idx="13" hasCustomPrompt="1"/>
          </p:nvPr>
        </p:nvSpPr>
        <p:spPr>
          <a:xfrm>
            <a:off x="169002" y="3889127"/>
            <a:ext cx="3008767" cy="1362528"/>
          </a:xfrm>
          <a:prstGeom prst="rect">
            <a:avLst/>
          </a:prstGeom>
        </p:spPr>
        <p:txBody>
          <a:bodyPr anchor="t"/>
          <a:lstStyle>
            <a:lvl1pPr algn="r">
              <a:buNone/>
              <a:defRPr sz="1000" baseline="0">
                <a:solidFill>
                  <a:schemeClr val="tx1">
                    <a:lumMod val="75000"/>
                    <a:lumOff val="25000"/>
                  </a:schemeClr>
                </a:solidFill>
                <a:latin typeface="+mj-lt"/>
              </a:defRPr>
            </a:lvl1pPr>
          </a:lstStyle>
          <a:p>
            <a:pPr lvl="0"/>
            <a:r>
              <a:rPr lang="en-US"/>
              <a:t>Click here to add text</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67" name="Text Placeholder 13"/>
          <p:cNvSpPr>
            <a:spLocks noGrp="1"/>
          </p:cNvSpPr>
          <p:nvPr>
            <p:ph type="body" sz="quarter" idx="27" hasCustomPrompt="1"/>
          </p:nvPr>
        </p:nvSpPr>
        <p:spPr>
          <a:xfrm>
            <a:off x="8427989" y="4270573"/>
            <a:ext cx="3421062" cy="476250"/>
          </a:xfrm>
          <a:prstGeom prst="rect">
            <a:avLst/>
          </a:prstGeom>
        </p:spPr>
        <p:txBody>
          <a:bodyPr/>
          <a:lstStyle>
            <a:lvl1pPr marL="0" indent="0" algn="ctr">
              <a:buNone/>
              <a:defRPr sz="1800" b="1">
                <a:solidFill>
                  <a:schemeClr val="bg1"/>
                </a:solidFill>
                <a:latin typeface="+mj-lt"/>
              </a:defRPr>
            </a:lvl1pPr>
          </a:lstStyle>
          <a:p>
            <a:pPr lvl="0"/>
            <a:r>
              <a:rPr lang="en-US"/>
              <a:t>HEADER</a:t>
            </a:r>
          </a:p>
        </p:txBody>
      </p:sp>
      <p:sp>
        <p:nvSpPr>
          <p:cNvPr id="23" name="Content Placeholder 3"/>
          <p:cNvSpPr>
            <a:spLocks noGrp="1"/>
          </p:cNvSpPr>
          <p:nvPr>
            <p:ph sz="quarter" idx="29"/>
          </p:nvPr>
        </p:nvSpPr>
        <p:spPr>
          <a:xfrm>
            <a:off x="4301623" y="1312136"/>
            <a:ext cx="3409953" cy="1941443"/>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4" name="Content Placeholder 3"/>
          <p:cNvSpPr>
            <a:spLocks noGrp="1"/>
          </p:cNvSpPr>
          <p:nvPr>
            <p:ph sz="quarter" idx="30"/>
          </p:nvPr>
        </p:nvSpPr>
        <p:spPr>
          <a:xfrm>
            <a:off x="8433544" y="1312136"/>
            <a:ext cx="3409953" cy="1941443"/>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5" name="Content Placeholder 3"/>
          <p:cNvSpPr>
            <a:spLocks noGrp="1"/>
          </p:cNvSpPr>
          <p:nvPr>
            <p:ph sz="quarter" idx="31"/>
          </p:nvPr>
        </p:nvSpPr>
        <p:spPr>
          <a:xfrm>
            <a:off x="4301623" y="4762250"/>
            <a:ext cx="3409953" cy="1941443"/>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6" name="Content Placeholder 3"/>
          <p:cNvSpPr>
            <a:spLocks noGrp="1"/>
          </p:cNvSpPr>
          <p:nvPr>
            <p:ph sz="quarter" idx="32"/>
          </p:nvPr>
        </p:nvSpPr>
        <p:spPr>
          <a:xfrm>
            <a:off x="8433544" y="4762251"/>
            <a:ext cx="3409953" cy="1941442"/>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7" name="Picture 26">
            <a:extLst>
              <a:ext uri="{FF2B5EF4-FFF2-40B4-BE49-F238E27FC236}">
                <a16:creationId xmlns:a16="http://schemas.microsoft.com/office/drawing/2014/main" id="{3AC362D2-21B7-460E-8B00-DFE02CF15686}"/>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9774819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coloumn, 3 row _Icon and Content_White">
    <p:spTree>
      <p:nvGrpSpPr>
        <p:cNvPr id="1" name=""/>
        <p:cNvGrpSpPr/>
        <p:nvPr/>
      </p:nvGrpSpPr>
      <p:grpSpPr>
        <a:xfrm>
          <a:off x="0" y="0"/>
          <a:ext cx="0" cy="0"/>
          <a:chOff x="0" y="0"/>
          <a:chExt cx="0" cy="0"/>
        </a:xfrm>
      </p:grpSpPr>
      <p:sp>
        <p:nvSpPr>
          <p:cNvPr id="15" name="Content Placeholder 3"/>
          <p:cNvSpPr>
            <a:spLocks noGrp="1"/>
          </p:cNvSpPr>
          <p:nvPr>
            <p:ph sz="quarter" idx="26"/>
          </p:nvPr>
        </p:nvSpPr>
        <p:spPr>
          <a:xfrm>
            <a:off x="7676432" y="1527452"/>
            <a:ext cx="3997359" cy="94974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7676432" y="1092922"/>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6" name="Oval 45"/>
          <p:cNvSpPr/>
          <p:nvPr userDrawn="1"/>
        </p:nvSpPr>
        <p:spPr>
          <a:xfrm>
            <a:off x="6414351" y="1217333"/>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cture Placeholder 3"/>
          <p:cNvSpPr>
            <a:spLocks noGrp="1"/>
          </p:cNvSpPr>
          <p:nvPr>
            <p:ph type="pic" sz="quarter" idx="28" hasCustomPrompt="1"/>
          </p:nvPr>
        </p:nvSpPr>
        <p:spPr>
          <a:xfrm>
            <a:off x="6455802" y="1260943"/>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28" name="Content Placeholder 3"/>
          <p:cNvSpPr>
            <a:spLocks noGrp="1"/>
          </p:cNvSpPr>
          <p:nvPr>
            <p:ph sz="quarter" idx="32"/>
          </p:nvPr>
        </p:nvSpPr>
        <p:spPr>
          <a:xfrm>
            <a:off x="1984733" y="1527672"/>
            <a:ext cx="3997359" cy="94974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9" name="Text Placeholder 13"/>
          <p:cNvSpPr>
            <a:spLocks noGrp="1"/>
          </p:cNvSpPr>
          <p:nvPr>
            <p:ph type="body" sz="quarter" idx="33" hasCustomPrompt="1"/>
          </p:nvPr>
        </p:nvSpPr>
        <p:spPr>
          <a:xfrm>
            <a:off x="1984733" y="1093142"/>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1" name="Oval 30"/>
          <p:cNvSpPr/>
          <p:nvPr userDrawn="1"/>
        </p:nvSpPr>
        <p:spPr>
          <a:xfrm>
            <a:off x="722652" y="1217553"/>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3"/>
          <p:cNvSpPr>
            <a:spLocks noGrp="1"/>
          </p:cNvSpPr>
          <p:nvPr>
            <p:ph type="pic" sz="quarter" idx="34" hasCustomPrompt="1"/>
          </p:nvPr>
        </p:nvSpPr>
        <p:spPr>
          <a:xfrm>
            <a:off x="764103" y="1261163"/>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37" name="Content Placeholder 3"/>
          <p:cNvSpPr>
            <a:spLocks noGrp="1"/>
          </p:cNvSpPr>
          <p:nvPr>
            <p:ph sz="quarter" idx="35"/>
          </p:nvPr>
        </p:nvSpPr>
        <p:spPr>
          <a:xfrm>
            <a:off x="7676431" y="3231666"/>
            <a:ext cx="3997359" cy="94974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8" name="Text Placeholder 13"/>
          <p:cNvSpPr>
            <a:spLocks noGrp="1"/>
          </p:cNvSpPr>
          <p:nvPr>
            <p:ph type="body" sz="quarter" idx="36" hasCustomPrompt="1"/>
          </p:nvPr>
        </p:nvSpPr>
        <p:spPr>
          <a:xfrm>
            <a:off x="7676431" y="2797136"/>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9" name="Oval 38"/>
          <p:cNvSpPr/>
          <p:nvPr userDrawn="1"/>
        </p:nvSpPr>
        <p:spPr>
          <a:xfrm>
            <a:off x="6414350" y="2921547"/>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icture Placeholder 3"/>
          <p:cNvSpPr>
            <a:spLocks noGrp="1"/>
          </p:cNvSpPr>
          <p:nvPr>
            <p:ph type="pic" sz="quarter" idx="37" hasCustomPrompt="1"/>
          </p:nvPr>
        </p:nvSpPr>
        <p:spPr>
          <a:xfrm>
            <a:off x="6455801" y="2965157"/>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41" name="Content Placeholder 3"/>
          <p:cNvSpPr>
            <a:spLocks noGrp="1"/>
          </p:cNvSpPr>
          <p:nvPr>
            <p:ph sz="quarter" idx="38"/>
          </p:nvPr>
        </p:nvSpPr>
        <p:spPr>
          <a:xfrm>
            <a:off x="1984732" y="3231886"/>
            <a:ext cx="3997359" cy="94974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2" name="Text Placeholder 13"/>
          <p:cNvSpPr>
            <a:spLocks noGrp="1"/>
          </p:cNvSpPr>
          <p:nvPr>
            <p:ph type="body" sz="quarter" idx="39" hasCustomPrompt="1"/>
          </p:nvPr>
        </p:nvSpPr>
        <p:spPr>
          <a:xfrm>
            <a:off x="1984732" y="2797356"/>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43" name="Oval 42"/>
          <p:cNvSpPr/>
          <p:nvPr userDrawn="1"/>
        </p:nvSpPr>
        <p:spPr>
          <a:xfrm>
            <a:off x="722651" y="2921767"/>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cture Placeholder 3"/>
          <p:cNvSpPr>
            <a:spLocks noGrp="1"/>
          </p:cNvSpPr>
          <p:nvPr>
            <p:ph type="pic" sz="quarter" idx="40" hasCustomPrompt="1"/>
          </p:nvPr>
        </p:nvSpPr>
        <p:spPr>
          <a:xfrm>
            <a:off x="764102" y="2965377"/>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45" name="Content Placeholder 3"/>
          <p:cNvSpPr>
            <a:spLocks noGrp="1"/>
          </p:cNvSpPr>
          <p:nvPr>
            <p:ph sz="quarter" idx="41"/>
          </p:nvPr>
        </p:nvSpPr>
        <p:spPr>
          <a:xfrm>
            <a:off x="7676430" y="4938317"/>
            <a:ext cx="3997359" cy="94974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8" name="Text Placeholder 13"/>
          <p:cNvSpPr>
            <a:spLocks noGrp="1"/>
          </p:cNvSpPr>
          <p:nvPr>
            <p:ph type="body" sz="quarter" idx="42" hasCustomPrompt="1"/>
          </p:nvPr>
        </p:nvSpPr>
        <p:spPr>
          <a:xfrm>
            <a:off x="7676430" y="4503787"/>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49" name="Oval 48"/>
          <p:cNvSpPr/>
          <p:nvPr userDrawn="1"/>
        </p:nvSpPr>
        <p:spPr>
          <a:xfrm>
            <a:off x="6414349" y="4628198"/>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icture Placeholder 3"/>
          <p:cNvSpPr>
            <a:spLocks noGrp="1"/>
          </p:cNvSpPr>
          <p:nvPr>
            <p:ph type="pic" sz="quarter" idx="43" hasCustomPrompt="1"/>
          </p:nvPr>
        </p:nvSpPr>
        <p:spPr>
          <a:xfrm>
            <a:off x="6455800" y="4671808"/>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51" name="Content Placeholder 3"/>
          <p:cNvSpPr>
            <a:spLocks noGrp="1"/>
          </p:cNvSpPr>
          <p:nvPr>
            <p:ph sz="quarter" idx="44"/>
          </p:nvPr>
        </p:nvSpPr>
        <p:spPr>
          <a:xfrm>
            <a:off x="1984731" y="4938537"/>
            <a:ext cx="3997359" cy="949741"/>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52" name="Text Placeholder 13"/>
          <p:cNvSpPr>
            <a:spLocks noGrp="1"/>
          </p:cNvSpPr>
          <p:nvPr>
            <p:ph type="body" sz="quarter" idx="45" hasCustomPrompt="1"/>
          </p:nvPr>
        </p:nvSpPr>
        <p:spPr>
          <a:xfrm>
            <a:off x="1984731" y="4504007"/>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53" name="Oval 52"/>
          <p:cNvSpPr/>
          <p:nvPr userDrawn="1"/>
        </p:nvSpPr>
        <p:spPr>
          <a:xfrm>
            <a:off x="722650" y="4628418"/>
            <a:ext cx="1019944" cy="1019944"/>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icture Placeholder 3"/>
          <p:cNvSpPr>
            <a:spLocks noGrp="1"/>
          </p:cNvSpPr>
          <p:nvPr>
            <p:ph type="pic" sz="quarter" idx="46" hasCustomPrompt="1"/>
          </p:nvPr>
        </p:nvSpPr>
        <p:spPr>
          <a:xfrm>
            <a:off x="764101" y="4672028"/>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34"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3" name="Picture 32">
            <a:extLst>
              <a:ext uri="{FF2B5EF4-FFF2-40B4-BE49-F238E27FC236}">
                <a16:creationId xmlns:a16="http://schemas.microsoft.com/office/drawing/2014/main" id="{957214AE-B06D-43F8-BF3C-9F6444C2E154}"/>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2849361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coloumn, 3 row _Icon and Content_Grey">
    <p:spTree>
      <p:nvGrpSpPr>
        <p:cNvPr id="1" name=""/>
        <p:cNvGrpSpPr/>
        <p:nvPr/>
      </p:nvGrpSpPr>
      <p:grpSpPr>
        <a:xfrm>
          <a:off x="0" y="0"/>
          <a:ext cx="0" cy="0"/>
          <a:chOff x="0" y="0"/>
          <a:chExt cx="0" cy="0"/>
        </a:xfrm>
      </p:grpSpPr>
      <p:sp>
        <p:nvSpPr>
          <p:cNvPr id="33" name="Rectangle 32"/>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Content Placeholder 3"/>
          <p:cNvSpPr>
            <a:spLocks noGrp="1"/>
          </p:cNvSpPr>
          <p:nvPr>
            <p:ph sz="quarter" idx="26"/>
          </p:nvPr>
        </p:nvSpPr>
        <p:spPr>
          <a:xfrm>
            <a:off x="7676432" y="1527452"/>
            <a:ext cx="3997359" cy="949741"/>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16" name="Text Placeholder 13"/>
          <p:cNvSpPr>
            <a:spLocks noGrp="1"/>
          </p:cNvSpPr>
          <p:nvPr>
            <p:ph type="body" sz="quarter" idx="19" hasCustomPrompt="1"/>
          </p:nvPr>
        </p:nvSpPr>
        <p:spPr>
          <a:xfrm>
            <a:off x="7676432" y="1092922"/>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8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6" name="Oval 45"/>
          <p:cNvSpPr/>
          <p:nvPr userDrawn="1"/>
        </p:nvSpPr>
        <p:spPr>
          <a:xfrm>
            <a:off x="6414351" y="1217333"/>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cture Placeholder 3"/>
          <p:cNvSpPr>
            <a:spLocks noGrp="1"/>
          </p:cNvSpPr>
          <p:nvPr>
            <p:ph type="pic" sz="quarter" idx="28" hasCustomPrompt="1"/>
          </p:nvPr>
        </p:nvSpPr>
        <p:spPr>
          <a:xfrm>
            <a:off x="6455802" y="1260943"/>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28" name="Content Placeholder 3"/>
          <p:cNvSpPr>
            <a:spLocks noGrp="1"/>
          </p:cNvSpPr>
          <p:nvPr>
            <p:ph sz="quarter" idx="32"/>
          </p:nvPr>
        </p:nvSpPr>
        <p:spPr>
          <a:xfrm>
            <a:off x="1984733" y="1527672"/>
            <a:ext cx="3997359" cy="949741"/>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29" name="Text Placeholder 13"/>
          <p:cNvSpPr>
            <a:spLocks noGrp="1"/>
          </p:cNvSpPr>
          <p:nvPr>
            <p:ph type="body" sz="quarter" idx="33" hasCustomPrompt="1"/>
          </p:nvPr>
        </p:nvSpPr>
        <p:spPr>
          <a:xfrm>
            <a:off x="1984733" y="1093142"/>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1" name="Oval 30"/>
          <p:cNvSpPr/>
          <p:nvPr userDrawn="1"/>
        </p:nvSpPr>
        <p:spPr>
          <a:xfrm>
            <a:off x="722652" y="1217553"/>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3"/>
          <p:cNvSpPr>
            <a:spLocks noGrp="1"/>
          </p:cNvSpPr>
          <p:nvPr>
            <p:ph type="pic" sz="quarter" idx="34" hasCustomPrompt="1"/>
          </p:nvPr>
        </p:nvSpPr>
        <p:spPr>
          <a:xfrm>
            <a:off x="764103" y="1261163"/>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37" name="Content Placeholder 3"/>
          <p:cNvSpPr>
            <a:spLocks noGrp="1"/>
          </p:cNvSpPr>
          <p:nvPr>
            <p:ph sz="quarter" idx="35"/>
          </p:nvPr>
        </p:nvSpPr>
        <p:spPr>
          <a:xfrm>
            <a:off x="7676431" y="3231666"/>
            <a:ext cx="3997359" cy="949741"/>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38" name="Text Placeholder 13"/>
          <p:cNvSpPr>
            <a:spLocks noGrp="1"/>
          </p:cNvSpPr>
          <p:nvPr>
            <p:ph type="body" sz="quarter" idx="36" hasCustomPrompt="1"/>
          </p:nvPr>
        </p:nvSpPr>
        <p:spPr>
          <a:xfrm>
            <a:off x="7676431" y="2797136"/>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9" name="Oval 38"/>
          <p:cNvSpPr/>
          <p:nvPr userDrawn="1"/>
        </p:nvSpPr>
        <p:spPr>
          <a:xfrm>
            <a:off x="6414350" y="2921547"/>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icture Placeholder 3"/>
          <p:cNvSpPr>
            <a:spLocks noGrp="1"/>
          </p:cNvSpPr>
          <p:nvPr>
            <p:ph type="pic" sz="quarter" idx="37" hasCustomPrompt="1"/>
          </p:nvPr>
        </p:nvSpPr>
        <p:spPr>
          <a:xfrm>
            <a:off x="6455801" y="2965157"/>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41" name="Content Placeholder 3"/>
          <p:cNvSpPr>
            <a:spLocks noGrp="1"/>
          </p:cNvSpPr>
          <p:nvPr>
            <p:ph sz="quarter" idx="38"/>
          </p:nvPr>
        </p:nvSpPr>
        <p:spPr>
          <a:xfrm>
            <a:off x="1984732" y="3231886"/>
            <a:ext cx="3997359" cy="949741"/>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42" name="Text Placeholder 13"/>
          <p:cNvSpPr>
            <a:spLocks noGrp="1"/>
          </p:cNvSpPr>
          <p:nvPr>
            <p:ph type="body" sz="quarter" idx="39" hasCustomPrompt="1"/>
          </p:nvPr>
        </p:nvSpPr>
        <p:spPr>
          <a:xfrm>
            <a:off x="1984732" y="2797356"/>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43" name="Oval 42"/>
          <p:cNvSpPr/>
          <p:nvPr userDrawn="1"/>
        </p:nvSpPr>
        <p:spPr>
          <a:xfrm>
            <a:off x="722651" y="2921767"/>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cture Placeholder 3"/>
          <p:cNvSpPr>
            <a:spLocks noGrp="1"/>
          </p:cNvSpPr>
          <p:nvPr>
            <p:ph type="pic" sz="quarter" idx="40" hasCustomPrompt="1"/>
          </p:nvPr>
        </p:nvSpPr>
        <p:spPr>
          <a:xfrm>
            <a:off x="764102" y="2965377"/>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45" name="Content Placeholder 3"/>
          <p:cNvSpPr>
            <a:spLocks noGrp="1"/>
          </p:cNvSpPr>
          <p:nvPr>
            <p:ph sz="quarter" idx="41"/>
          </p:nvPr>
        </p:nvSpPr>
        <p:spPr>
          <a:xfrm>
            <a:off x="7676430" y="4938317"/>
            <a:ext cx="3997359" cy="949741"/>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48" name="Text Placeholder 13"/>
          <p:cNvSpPr>
            <a:spLocks noGrp="1"/>
          </p:cNvSpPr>
          <p:nvPr>
            <p:ph type="body" sz="quarter" idx="42" hasCustomPrompt="1"/>
          </p:nvPr>
        </p:nvSpPr>
        <p:spPr>
          <a:xfrm>
            <a:off x="7676430" y="4503787"/>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49" name="Oval 48"/>
          <p:cNvSpPr/>
          <p:nvPr userDrawn="1"/>
        </p:nvSpPr>
        <p:spPr>
          <a:xfrm>
            <a:off x="6414349" y="4628198"/>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icture Placeholder 3"/>
          <p:cNvSpPr>
            <a:spLocks noGrp="1"/>
          </p:cNvSpPr>
          <p:nvPr>
            <p:ph type="pic" sz="quarter" idx="43" hasCustomPrompt="1"/>
          </p:nvPr>
        </p:nvSpPr>
        <p:spPr>
          <a:xfrm>
            <a:off x="6455800" y="4671808"/>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51" name="Content Placeholder 3"/>
          <p:cNvSpPr>
            <a:spLocks noGrp="1"/>
          </p:cNvSpPr>
          <p:nvPr>
            <p:ph sz="quarter" idx="44"/>
          </p:nvPr>
        </p:nvSpPr>
        <p:spPr>
          <a:xfrm>
            <a:off x="1984731" y="4938537"/>
            <a:ext cx="3997359" cy="949741"/>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52" name="Text Placeholder 13"/>
          <p:cNvSpPr>
            <a:spLocks noGrp="1"/>
          </p:cNvSpPr>
          <p:nvPr>
            <p:ph type="body" sz="quarter" idx="45" hasCustomPrompt="1"/>
          </p:nvPr>
        </p:nvSpPr>
        <p:spPr>
          <a:xfrm>
            <a:off x="1984731" y="4504007"/>
            <a:ext cx="3997360"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53" name="Oval 52"/>
          <p:cNvSpPr/>
          <p:nvPr userDrawn="1"/>
        </p:nvSpPr>
        <p:spPr>
          <a:xfrm>
            <a:off x="722650" y="4628418"/>
            <a:ext cx="1019944" cy="1019944"/>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icture Placeholder 3"/>
          <p:cNvSpPr>
            <a:spLocks noGrp="1"/>
          </p:cNvSpPr>
          <p:nvPr>
            <p:ph type="pic" sz="quarter" idx="46" hasCustomPrompt="1"/>
          </p:nvPr>
        </p:nvSpPr>
        <p:spPr>
          <a:xfrm>
            <a:off x="764101" y="4672028"/>
            <a:ext cx="937043" cy="932724"/>
          </a:xfrm>
          <a:prstGeom prst="ellipse">
            <a:avLst/>
          </a:prstGeom>
        </p:spPr>
        <p:txBody>
          <a:bodyPr anchor="ctr"/>
          <a:lstStyle>
            <a:lvl1pPr marL="0" indent="0" algn="ctr">
              <a:buNone/>
              <a:defRPr sz="1400">
                <a:latin typeface="Roboto Thin"/>
              </a:defRPr>
            </a:lvl1pPr>
          </a:lstStyle>
          <a:p>
            <a:r>
              <a:rPr lang="en-US"/>
              <a:t>ICON</a:t>
            </a:r>
          </a:p>
        </p:txBody>
      </p:sp>
      <p:sp>
        <p:nvSpPr>
          <p:cNvPr id="34"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5" name="Picture 34">
            <a:extLst>
              <a:ext uri="{FF2B5EF4-FFF2-40B4-BE49-F238E27FC236}">
                <a16:creationId xmlns:a16="http://schemas.microsoft.com/office/drawing/2014/main" id="{8ECE804E-3D26-43B2-AE50-41C9423AC223}"/>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4140651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coloumn, 2 row _Icon and Content_White">
    <p:spTree>
      <p:nvGrpSpPr>
        <p:cNvPr id="1" name=""/>
        <p:cNvGrpSpPr/>
        <p:nvPr/>
      </p:nvGrpSpPr>
      <p:grpSpPr>
        <a:xfrm>
          <a:off x="0" y="0"/>
          <a:ext cx="0" cy="0"/>
          <a:chOff x="0" y="0"/>
          <a:chExt cx="0" cy="0"/>
        </a:xfrm>
      </p:grpSpPr>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8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8" name="Content Placeholder 3"/>
          <p:cNvSpPr>
            <a:spLocks noGrp="1"/>
          </p:cNvSpPr>
          <p:nvPr>
            <p:ph sz="quarter" idx="32"/>
          </p:nvPr>
        </p:nvSpPr>
        <p:spPr>
          <a:xfrm>
            <a:off x="722652" y="2442853"/>
            <a:ext cx="2843510" cy="973678"/>
          </a:xfrm>
          <a:prstGeom prst="rect">
            <a:avLst/>
          </a:prstGeom>
        </p:spPr>
        <p:txBody>
          <a:bodyPr/>
          <a:lstStyle>
            <a:lvl1pPr marL="274320" indent="-274320">
              <a:buClr>
                <a:srgbClr val="FF8909"/>
              </a:buClr>
              <a:buFontTx/>
              <a:buChar char="&gt;"/>
              <a:defRPr sz="1400">
                <a:latin typeface="+mj-lt"/>
              </a:defRPr>
            </a:lvl1pPr>
            <a:lvl2pPr marL="457200" indent="-182880">
              <a:buClr>
                <a:srgbClr val="FF8909"/>
              </a:buClr>
              <a:defRPr sz="1200">
                <a:latin typeface="+mj-lt"/>
              </a:defRPr>
            </a:lvl2pPr>
            <a:lvl3pPr marL="731520" indent="-182880">
              <a:buClr>
                <a:srgbClr val="FF8909"/>
              </a:buClr>
              <a:buFontTx/>
              <a:buChar char="•"/>
              <a:defRPr sz="1100">
                <a:latin typeface="+mj-lt"/>
              </a:defRPr>
            </a:lvl3pPr>
          </a:lstStyle>
          <a:p>
            <a:pPr lvl="0"/>
            <a:r>
              <a:rPr lang="en-US"/>
              <a:t>Edit Master text styles</a:t>
            </a:r>
          </a:p>
          <a:p>
            <a:pPr lvl="1"/>
            <a:r>
              <a:rPr lang="en-US"/>
              <a:t>Second level</a:t>
            </a:r>
          </a:p>
          <a:p>
            <a:pPr lvl="2"/>
            <a:r>
              <a:rPr lang="en-US"/>
              <a:t>Third level</a:t>
            </a:r>
          </a:p>
        </p:txBody>
      </p:sp>
      <p:sp>
        <p:nvSpPr>
          <p:cNvPr id="29" name="Text Placeholder 13"/>
          <p:cNvSpPr>
            <a:spLocks noGrp="1"/>
          </p:cNvSpPr>
          <p:nvPr>
            <p:ph type="body" sz="quarter" idx="33" hasCustomPrompt="1"/>
          </p:nvPr>
        </p:nvSpPr>
        <p:spPr>
          <a:xfrm>
            <a:off x="722652" y="202363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6" name="Oval 35"/>
          <p:cNvSpPr/>
          <p:nvPr userDrawn="1"/>
        </p:nvSpPr>
        <p:spPr>
          <a:xfrm>
            <a:off x="1742044" y="1079796"/>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Picture Placeholder 3"/>
          <p:cNvSpPr>
            <a:spLocks noGrp="1"/>
          </p:cNvSpPr>
          <p:nvPr>
            <p:ph type="pic" sz="quarter" idx="47" hasCustomPrompt="1"/>
          </p:nvPr>
        </p:nvSpPr>
        <p:spPr>
          <a:xfrm>
            <a:off x="1774748" y="111420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56" name="Content Placeholder 3"/>
          <p:cNvSpPr>
            <a:spLocks noGrp="1"/>
          </p:cNvSpPr>
          <p:nvPr>
            <p:ph sz="quarter" idx="48"/>
          </p:nvPr>
        </p:nvSpPr>
        <p:spPr>
          <a:xfrm>
            <a:off x="4771507" y="2442853"/>
            <a:ext cx="2843510" cy="973678"/>
          </a:xfrm>
          <a:prstGeom prst="rect">
            <a:avLst/>
          </a:prstGeom>
        </p:spPr>
        <p:txBody>
          <a:bodyPr/>
          <a:lstStyle>
            <a:lvl1pPr marL="274320" indent="-274320">
              <a:buClr>
                <a:srgbClr val="FF8909"/>
              </a:buClr>
              <a:buFontTx/>
              <a:buChar char="&gt;"/>
              <a:defRPr sz="1400">
                <a:latin typeface="+mj-lt"/>
              </a:defRPr>
            </a:lvl1pPr>
            <a:lvl2pPr marL="457200" indent="-182880">
              <a:buClr>
                <a:srgbClr val="FF8909"/>
              </a:buClr>
              <a:defRPr sz="1200">
                <a:latin typeface="+mj-lt"/>
              </a:defRPr>
            </a:lvl2pPr>
            <a:lvl3pPr marL="731520" indent="-182880">
              <a:buClr>
                <a:srgbClr val="FF8909"/>
              </a:buClr>
              <a:buFontTx/>
              <a:buChar char="•"/>
              <a:defRPr sz="1100">
                <a:latin typeface="+mj-lt"/>
              </a:defRPr>
            </a:lvl3pPr>
          </a:lstStyle>
          <a:p>
            <a:pPr lvl="0"/>
            <a:r>
              <a:rPr lang="en-US"/>
              <a:t>Edit Master text styles</a:t>
            </a:r>
          </a:p>
          <a:p>
            <a:pPr lvl="1"/>
            <a:r>
              <a:rPr lang="en-US"/>
              <a:t>Second level</a:t>
            </a:r>
          </a:p>
          <a:p>
            <a:pPr lvl="2"/>
            <a:r>
              <a:rPr lang="en-US"/>
              <a:t>Third level</a:t>
            </a:r>
          </a:p>
        </p:txBody>
      </p:sp>
      <p:sp>
        <p:nvSpPr>
          <p:cNvPr id="57" name="Text Placeholder 13"/>
          <p:cNvSpPr>
            <a:spLocks noGrp="1"/>
          </p:cNvSpPr>
          <p:nvPr>
            <p:ph type="body" sz="quarter" idx="49" hasCustomPrompt="1"/>
          </p:nvPr>
        </p:nvSpPr>
        <p:spPr>
          <a:xfrm>
            <a:off x="4771507" y="202363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58" name="Oval 57"/>
          <p:cNvSpPr/>
          <p:nvPr userDrawn="1"/>
        </p:nvSpPr>
        <p:spPr>
          <a:xfrm>
            <a:off x="5790899" y="1079796"/>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Picture Placeholder 3"/>
          <p:cNvSpPr>
            <a:spLocks noGrp="1"/>
          </p:cNvSpPr>
          <p:nvPr>
            <p:ph type="pic" sz="quarter" idx="50" hasCustomPrompt="1"/>
          </p:nvPr>
        </p:nvSpPr>
        <p:spPr>
          <a:xfrm>
            <a:off x="5823603" y="111420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60" name="Content Placeholder 3"/>
          <p:cNvSpPr>
            <a:spLocks noGrp="1"/>
          </p:cNvSpPr>
          <p:nvPr>
            <p:ph sz="quarter" idx="51"/>
          </p:nvPr>
        </p:nvSpPr>
        <p:spPr>
          <a:xfrm>
            <a:off x="8820361" y="2442853"/>
            <a:ext cx="2843510" cy="973678"/>
          </a:xfrm>
          <a:prstGeom prst="rect">
            <a:avLst/>
          </a:prstGeom>
        </p:spPr>
        <p:txBody>
          <a:bodyPr/>
          <a:lstStyle>
            <a:lvl1pPr marL="274320" indent="-274320">
              <a:buClr>
                <a:srgbClr val="FF8909"/>
              </a:buClr>
              <a:buFontTx/>
              <a:buChar char="&gt;"/>
              <a:defRPr sz="1400">
                <a:latin typeface="+mj-lt"/>
              </a:defRPr>
            </a:lvl1pPr>
            <a:lvl2pPr marL="457200" indent="-182880">
              <a:buClr>
                <a:srgbClr val="FF8909"/>
              </a:buClr>
              <a:defRPr sz="1200">
                <a:latin typeface="+mj-lt"/>
              </a:defRPr>
            </a:lvl2pPr>
            <a:lvl3pPr marL="731520" indent="-182880">
              <a:buClr>
                <a:srgbClr val="FF8909"/>
              </a:buClr>
              <a:buFontTx/>
              <a:buChar char="•"/>
              <a:defRPr sz="1100">
                <a:latin typeface="+mj-lt"/>
              </a:defRPr>
            </a:lvl3pPr>
          </a:lstStyle>
          <a:p>
            <a:pPr lvl="0"/>
            <a:r>
              <a:rPr lang="en-US"/>
              <a:t>Edit Master text styles</a:t>
            </a:r>
          </a:p>
          <a:p>
            <a:pPr lvl="1"/>
            <a:r>
              <a:rPr lang="en-US"/>
              <a:t>Second level</a:t>
            </a:r>
          </a:p>
          <a:p>
            <a:pPr lvl="2"/>
            <a:r>
              <a:rPr lang="en-US"/>
              <a:t>Third level</a:t>
            </a:r>
          </a:p>
        </p:txBody>
      </p:sp>
      <p:sp>
        <p:nvSpPr>
          <p:cNvPr id="61" name="Text Placeholder 13"/>
          <p:cNvSpPr>
            <a:spLocks noGrp="1"/>
          </p:cNvSpPr>
          <p:nvPr>
            <p:ph type="body" sz="quarter" idx="52" hasCustomPrompt="1"/>
          </p:nvPr>
        </p:nvSpPr>
        <p:spPr>
          <a:xfrm>
            <a:off x="8820361" y="202363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62" name="Oval 61"/>
          <p:cNvSpPr/>
          <p:nvPr userDrawn="1"/>
        </p:nvSpPr>
        <p:spPr>
          <a:xfrm>
            <a:off x="9839753" y="1079796"/>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icture Placeholder 3"/>
          <p:cNvSpPr>
            <a:spLocks noGrp="1"/>
          </p:cNvSpPr>
          <p:nvPr>
            <p:ph type="pic" sz="quarter" idx="53" hasCustomPrompt="1"/>
          </p:nvPr>
        </p:nvSpPr>
        <p:spPr>
          <a:xfrm>
            <a:off x="9872457" y="111420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76" name="Content Placeholder 3"/>
          <p:cNvSpPr>
            <a:spLocks noGrp="1"/>
          </p:cNvSpPr>
          <p:nvPr>
            <p:ph sz="quarter" idx="54"/>
          </p:nvPr>
        </p:nvSpPr>
        <p:spPr>
          <a:xfrm>
            <a:off x="722651" y="5109373"/>
            <a:ext cx="2843510" cy="973678"/>
          </a:xfrm>
          <a:prstGeom prst="rect">
            <a:avLst/>
          </a:prstGeom>
        </p:spPr>
        <p:txBody>
          <a:bodyPr/>
          <a:lstStyle>
            <a:lvl1pPr marL="274320" indent="-274320">
              <a:buClr>
                <a:srgbClr val="FF8909"/>
              </a:buClr>
              <a:buFontTx/>
              <a:buChar char="&gt;"/>
              <a:defRPr sz="1400">
                <a:latin typeface="+mj-lt"/>
              </a:defRPr>
            </a:lvl1pPr>
            <a:lvl2pPr marL="457200" indent="-182880">
              <a:buClr>
                <a:srgbClr val="FF8909"/>
              </a:buClr>
              <a:defRPr sz="1200">
                <a:latin typeface="+mj-lt"/>
              </a:defRPr>
            </a:lvl2pPr>
            <a:lvl3pPr marL="731520" indent="-182880">
              <a:buClr>
                <a:srgbClr val="FF8909"/>
              </a:buClr>
              <a:buFontTx/>
              <a:buChar char="•"/>
              <a:defRPr sz="1100">
                <a:latin typeface="+mj-lt"/>
              </a:defRPr>
            </a:lvl3pPr>
          </a:lstStyle>
          <a:p>
            <a:pPr lvl="0"/>
            <a:r>
              <a:rPr lang="en-US"/>
              <a:t>Edit Master text styles</a:t>
            </a:r>
          </a:p>
          <a:p>
            <a:pPr lvl="1"/>
            <a:r>
              <a:rPr lang="en-US"/>
              <a:t>Second level</a:t>
            </a:r>
          </a:p>
          <a:p>
            <a:pPr lvl="2"/>
            <a:r>
              <a:rPr lang="en-US"/>
              <a:t>Third level</a:t>
            </a:r>
          </a:p>
        </p:txBody>
      </p:sp>
      <p:sp>
        <p:nvSpPr>
          <p:cNvPr id="77" name="Text Placeholder 13"/>
          <p:cNvSpPr>
            <a:spLocks noGrp="1"/>
          </p:cNvSpPr>
          <p:nvPr>
            <p:ph type="body" sz="quarter" idx="55" hasCustomPrompt="1"/>
          </p:nvPr>
        </p:nvSpPr>
        <p:spPr>
          <a:xfrm>
            <a:off x="722651" y="469015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78" name="Oval 77"/>
          <p:cNvSpPr/>
          <p:nvPr userDrawn="1"/>
        </p:nvSpPr>
        <p:spPr>
          <a:xfrm>
            <a:off x="1742043" y="3746316"/>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icture Placeholder 3"/>
          <p:cNvSpPr>
            <a:spLocks noGrp="1"/>
          </p:cNvSpPr>
          <p:nvPr>
            <p:ph type="pic" sz="quarter" idx="56" hasCustomPrompt="1"/>
          </p:nvPr>
        </p:nvSpPr>
        <p:spPr>
          <a:xfrm>
            <a:off x="1774747" y="378072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80" name="Content Placeholder 3"/>
          <p:cNvSpPr>
            <a:spLocks noGrp="1"/>
          </p:cNvSpPr>
          <p:nvPr>
            <p:ph sz="quarter" idx="57"/>
          </p:nvPr>
        </p:nvSpPr>
        <p:spPr>
          <a:xfrm>
            <a:off x="4771506" y="5109373"/>
            <a:ext cx="2843510" cy="973678"/>
          </a:xfrm>
          <a:prstGeom prst="rect">
            <a:avLst/>
          </a:prstGeom>
        </p:spPr>
        <p:txBody>
          <a:bodyPr/>
          <a:lstStyle>
            <a:lvl1pPr marL="274320" indent="-274320">
              <a:buClr>
                <a:srgbClr val="FF8909"/>
              </a:buClr>
              <a:buFontTx/>
              <a:buChar char="&gt;"/>
              <a:defRPr sz="1400">
                <a:latin typeface="+mj-lt"/>
              </a:defRPr>
            </a:lvl1pPr>
            <a:lvl2pPr marL="457200" indent="-182880">
              <a:buClr>
                <a:srgbClr val="FF8909"/>
              </a:buClr>
              <a:defRPr sz="1200">
                <a:latin typeface="+mj-lt"/>
              </a:defRPr>
            </a:lvl2pPr>
            <a:lvl3pPr marL="731520" indent="-182880">
              <a:buClr>
                <a:srgbClr val="FF8909"/>
              </a:buClr>
              <a:buFontTx/>
              <a:buChar char="•"/>
              <a:defRPr sz="1100">
                <a:latin typeface="+mj-lt"/>
              </a:defRPr>
            </a:lvl3pPr>
          </a:lstStyle>
          <a:p>
            <a:pPr lvl="0"/>
            <a:r>
              <a:rPr lang="en-US"/>
              <a:t>Edit Master text styles</a:t>
            </a:r>
          </a:p>
          <a:p>
            <a:pPr lvl="1"/>
            <a:r>
              <a:rPr lang="en-US"/>
              <a:t>Second level</a:t>
            </a:r>
          </a:p>
          <a:p>
            <a:pPr lvl="2"/>
            <a:r>
              <a:rPr lang="en-US"/>
              <a:t>Third level</a:t>
            </a:r>
          </a:p>
        </p:txBody>
      </p:sp>
      <p:sp>
        <p:nvSpPr>
          <p:cNvPr id="81" name="Text Placeholder 13"/>
          <p:cNvSpPr>
            <a:spLocks noGrp="1"/>
          </p:cNvSpPr>
          <p:nvPr>
            <p:ph type="body" sz="quarter" idx="58" hasCustomPrompt="1"/>
          </p:nvPr>
        </p:nvSpPr>
        <p:spPr>
          <a:xfrm>
            <a:off x="4771506" y="469015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82" name="Oval 81"/>
          <p:cNvSpPr/>
          <p:nvPr userDrawn="1"/>
        </p:nvSpPr>
        <p:spPr>
          <a:xfrm>
            <a:off x="5790898" y="3746316"/>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icture Placeholder 3"/>
          <p:cNvSpPr>
            <a:spLocks noGrp="1"/>
          </p:cNvSpPr>
          <p:nvPr>
            <p:ph type="pic" sz="quarter" idx="59" hasCustomPrompt="1"/>
          </p:nvPr>
        </p:nvSpPr>
        <p:spPr>
          <a:xfrm>
            <a:off x="5823602" y="378072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84" name="Content Placeholder 3"/>
          <p:cNvSpPr>
            <a:spLocks noGrp="1"/>
          </p:cNvSpPr>
          <p:nvPr>
            <p:ph sz="quarter" idx="60"/>
          </p:nvPr>
        </p:nvSpPr>
        <p:spPr>
          <a:xfrm>
            <a:off x="8820360" y="5109373"/>
            <a:ext cx="2843510" cy="973678"/>
          </a:xfrm>
          <a:prstGeom prst="rect">
            <a:avLst/>
          </a:prstGeom>
        </p:spPr>
        <p:txBody>
          <a:bodyPr/>
          <a:lstStyle>
            <a:lvl1pPr marL="274320" indent="-274320">
              <a:buClr>
                <a:srgbClr val="FF8909"/>
              </a:buClr>
              <a:buFontTx/>
              <a:buChar char="&gt;"/>
              <a:defRPr sz="1400">
                <a:latin typeface="+mj-lt"/>
              </a:defRPr>
            </a:lvl1pPr>
            <a:lvl2pPr marL="457200" indent="-182880">
              <a:buClr>
                <a:srgbClr val="FF8909"/>
              </a:buClr>
              <a:defRPr sz="1200">
                <a:latin typeface="+mj-lt"/>
              </a:defRPr>
            </a:lvl2pPr>
            <a:lvl3pPr marL="731520" indent="-182880">
              <a:buClr>
                <a:srgbClr val="FF8909"/>
              </a:buClr>
              <a:buFontTx/>
              <a:buChar char="•"/>
              <a:defRPr sz="1100">
                <a:latin typeface="+mj-lt"/>
              </a:defRPr>
            </a:lvl3pPr>
          </a:lstStyle>
          <a:p>
            <a:pPr lvl="0"/>
            <a:r>
              <a:rPr lang="en-US"/>
              <a:t>Edit Master text styles</a:t>
            </a:r>
          </a:p>
          <a:p>
            <a:pPr lvl="1"/>
            <a:r>
              <a:rPr lang="en-US"/>
              <a:t>Second level</a:t>
            </a:r>
          </a:p>
          <a:p>
            <a:pPr lvl="2"/>
            <a:r>
              <a:rPr lang="en-US"/>
              <a:t>Third level</a:t>
            </a:r>
          </a:p>
        </p:txBody>
      </p:sp>
      <p:sp>
        <p:nvSpPr>
          <p:cNvPr id="85" name="Text Placeholder 13"/>
          <p:cNvSpPr>
            <a:spLocks noGrp="1"/>
          </p:cNvSpPr>
          <p:nvPr>
            <p:ph type="body" sz="quarter" idx="61" hasCustomPrompt="1"/>
          </p:nvPr>
        </p:nvSpPr>
        <p:spPr>
          <a:xfrm>
            <a:off x="8820360" y="469015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86" name="Oval 85"/>
          <p:cNvSpPr/>
          <p:nvPr userDrawn="1"/>
        </p:nvSpPr>
        <p:spPr>
          <a:xfrm>
            <a:off x="9839752" y="3746316"/>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Picture Placeholder 3"/>
          <p:cNvSpPr>
            <a:spLocks noGrp="1"/>
          </p:cNvSpPr>
          <p:nvPr>
            <p:ph type="pic" sz="quarter" idx="62" hasCustomPrompt="1"/>
          </p:nvPr>
        </p:nvSpPr>
        <p:spPr>
          <a:xfrm>
            <a:off x="9872456" y="378072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3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3" name="Picture 32">
            <a:extLst>
              <a:ext uri="{FF2B5EF4-FFF2-40B4-BE49-F238E27FC236}">
                <a16:creationId xmlns:a16="http://schemas.microsoft.com/office/drawing/2014/main" id="{029F389D-93B1-455A-98C3-9FAC0A7B3B9B}"/>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076378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3coloumn, 2 row _Icon and Content_White">
    <p:spTree>
      <p:nvGrpSpPr>
        <p:cNvPr id="1" name=""/>
        <p:cNvGrpSpPr/>
        <p:nvPr/>
      </p:nvGrpSpPr>
      <p:grpSpPr>
        <a:xfrm>
          <a:off x="0" y="0"/>
          <a:ext cx="0" cy="0"/>
          <a:chOff x="0" y="0"/>
          <a:chExt cx="0" cy="0"/>
        </a:xfrm>
      </p:grpSpPr>
      <p:sp>
        <p:nvSpPr>
          <p:cNvPr id="32" name="Rectangle 31"/>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8" name="Content Placeholder 3"/>
          <p:cNvSpPr>
            <a:spLocks noGrp="1"/>
          </p:cNvSpPr>
          <p:nvPr>
            <p:ph sz="quarter" idx="32"/>
          </p:nvPr>
        </p:nvSpPr>
        <p:spPr>
          <a:xfrm>
            <a:off x="722652" y="2442853"/>
            <a:ext cx="2843510" cy="973678"/>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29" name="Text Placeholder 13"/>
          <p:cNvSpPr>
            <a:spLocks noGrp="1"/>
          </p:cNvSpPr>
          <p:nvPr>
            <p:ph type="body" sz="quarter" idx="33" hasCustomPrompt="1"/>
          </p:nvPr>
        </p:nvSpPr>
        <p:spPr>
          <a:xfrm>
            <a:off x="722652" y="202363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6" name="Oval 35"/>
          <p:cNvSpPr/>
          <p:nvPr userDrawn="1"/>
        </p:nvSpPr>
        <p:spPr>
          <a:xfrm>
            <a:off x="1742044" y="1079796"/>
            <a:ext cx="804727" cy="80472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Picture Placeholder 3"/>
          <p:cNvSpPr>
            <a:spLocks noGrp="1"/>
          </p:cNvSpPr>
          <p:nvPr>
            <p:ph type="pic" sz="quarter" idx="47" hasCustomPrompt="1"/>
          </p:nvPr>
        </p:nvSpPr>
        <p:spPr>
          <a:xfrm>
            <a:off x="1774748" y="111420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56" name="Content Placeholder 3"/>
          <p:cNvSpPr>
            <a:spLocks noGrp="1"/>
          </p:cNvSpPr>
          <p:nvPr>
            <p:ph sz="quarter" idx="48"/>
          </p:nvPr>
        </p:nvSpPr>
        <p:spPr>
          <a:xfrm>
            <a:off x="4771507" y="2442853"/>
            <a:ext cx="2843510" cy="973678"/>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57" name="Text Placeholder 13"/>
          <p:cNvSpPr>
            <a:spLocks noGrp="1"/>
          </p:cNvSpPr>
          <p:nvPr>
            <p:ph type="body" sz="quarter" idx="49" hasCustomPrompt="1"/>
          </p:nvPr>
        </p:nvSpPr>
        <p:spPr>
          <a:xfrm>
            <a:off x="4771507" y="202363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58" name="Oval 57"/>
          <p:cNvSpPr/>
          <p:nvPr userDrawn="1"/>
        </p:nvSpPr>
        <p:spPr>
          <a:xfrm>
            <a:off x="5790899" y="1079796"/>
            <a:ext cx="804727" cy="80472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Picture Placeholder 3"/>
          <p:cNvSpPr>
            <a:spLocks noGrp="1"/>
          </p:cNvSpPr>
          <p:nvPr>
            <p:ph type="pic" sz="quarter" idx="50" hasCustomPrompt="1"/>
          </p:nvPr>
        </p:nvSpPr>
        <p:spPr>
          <a:xfrm>
            <a:off x="5823603" y="111420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60" name="Content Placeholder 3"/>
          <p:cNvSpPr>
            <a:spLocks noGrp="1"/>
          </p:cNvSpPr>
          <p:nvPr>
            <p:ph sz="quarter" idx="51"/>
          </p:nvPr>
        </p:nvSpPr>
        <p:spPr>
          <a:xfrm>
            <a:off x="8820361" y="2442853"/>
            <a:ext cx="2843510" cy="973678"/>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61" name="Text Placeholder 13"/>
          <p:cNvSpPr>
            <a:spLocks noGrp="1"/>
          </p:cNvSpPr>
          <p:nvPr>
            <p:ph type="body" sz="quarter" idx="52" hasCustomPrompt="1"/>
          </p:nvPr>
        </p:nvSpPr>
        <p:spPr>
          <a:xfrm>
            <a:off x="8820361" y="202363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62" name="Oval 61"/>
          <p:cNvSpPr/>
          <p:nvPr userDrawn="1"/>
        </p:nvSpPr>
        <p:spPr>
          <a:xfrm>
            <a:off x="9839753" y="1079796"/>
            <a:ext cx="804727" cy="80472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icture Placeholder 3"/>
          <p:cNvSpPr>
            <a:spLocks noGrp="1"/>
          </p:cNvSpPr>
          <p:nvPr>
            <p:ph type="pic" sz="quarter" idx="53" hasCustomPrompt="1"/>
          </p:nvPr>
        </p:nvSpPr>
        <p:spPr>
          <a:xfrm>
            <a:off x="9872457" y="111420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76" name="Content Placeholder 3"/>
          <p:cNvSpPr>
            <a:spLocks noGrp="1"/>
          </p:cNvSpPr>
          <p:nvPr>
            <p:ph sz="quarter" idx="54"/>
          </p:nvPr>
        </p:nvSpPr>
        <p:spPr>
          <a:xfrm>
            <a:off x="722651" y="5109373"/>
            <a:ext cx="2843510" cy="973678"/>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77" name="Text Placeholder 13"/>
          <p:cNvSpPr>
            <a:spLocks noGrp="1"/>
          </p:cNvSpPr>
          <p:nvPr>
            <p:ph type="body" sz="quarter" idx="55" hasCustomPrompt="1"/>
          </p:nvPr>
        </p:nvSpPr>
        <p:spPr>
          <a:xfrm>
            <a:off x="722651" y="469015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78" name="Oval 77"/>
          <p:cNvSpPr/>
          <p:nvPr userDrawn="1"/>
        </p:nvSpPr>
        <p:spPr>
          <a:xfrm>
            <a:off x="1742043" y="3746316"/>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icture Placeholder 3"/>
          <p:cNvSpPr>
            <a:spLocks noGrp="1"/>
          </p:cNvSpPr>
          <p:nvPr>
            <p:ph type="pic" sz="quarter" idx="56" hasCustomPrompt="1"/>
          </p:nvPr>
        </p:nvSpPr>
        <p:spPr>
          <a:xfrm>
            <a:off x="1774747" y="378072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80" name="Content Placeholder 3"/>
          <p:cNvSpPr>
            <a:spLocks noGrp="1"/>
          </p:cNvSpPr>
          <p:nvPr>
            <p:ph sz="quarter" idx="57"/>
          </p:nvPr>
        </p:nvSpPr>
        <p:spPr>
          <a:xfrm>
            <a:off x="4771506" y="5109373"/>
            <a:ext cx="2843510" cy="973678"/>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81" name="Text Placeholder 13"/>
          <p:cNvSpPr>
            <a:spLocks noGrp="1"/>
          </p:cNvSpPr>
          <p:nvPr>
            <p:ph type="body" sz="quarter" idx="58" hasCustomPrompt="1"/>
          </p:nvPr>
        </p:nvSpPr>
        <p:spPr>
          <a:xfrm>
            <a:off x="4771506" y="469015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82" name="Oval 81"/>
          <p:cNvSpPr/>
          <p:nvPr userDrawn="1"/>
        </p:nvSpPr>
        <p:spPr>
          <a:xfrm>
            <a:off x="5790898" y="3746316"/>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icture Placeholder 3"/>
          <p:cNvSpPr>
            <a:spLocks noGrp="1"/>
          </p:cNvSpPr>
          <p:nvPr>
            <p:ph type="pic" sz="quarter" idx="59" hasCustomPrompt="1"/>
          </p:nvPr>
        </p:nvSpPr>
        <p:spPr>
          <a:xfrm>
            <a:off x="5823602" y="378072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84" name="Content Placeholder 3"/>
          <p:cNvSpPr>
            <a:spLocks noGrp="1"/>
          </p:cNvSpPr>
          <p:nvPr>
            <p:ph sz="quarter" idx="60"/>
          </p:nvPr>
        </p:nvSpPr>
        <p:spPr>
          <a:xfrm>
            <a:off x="8820360" y="5109373"/>
            <a:ext cx="2843510" cy="973678"/>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85" name="Text Placeholder 13"/>
          <p:cNvSpPr>
            <a:spLocks noGrp="1"/>
          </p:cNvSpPr>
          <p:nvPr>
            <p:ph type="body" sz="quarter" idx="61" hasCustomPrompt="1"/>
          </p:nvPr>
        </p:nvSpPr>
        <p:spPr>
          <a:xfrm>
            <a:off x="8820360" y="4690153"/>
            <a:ext cx="2843511" cy="419616"/>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86" name="Oval 85"/>
          <p:cNvSpPr/>
          <p:nvPr userDrawn="1"/>
        </p:nvSpPr>
        <p:spPr>
          <a:xfrm>
            <a:off x="9839752" y="3746316"/>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Picture Placeholder 3"/>
          <p:cNvSpPr>
            <a:spLocks noGrp="1"/>
          </p:cNvSpPr>
          <p:nvPr>
            <p:ph type="pic" sz="quarter" idx="62" hasCustomPrompt="1"/>
          </p:nvPr>
        </p:nvSpPr>
        <p:spPr>
          <a:xfrm>
            <a:off x="9872456" y="3780724"/>
            <a:ext cx="739319" cy="735911"/>
          </a:xfrm>
          <a:prstGeom prst="ellipse">
            <a:avLst/>
          </a:prstGeom>
        </p:spPr>
        <p:txBody>
          <a:bodyPr anchor="ctr"/>
          <a:lstStyle>
            <a:lvl1pPr marL="0" indent="0" algn="ctr">
              <a:buNone/>
              <a:defRPr sz="1000">
                <a:latin typeface="Roboto Thin"/>
              </a:defRPr>
            </a:lvl1pPr>
          </a:lstStyle>
          <a:p>
            <a:r>
              <a:rPr lang="en-US"/>
              <a:t>ICON</a:t>
            </a:r>
          </a:p>
        </p:txBody>
      </p:sp>
      <p:sp>
        <p:nvSpPr>
          <p:cNvPr id="33"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4" name="Picture 33">
            <a:extLst>
              <a:ext uri="{FF2B5EF4-FFF2-40B4-BE49-F238E27FC236}">
                <a16:creationId xmlns:a16="http://schemas.microsoft.com/office/drawing/2014/main" id="{7D73FA51-F5E5-4662-9F82-FD2E42F49C6F}"/>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5725667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coloumn, 4 row _Icon and Content_White">
    <p:spTree>
      <p:nvGrpSpPr>
        <p:cNvPr id="1" name=""/>
        <p:cNvGrpSpPr/>
        <p:nvPr/>
      </p:nvGrpSpPr>
      <p:grpSpPr>
        <a:xfrm>
          <a:off x="0" y="0"/>
          <a:ext cx="0" cy="0"/>
          <a:chOff x="0" y="0"/>
          <a:chExt cx="0" cy="0"/>
        </a:xfrm>
      </p:grpSpPr>
      <p:sp>
        <p:nvSpPr>
          <p:cNvPr id="73" name="Content Placeholder 3"/>
          <p:cNvSpPr>
            <a:spLocks noGrp="1"/>
          </p:cNvSpPr>
          <p:nvPr>
            <p:ph sz="quarter" idx="57" hasCustomPrompt="1"/>
          </p:nvPr>
        </p:nvSpPr>
        <p:spPr>
          <a:xfrm>
            <a:off x="7676432" y="1472155"/>
            <a:ext cx="3997359" cy="709605"/>
          </a:xfrm>
          <a:prstGeom prst="rect">
            <a:avLst/>
          </a:prstGeom>
        </p:spPr>
        <p:txBody>
          <a:bodyPr/>
          <a:lstStyle>
            <a:lvl1pPr marL="274320" indent="-274320">
              <a:buClr>
                <a:srgbClr val="FF8909"/>
              </a:buClr>
              <a:buFontTx/>
              <a:buChar char="&gt;"/>
              <a:defRPr sz="1400">
                <a:latin typeface="Roboto" panose="02000000000000000000"/>
              </a:defRPr>
            </a:lvl1pPr>
            <a:lvl2pPr marL="457200" indent="-182880">
              <a:buClr>
                <a:srgbClr val="FF8909"/>
              </a:buClr>
              <a:defRPr sz="1200">
                <a:latin typeface="Roboto" panose="02000000000000000000"/>
              </a:defRPr>
            </a:lvl2pPr>
            <a:lvl3pPr marL="731520" indent="-182880">
              <a:buClr>
                <a:srgbClr val="FF8909"/>
              </a:buClr>
              <a:buFontTx/>
              <a:buChar char="•"/>
              <a:defRPr sz="1100">
                <a:latin typeface="Roboto" panose="02000000000000000000"/>
              </a:defRPr>
            </a:lvl3pPr>
          </a:lstStyle>
          <a:p>
            <a:pPr lvl="0"/>
            <a:r>
              <a:rPr lang="en-US"/>
              <a:t>Edit Master text styles</a:t>
            </a:r>
          </a:p>
          <a:p>
            <a:pPr lvl="1"/>
            <a:r>
              <a:rPr lang="en-US"/>
              <a:t>Second level</a:t>
            </a:r>
          </a:p>
          <a:p>
            <a:pPr lvl="2"/>
            <a:r>
              <a:rPr lang="en-US"/>
              <a:t>Third level</a:t>
            </a:r>
          </a:p>
        </p:txBody>
      </p:sp>
      <p:sp>
        <p:nvSpPr>
          <p:cNvPr id="74" name="Text Placeholder 13"/>
          <p:cNvSpPr>
            <a:spLocks noGrp="1"/>
          </p:cNvSpPr>
          <p:nvPr>
            <p:ph type="body" sz="quarter" idx="58" hasCustomPrompt="1"/>
          </p:nvPr>
        </p:nvSpPr>
        <p:spPr>
          <a:xfrm>
            <a:off x="7676432" y="1095816"/>
            <a:ext cx="3997360" cy="368785"/>
          </a:xfrm>
          <a:prstGeom prst="rect">
            <a:avLst/>
          </a:prstGeom>
        </p:spPr>
        <p:txBody>
          <a:bodyPr anchor="ctr"/>
          <a:lstStyle>
            <a:lvl1pPr marL="0" indent="0" algn="l">
              <a:buNone/>
              <a:defRPr sz="2400">
                <a:solidFill>
                  <a:srgbClr val="FF8909"/>
                </a:solidFill>
                <a:latin typeface="Roboto Black" panose="02000000000000000000"/>
              </a:defRPr>
            </a:lvl1pPr>
          </a:lstStyle>
          <a:p>
            <a:pPr lvl="0"/>
            <a:r>
              <a:rPr lang="en-US"/>
              <a:t>HEADER</a:t>
            </a:r>
          </a:p>
        </p:txBody>
      </p:sp>
      <p:sp>
        <p:nvSpPr>
          <p:cNvPr id="75" name="Oval 74"/>
          <p:cNvSpPr/>
          <p:nvPr userDrawn="1"/>
        </p:nvSpPr>
        <p:spPr>
          <a:xfrm>
            <a:off x="6481320" y="1223786"/>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icture Placeholder 3"/>
          <p:cNvSpPr>
            <a:spLocks noGrp="1"/>
          </p:cNvSpPr>
          <p:nvPr>
            <p:ph type="pic" sz="quarter" idx="59" hasCustomPrompt="1"/>
          </p:nvPr>
        </p:nvSpPr>
        <p:spPr>
          <a:xfrm>
            <a:off x="6514024" y="1258194"/>
            <a:ext cx="739319" cy="735911"/>
          </a:xfrm>
          <a:prstGeom prst="ellipse">
            <a:avLst/>
          </a:prstGeom>
        </p:spPr>
        <p:txBody>
          <a:bodyPr anchor="ctr"/>
          <a:lstStyle>
            <a:lvl1pPr marL="0" indent="0" algn="ctr">
              <a:buNone/>
              <a:defRPr sz="1200"/>
            </a:lvl1pPr>
          </a:lstStyle>
          <a:p>
            <a:r>
              <a:rPr lang="en-US"/>
              <a:t>ICON</a:t>
            </a:r>
          </a:p>
        </p:txBody>
      </p:sp>
      <p:sp>
        <p:nvSpPr>
          <p:cNvPr id="77" name="Content Placeholder 3"/>
          <p:cNvSpPr>
            <a:spLocks noGrp="1"/>
          </p:cNvSpPr>
          <p:nvPr>
            <p:ph sz="quarter" idx="60"/>
          </p:nvPr>
        </p:nvSpPr>
        <p:spPr>
          <a:xfrm>
            <a:off x="7676431" y="2797802"/>
            <a:ext cx="3997359" cy="709605"/>
          </a:xfrm>
          <a:prstGeom prst="rect">
            <a:avLst/>
          </a:prstGeom>
        </p:spPr>
        <p:txBody>
          <a:bodyPr/>
          <a:lstStyle>
            <a:lvl1pPr marL="274320" indent="-274320">
              <a:buClr>
                <a:srgbClr val="FF8909"/>
              </a:buClr>
              <a:buFontTx/>
              <a:buChar char="&gt;"/>
              <a:defRPr sz="1400">
                <a:latin typeface="Roboto" panose="02000000000000000000"/>
              </a:defRPr>
            </a:lvl1pPr>
            <a:lvl2pPr marL="457200" indent="-182880">
              <a:buClr>
                <a:srgbClr val="FF8909"/>
              </a:buClr>
              <a:defRPr sz="1200">
                <a:latin typeface="Roboto" panose="02000000000000000000"/>
              </a:defRPr>
            </a:lvl2pPr>
            <a:lvl3pPr marL="731520" indent="-182880">
              <a:buClr>
                <a:srgbClr val="FF8909"/>
              </a:buClr>
              <a:buFontTx/>
              <a:buChar char="•"/>
              <a:defRPr sz="1100">
                <a:latin typeface="Roboto" panose="02000000000000000000"/>
              </a:defRPr>
            </a:lvl3pPr>
          </a:lstStyle>
          <a:p>
            <a:pPr lvl="0"/>
            <a:r>
              <a:rPr lang="en-US"/>
              <a:t>Edit Master text styles</a:t>
            </a:r>
          </a:p>
          <a:p>
            <a:pPr lvl="1"/>
            <a:r>
              <a:rPr lang="en-US"/>
              <a:t>Second level</a:t>
            </a:r>
          </a:p>
          <a:p>
            <a:pPr lvl="2"/>
            <a:r>
              <a:rPr lang="en-US"/>
              <a:t>Third level</a:t>
            </a:r>
          </a:p>
        </p:txBody>
      </p:sp>
      <p:sp>
        <p:nvSpPr>
          <p:cNvPr id="78" name="Text Placeholder 13"/>
          <p:cNvSpPr>
            <a:spLocks noGrp="1"/>
          </p:cNvSpPr>
          <p:nvPr>
            <p:ph type="body" sz="quarter" idx="61" hasCustomPrompt="1"/>
          </p:nvPr>
        </p:nvSpPr>
        <p:spPr>
          <a:xfrm>
            <a:off x="7676431" y="2421463"/>
            <a:ext cx="3997360" cy="368785"/>
          </a:xfrm>
          <a:prstGeom prst="rect">
            <a:avLst/>
          </a:prstGeom>
        </p:spPr>
        <p:txBody>
          <a:bodyPr anchor="ctr"/>
          <a:lstStyle>
            <a:lvl1pPr marL="0" indent="0" algn="l">
              <a:buNone/>
              <a:defRPr sz="2400">
                <a:solidFill>
                  <a:srgbClr val="FF8909"/>
                </a:solidFill>
                <a:latin typeface="Roboto Black" panose="02000000000000000000"/>
              </a:defRPr>
            </a:lvl1pPr>
          </a:lstStyle>
          <a:p>
            <a:pPr lvl="0"/>
            <a:r>
              <a:rPr lang="en-US"/>
              <a:t>HEADER</a:t>
            </a:r>
          </a:p>
        </p:txBody>
      </p:sp>
      <p:sp>
        <p:nvSpPr>
          <p:cNvPr id="79" name="Oval 78"/>
          <p:cNvSpPr/>
          <p:nvPr userDrawn="1"/>
        </p:nvSpPr>
        <p:spPr>
          <a:xfrm>
            <a:off x="6481319" y="2549433"/>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icture Placeholder 3"/>
          <p:cNvSpPr>
            <a:spLocks noGrp="1"/>
          </p:cNvSpPr>
          <p:nvPr>
            <p:ph type="pic" sz="quarter" idx="62" hasCustomPrompt="1"/>
          </p:nvPr>
        </p:nvSpPr>
        <p:spPr>
          <a:xfrm>
            <a:off x="6514023" y="2583841"/>
            <a:ext cx="739319" cy="735911"/>
          </a:xfrm>
          <a:prstGeom prst="ellipse">
            <a:avLst/>
          </a:prstGeom>
        </p:spPr>
        <p:txBody>
          <a:bodyPr anchor="ctr"/>
          <a:lstStyle>
            <a:lvl1pPr marL="0" indent="0" algn="ctr">
              <a:buNone/>
              <a:defRPr sz="1200"/>
            </a:lvl1pPr>
          </a:lstStyle>
          <a:p>
            <a:r>
              <a:rPr lang="en-US"/>
              <a:t>ICON</a:t>
            </a:r>
          </a:p>
        </p:txBody>
      </p:sp>
      <p:sp>
        <p:nvSpPr>
          <p:cNvPr id="81" name="Content Placeholder 3"/>
          <p:cNvSpPr>
            <a:spLocks noGrp="1"/>
          </p:cNvSpPr>
          <p:nvPr>
            <p:ph sz="quarter" idx="63"/>
          </p:nvPr>
        </p:nvSpPr>
        <p:spPr>
          <a:xfrm>
            <a:off x="7676432" y="4123449"/>
            <a:ext cx="3997359" cy="709605"/>
          </a:xfrm>
          <a:prstGeom prst="rect">
            <a:avLst/>
          </a:prstGeom>
        </p:spPr>
        <p:txBody>
          <a:bodyPr/>
          <a:lstStyle>
            <a:lvl1pPr marL="274320" indent="-274320">
              <a:buClr>
                <a:srgbClr val="FF8909"/>
              </a:buClr>
              <a:buFontTx/>
              <a:buChar char="&gt;"/>
              <a:defRPr sz="1400">
                <a:latin typeface="Roboto" panose="02000000000000000000"/>
              </a:defRPr>
            </a:lvl1pPr>
            <a:lvl2pPr marL="457200" indent="-182880">
              <a:buClr>
                <a:srgbClr val="FF8909"/>
              </a:buClr>
              <a:defRPr sz="1200">
                <a:latin typeface="Roboto" panose="02000000000000000000"/>
              </a:defRPr>
            </a:lvl2pPr>
            <a:lvl3pPr marL="731520" indent="-182880">
              <a:buClr>
                <a:srgbClr val="FF8909"/>
              </a:buClr>
              <a:buFontTx/>
              <a:buChar char="•"/>
              <a:defRPr sz="1100">
                <a:latin typeface="Roboto" panose="02000000000000000000"/>
              </a:defRPr>
            </a:lvl3pPr>
          </a:lstStyle>
          <a:p>
            <a:pPr lvl="0"/>
            <a:r>
              <a:rPr lang="en-US"/>
              <a:t>Edit Master text styles</a:t>
            </a:r>
          </a:p>
          <a:p>
            <a:pPr lvl="1"/>
            <a:r>
              <a:rPr lang="en-US"/>
              <a:t>Second level</a:t>
            </a:r>
          </a:p>
          <a:p>
            <a:pPr lvl="2"/>
            <a:r>
              <a:rPr lang="en-US"/>
              <a:t>Third level</a:t>
            </a:r>
          </a:p>
        </p:txBody>
      </p:sp>
      <p:sp>
        <p:nvSpPr>
          <p:cNvPr id="82" name="Text Placeholder 13"/>
          <p:cNvSpPr>
            <a:spLocks noGrp="1"/>
          </p:cNvSpPr>
          <p:nvPr>
            <p:ph type="body" sz="quarter" idx="64" hasCustomPrompt="1"/>
          </p:nvPr>
        </p:nvSpPr>
        <p:spPr>
          <a:xfrm>
            <a:off x="7676432" y="3747110"/>
            <a:ext cx="3997360" cy="368785"/>
          </a:xfrm>
          <a:prstGeom prst="rect">
            <a:avLst/>
          </a:prstGeom>
        </p:spPr>
        <p:txBody>
          <a:bodyPr anchor="ctr"/>
          <a:lstStyle>
            <a:lvl1pPr marL="0" indent="0" algn="l">
              <a:buNone/>
              <a:defRPr sz="2400">
                <a:solidFill>
                  <a:srgbClr val="FF8909"/>
                </a:solidFill>
                <a:latin typeface="Roboto Black" panose="02000000000000000000"/>
              </a:defRPr>
            </a:lvl1pPr>
          </a:lstStyle>
          <a:p>
            <a:pPr lvl="0"/>
            <a:r>
              <a:rPr lang="en-US"/>
              <a:t>HEADER</a:t>
            </a:r>
          </a:p>
        </p:txBody>
      </p:sp>
      <p:sp>
        <p:nvSpPr>
          <p:cNvPr id="83" name="Oval 82"/>
          <p:cNvSpPr/>
          <p:nvPr userDrawn="1"/>
        </p:nvSpPr>
        <p:spPr>
          <a:xfrm>
            <a:off x="6481320" y="3875080"/>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Picture Placeholder 3"/>
          <p:cNvSpPr>
            <a:spLocks noGrp="1"/>
          </p:cNvSpPr>
          <p:nvPr>
            <p:ph type="pic" sz="quarter" idx="65" hasCustomPrompt="1"/>
          </p:nvPr>
        </p:nvSpPr>
        <p:spPr>
          <a:xfrm>
            <a:off x="6514024" y="3909488"/>
            <a:ext cx="739319" cy="735911"/>
          </a:xfrm>
          <a:prstGeom prst="ellipse">
            <a:avLst/>
          </a:prstGeom>
        </p:spPr>
        <p:txBody>
          <a:bodyPr anchor="ctr"/>
          <a:lstStyle>
            <a:lvl1pPr marL="0" indent="0" algn="ctr">
              <a:buNone/>
              <a:defRPr sz="1200"/>
            </a:lvl1pPr>
          </a:lstStyle>
          <a:p>
            <a:r>
              <a:rPr lang="en-US"/>
              <a:t>ICON</a:t>
            </a:r>
          </a:p>
        </p:txBody>
      </p:sp>
      <p:sp>
        <p:nvSpPr>
          <p:cNvPr id="85" name="Content Placeholder 3"/>
          <p:cNvSpPr>
            <a:spLocks noGrp="1"/>
          </p:cNvSpPr>
          <p:nvPr>
            <p:ph sz="quarter" idx="66"/>
          </p:nvPr>
        </p:nvSpPr>
        <p:spPr>
          <a:xfrm>
            <a:off x="7676431" y="5449096"/>
            <a:ext cx="3997359" cy="709605"/>
          </a:xfrm>
          <a:prstGeom prst="rect">
            <a:avLst/>
          </a:prstGeom>
        </p:spPr>
        <p:txBody>
          <a:bodyPr/>
          <a:lstStyle>
            <a:lvl1pPr marL="274320" indent="-274320">
              <a:buClr>
                <a:srgbClr val="FF8909"/>
              </a:buClr>
              <a:buFontTx/>
              <a:buChar char="&gt;"/>
              <a:defRPr sz="1400">
                <a:latin typeface="Roboto" panose="02000000000000000000"/>
              </a:defRPr>
            </a:lvl1pPr>
            <a:lvl2pPr marL="457200" indent="-182880">
              <a:buClr>
                <a:srgbClr val="FF8909"/>
              </a:buClr>
              <a:defRPr sz="1200">
                <a:latin typeface="Roboto" panose="02000000000000000000"/>
              </a:defRPr>
            </a:lvl2pPr>
            <a:lvl3pPr marL="731520" indent="-182880">
              <a:buClr>
                <a:srgbClr val="FF8909"/>
              </a:buClr>
              <a:buFontTx/>
              <a:buChar char="•"/>
              <a:defRPr sz="1100">
                <a:latin typeface="Roboto" panose="02000000000000000000"/>
              </a:defRPr>
            </a:lvl3pPr>
          </a:lstStyle>
          <a:p>
            <a:pPr lvl="0"/>
            <a:r>
              <a:rPr lang="en-US"/>
              <a:t>Edit Master text styles</a:t>
            </a:r>
          </a:p>
          <a:p>
            <a:pPr lvl="1"/>
            <a:r>
              <a:rPr lang="en-US"/>
              <a:t>Second level</a:t>
            </a:r>
          </a:p>
          <a:p>
            <a:pPr lvl="2"/>
            <a:r>
              <a:rPr lang="en-US"/>
              <a:t>Third level</a:t>
            </a:r>
          </a:p>
        </p:txBody>
      </p:sp>
      <p:sp>
        <p:nvSpPr>
          <p:cNvPr id="86" name="Text Placeholder 13"/>
          <p:cNvSpPr>
            <a:spLocks noGrp="1"/>
          </p:cNvSpPr>
          <p:nvPr>
            <p:ph type="body" sz="quarter" idx="67" hasCustomPrompt="1"/>
          </p:nvPr>
        </p:nvSpPr>
        <p:spPr>
          <a:xfrm>
            <a:off x="7676431" y="5072757"/>
            <a:ext cx="3997360" cy="368785"/>
          </a:xfrm>
          <a:prstGeom prst="rect">
            <a:avLst/>
          </a:prstGeom>
        </p:spPr>
        <p:txBody>
          <a:bodyPr anchor="ctr"/>
          <a:lstStyle>
            <a:lvl1pPr marL="0" indent="0" algn="l">
              <a:buNone/>
              <a:defRPr sz="2400">
                <a:solidFill>
                  <a:srgbClr val="FF8909"/>
                </a:solidFill>
                <a:latin typeface="Roboto Black" panose="02000000000000000000"/>
              </a:defRPr>
            </a:lvl1pPr>
          </a:lstStyle>
          <a:p>
            <a:pPr lvl="0"/>
            <a:r>
              <a:rPr lang="en-US"/>
              <a:t>HEADER</a:t>
            </a:r>
          </a:p>
        </p:txBody>
      </p:sp>
      <p:sp>
        <p:nvSpPr>
          <p:cNvPr id="87" name="Oval 86"/>
          <p:cNvSpPr/>
          <p:nvPr userDrawn="1"/>
        </p:nvSpPr>
        <p:spPr>
          <a:xfrm>
            <a:off x="6481319" y="5200727"/>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Picture Placeholder 3"/>
          <p:cNvSpPr>
            <a:spLocks noGrp="1"/>
          </p:cNvSpPr>
          <p:nvPr>
            <p:ph type="pic" sz="quarter" idx="68" hasCustomPrompt="1"/>
          </p:nvPr>
        </p:nvSpPr>
        <p:spPr>
          <a:xfrm>
            <a:off x="6514023" y="5235135"/>
            <a:ext cx="739319" cy="735911"/>
          </a:xfrm>
          <a:prstGeom prst="ellipse">
            <a:avLst/>
          </a:prstGeom>
        </p:spPr>
        <p:txBody>
          <a:bodyPr anchor="ctr"/>
          <a:lstStyle>
            <a:lvl1pPr marL="0" indent="0" algn="ctr">
              <a:buNone/>
              <a:defRPr sz="1200"/>
            </a:lvl1pPr>
          </a:lstStyle>
          <a:p>
            <a:r>
              <a:rPr lang="en-US"/>
              <a:t>ICON</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i="0" baseline="0">
                <a:solidFill>
                  <a:schemeClr val="tx1">
                    <a:lumMod val="75000"/>
                    <a:lumOff val="25000"/>
                  </a:schemeClr>
                </a:solidFill>
                <a:latin typeface="Roboto Black"/>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8" name="Content Placeholder 3"/>
          <p:cNvSpPr>
            <a:spLocks noGrp="1"/>
          </p:cNvSpPr>
          <p:nvPr>
            <p:ph sz="quarter" idx="32"/>
          </p:nvPr>
        </p:nvSpPr>
        <p:spPr>
          <a:xfrm>
            <a:off x="1984733" y="1394664"/>
            <a:ext cx="3997359" cy="709605"/>
          </a:xfrm>
          <a:prstGeom prst="rect">
            <a:avLst/>
          </a:prstGeom>
        </p:spPr>
        <p:txBody>
          <a:bodyPr/>
          <a:lstStyle>
            <a:lvl1pPr marL="274320" indent="-274320">
              <a:buClr>
                <a:srgbClr val="FF8909"/>
              </a:buClr>
              <a:buFontTx/>
              <a:buChar char="&gt;"/>
              <a:defRPr sz="1400">
                <a:latin typeface="Roboto" panose="02000000000000000000"/>
              </a:defRPr>
            </a:lvl1pPr>
            <a:lvl2pPr marL="457200" indent="-182880">
              <a:buClr>
                <a:srgbClr val="FF8909"/>
              </a:buClr>
              <a:defRPr sz="1200">
                <a:latin typeface="Roboto" panose="02000000000000000000"/>
              </a:defRPr>
            </a:lvl2pPr>
            <a:lvl3pPr marL="731520" indent="-182880">
              <a:buClr>
                <a:srgbClr val="FF8909"/>
              </a:buClr>
              <a:buFontTx/>
              <a:buChar char="•"/>
              <a:defRPr sz="1100">
                <a:latin typeface="Roboto" panose="02000000000000000000"/>
              </a:defRPr>
            </a:lvl3pPr>
          </a:lstStyle>
          <a:p>
            <a:pPr lvl="0"/>
            <a:r>
              <a:rPr lang="en-US"/>
              <a:t>Edit Master text styles</a:t>
            </a:r>
          </a:p>
          <a:p>
            <a:pPr lvl="1"/>
            <a:r>
              <a:rPr lang="en-US"/>
              <a:t>Second level</a:t>
            </a:r>
          </a:p>
          <a:p>
            <a:pPr lvl="2"/>
            <a:r>
              <a:rPr lang="en-US"/>
              <a:t>Third level</a:t>
            </a:r>
          </a:p>
        </p:txBody>
      </p:sp>
      <p:sp>
        <p:nvSpPr>
          <p:cNvPr id="29" name="Text Placeholder 13"/>
          <p:cNvSpPr>
            <a:spLocks noGrp="1"/>
          </p:cNvSpPr>
          <p:nvPr>
            <p:ph type="body" sz="quarter" idx="33" hasCustomPrompt="1"/>
          </p:nvPr>
        </p:nvSpPr>
        <p:spPr>
          <a:xfrm>
            <a:off x="1984733" y="1018325"/>
            <a:ext cx="3997360" cy="368785"/>
          </a:xfrm>
          <a:prstGeom prst="rect">
            <a:avLst/>
          </a:prstGeom>
        </p:spPr>
        <p:txBody>
          <a:bodyPr anchor="ctr"/>
          <a:lstStyle>
            <a:lvl1pPr marL="0" indent="0" algn="l">
              <a:buNone/>
              <a:defRPr sz="2400">
                <a:solidFill>
                  <a:srgbClr val="FF8909"/>
                </a:solidFill>
                <a:latin typeface="Roboto Black" panose="02000000000000000000"/>
              </a:defRPr>
            </a:lvl1pPr>
          </a:lstStyle>
          <a:p>
            <a:pPr lvl="0"/>
            <a:r>
              <a:rPr lang="en-US"/>
              <a:t>HEADER</a:t>
            </a:r>
          </a:p>
        </p:txBody>
      </p:sp>
      <p:sp>
        <p:nvSpPr>
          <p:cNvPr id="33" name="Oval 32"/>
          <p:cNvSpPr/>
          <p:nvPr userDrawn="1"/>
        </p:nvSpPr>
        <p:spPr>
          <a:xfrm>
            <a:off x="789621" y="1146295"/>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icture Placeholder 3"/>
          <p:cNvSpPr>
            <a:spLocks noGrp="1"/>
          </p:cNvSpPr>
          <p:nvPr>
            <p:ph type="pic" sz="quarter" idx="47" hasCustomPrompt="1"/>
          </p:nvPr>
        </p:nvSpPr>
        <p:spPr>
          <a:xfrm>
            <a:off x="822325" y="1180703"/>
            <a:ext cx="739319" cy="735911"/>
          </a:xfrm>
          <a:prstGeom prst="ellipse">
            <a:avLst/>
          </a:prstGeom>
        </p:spPr>
        <p:txBody>
          <a:bodyPr anchor="ctr"/>
          <a:lstStyle>
            <a:lvl1pPr marL="0" indent="0" algn="ctr">
              <a:buNone/>
              <a:defRPr sz="1200"/>
            </a:lvl1pPr>
          </a:lstStyle>
          <a:p>
            <a:r>
              <a:rPr lang="en-US"/>
              <a:t>ICON</a:t>
            </a:r>
          </a:p>
        </p:txBody>
      </p:sp>
      <p:sp>
        <p:nvSpPr>
          <p:cNvPr id="35" name="Content Placeholder 3"/>
          <p:cNvSpPr>
            <a:spLocks noGrp="1"/>
          </p:cNvSpPr>
          <p:nvPr>
            <p:ph sz="quarter" idx="48"/>
          </p:nvPr>
        </p:nvSpPr>
        <p:spPr>
          <a:xfrm>
            <a:off x="1984732" y="2720311"/>
            <a:ext cx="3997359" cy="709605"/>
          </a:xfrm>
          <a:prstGeom prst="rect">
            <a:avLst/>
          </a:prstGeom>
        </p:spPr>
        <p:txBody>
          <a:bodyPr/>
          <a:lstStyle>
            <a:lvl1pPr marL="274320" indent="-274320">
              <a:buClr>
                <a:srgbClr val="FF8909"/>
              </a:buClr>
              <a:buFontTx/>
              <a:buChar char="&gt;"/>
              <a:defRPr sz="1400">
                <a:latin typeface="Roboto" panose="02000000000000000000"/>
              </a:defRPr>
            </a:lvl1pPr>
            <a:lvl2pPr marL="457200" indent="-182880">
              <a:buClr>
                <a:srgbClr val="FF8909"/>
              </a:buClr>
              <a:defRPr sz="1200">
                <a:latin typeface="Roboto" panose="02000000000000000000"/>
              </a:defRPr>
            </a:lvl2pPr>
            <a:lvl3pPr marL="731520" indent="-182880">
              <a:buClr>
                <a:srgbClr val="FF8909"/>
              </a:buClr>
              <a:buFontTx/>
              <a:buChar char="•"/>
              <a:defRPr sz="1100">
                <a:latin typeface="Roboto" panose="02000000000000000000"/>
              </a:defRPr>
            </a:lvl3pPr>
          </a:lstStyle>
          <a:p>
            <a:pPr lvl="0"/>
            <a:r>
              <a:rPr lang="en-US"/>
              <a:t>Edit Master text styles</a:t>
            </a:r>
          </a:p>
          <a:p>
            <a:pPr lvl="1"/>
            <a:r>
              <a:rPr lang="en-US"/>
              <a:t>Second level</a:t>
            </a:r>
          </a:p>
          <a:p>
            <a:pPr lvl="2"/>
            <a:r>
              <a:rPr lang="en-US"/>
              <a:t>Third level</a:t>
            </a:r>
          </a:p>
        </p:txBody>
      </p:sp>
      <p:sp>
        <p:nvSpPr>
          <p:cNvPr id="36" name="Text Placeholder 13"/>
          <p:cNvSpPr>
            <a:spLocks noGrp="1"/>
          </p:cNvSpPr>
          <p:nvPr>
            <p:ph type="body" sz="quarter" idx="49" hasCustomPrompt="1"/>
          </p:nvPr>
        </p:nvSpPr>
        <p:spPr>
          <a:xfrm>
            <a:off x="1984732" y="2343972"/>
            <a:ext cx="3997360" cy="368785"/>
          </a:xfrm>
          <a:prstGeom prst="rect">
            <a:avLst/>
          </a:prstGeom>
        </p:spPr>
        <p:txBody>
          <a:bodyPr anchor="ctr"/>
          <a:lstStyle>
            <a:lvl1pPr marL="0" indent="0" algn="l">
              <a:buNone/>
              <a:defRPr sz="2400">
                <a:solidFill>
                  <a:srgbClr val="FF8909"/>
                </a:solidFill>
                <a:latin typeface="Roboto Black" panose="02000000000000000000"/>
              </a:defRPr>
            </a:lvl1pPr>
          </a:lstStyle>
          <a:p>
            <a:pPr lvl="0"/>
            <a:r>
              <a:rPr lang="en-US"/>
              <a:t>HEADER</a:t>
            </a:r>
          </a:p>
        </p:txBody>
      </p:sp>
      <p:sp>
        <p:nvSpPr>
          <p:cNvPr id="55" name="Oval 54"/>
          <p:cNvSpPr/>
          <p:nvPr userDrawn="1"/>
        </p:nvSpPr>
        <p:spPr>
          <a:xfrm>
            <a:off x="789620" y="2471942"/>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icture Placeholder 3"/>
          <p:cNvSpPr>
            <a:spLocks noGrp="1"/>
          </p:cNvSpPr>
          <p:nvPr>
            <p:ph type="pic" sz="quarter" idx="50" hasCustomPrompt="1"/>
          </p:nvPr>
        </p:nvSpPr>
        <p:spPr>
          <a:xfrm>
            <a:off x="822324" y="2506350"/>
            <a:ext cx="739319" cy="735911"/>
          </a:xfrm>
          <a:prstGeom prst="ellipse">
            <a:avLst/>
          </a:prstGeom>
        </p:spPr>
        <p:txBody>
          <a:bodyPr anchor="ctr"/>
          <a:lstStyle>
            <a:lvl1pPr marL="0" indent="0" algn="ctr">
              <a:buNone/>
              <a:defRPr sz="1200"/>
            </a:lvl1pPr>
          </a:lstStyle>
          <a:p>
            <a:r>
              <a:rPr lang="en-US"/>
              <a:t>ICON</a:t>
            </a:r>
          </a:p>
        </p:txBody>
      </p:sp>
      <p:sp>
        <p:nvSpPr>
          <p:cNvPr id="57" name="Content Placeholder 3"/>
          <p:cNvSpPr>
            <a:spLocks noGrp="1"/>
          </p:cNvSpPr>
          <p:nvPr>
            <p:ph sz="quarter" idx="51"/>
          </p:nvPr>
        </p:nvSpPr>
        <p:spPr>
          <a:xfrm>
            <a:off x="1984733" y="4045958"/>
            <a:ext cx="3997359" cy="709605"/>
          </a:xfrm>
          <a:prstGeom prst="rect">
            <a:avLst/>
          </a:prstGeom>
        </p:spPr>
        <p:txBody>
          <a:bodyPr/>
          <a:lstStyle>
            <a:lvl1pPr marL="274320" indent="-274320">
              <a:buClr>
                <a:srgbClr val="FF8909"/>
              </a:buClr>
              <a:buFontTx/>
              <a:buChar char="&gt;"/>
              <a:defRPr sz="1400">
                <a:latin typeface="Roboto" panose="02000000000000000000"/>
              </a:defRPr>
            </a:lvl1pPr>
            <a:lvl2pPr marL="457200" indent="-182880">
              <a:buClr>
                <a:srgbClr val="FF8909"/>
              </a:buClr>
              <a:defRPr sz="1200">
                <a:latin typeface="Roboto" panose="02000000000000000000"/>
              </a:defRPr>
            </a:lvl2pPr>
            <a:lvl3pPr marL="731520" indent="-182880">
              <a:buClr>
                <a:srgbClr val="FF8909"/>
              </a:buClr>
              <a:buFontTx/>
              <a:buChar char="•"/>
              <a:defRPr sz="1100">
                <a:latin typeface="Roboto" panose="02000000000000000000"/>
              </a:defRPr>
            </a:lvl3pPr>
          </a:lstStyle>
          <a:p>
            <a:pPr lvl="0"/>
            <a:r>
              <a:rPr lang="en-US"/>
              <a:t>Edit Master text styles</a:t>
            </a:r>
          </a:p>
          <a:p>
            <a:pPr lvl="1"/>
            <a:r>
              <a:rPr lang="en-US"/>
              <a:t>Second level</a:t>
            </a:r>
          </a:p>
          <a:p>
            <a:pPr lvl="2"/>
            <a:r>
              <a:rPr lang="en-US"/>
              <a:t>Third level</a:t>
            </a:r>
          </a:p>
        </p:txBody>
      </p:sp>
      <p:sp>
        <p:nvSpPr>
          <p:cNvPr id="58" name="Text Placeholder 13"/>
          <p:cNvSpPr>
            <a:spLocks noGrp="1"/>
          </p:cNvSpPr>
          <p:nvPr>
            <p:ph type="body" sz="quarter" idx="52" hasCustomPrompt="1"/>
          </p:nvPr>
        </p:nvSpPr>
        <p:spPr>
          <a:xfrm>
            <a:off x="1984733" y="3669619"/>
            <a:ext cx="3997360" cy="368785"/>
          </a:xfrm>
          <a:prstGeom prst="rect">
            <a:avLst/>
          </a:prstGeom>
        </p:spPr>
        <p:txBody>
          <a:bodyPr anchor="ctr"/>
          <a:lstStyle>
            <a:lvl1pPr marL="0" indent="0" algn="l">
              <a:buNone/>
              <a:defRPr sz="2400">
                <a:solidFill>
                  <a:srgbClr val="FF8909"/>
                </a:solidFill>
                <a:latin typeface="Roboto Black" panose="02000000000000000000"/>
              </a:defRPr>
            </a:lvl1pPr>
          </a:lstStyle>
          <a:p>
            <a:pPr lvl="0"/>
            <a:r>
              <a:rPr lang="en-US"/>
              <a:t>HEADER</a:t>
            </a:r>
          </a:p>
        </p:txBody>
      </p:sp>
      <p:sp>
        <p:nvSpPr>
          <p:cNvPr id="59" name="Oval 58"/>
          <p:cNvSpPr/>
          <p:nvPr userDrawn="1"/>
        </p:nvSpPr>
        <p:spPr>
          <a:xfrm>
            <a:off x="789621" y="3797589"/>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icture Placeholder 3"/>
          <p:cNvSpPr>
            <a:spLocks noGrp="1"/>
          </p:cNvSpPr>
          <p:nvPr>
            <p:ph type="pic" sz="quarter" idx="53" hasCustomPrompt="1"/>
          </p:nvPr>
        </p:nvSpPr>
        <p:spPr>
          <a:xfrm>
            <a:off x="822325" y="3831997"/>
            <a:ext cx="739319" cy="735911"/>
          </a:xfrm>
          <a:prstGeom prst="ellipse">
            <a:avLst/>
          </a:prstGeom>
        </p:spPr>
        <p:txBody>
          <a:bodyPr anchor="ctr"/>
          <a:lstStyle>
            <a:lvl1pPr marL="0" indent="0" algn="ctr">
              <a:buNone/>
              <a:defRPr sz="1200"/>
            </a:lvl1pPr>
          </a:lstStyle>
          <a:p>
            <a:r>
              <a:rPr lang="en-US"/>
              <a:t>ICON</a:t>
            </a:r>
          </a:p>
        </p:txBody>
      </p:sp>
      <p:sp>
        <p:nvSpPr>
          <p:cNvPr id="61" name="Content Placeholder 3"/>
          <p:cNvSpPr>
            <a:spLocks noGrp="1"/>
          </p:cNvSpPr>
          <p:nvPr>
            <p:ph sz="quarter" idx="54"/>
          </p:nvPr>
        </p:nvSpPr>
        <p:spPr>
          <a:xfrm>
            <a:off x="1984732" y="5371605"/>
            <a:ext cx="3997359" cy="709605"/>
          </a:xfrm>
          <a:prstGeom prst="rect">
            <a:avLst/>
          </a:prstGeom>
        </p:spPr>
        <p:txBody>
          <a:bodyPr/>
          <a:lstStyle>
            <a:lvl1pPr marL="274320" indent="-274320">
              <a:buClr>
                <a:srgbClr val="FF8909"/>
              </a:buClr>
              <a:buFontTx/>
              <a:buChar char="&gt;"/>
              <a:defRPr sz="1400">
                <a:latin typeface="Roboto" panose="02000000000000000000"/>
              </a:defRPr>
            </a:lvl1pPr>
            <a:lvl2pPr marL="457200" indent="-182880">
              <a:buClr>
                <a:srgbClr val="FF8909"/>
              </a:buClr>
              <a:defRPr sz="1200">
                <a:latin typeface="Roboto" panose="02000000000000000000"/>
              </a:defRPr>
            </a:lvl2pPr>
            <a:lvl3pPr marL="731520" indent="-182880">
              <a:buClr>
                <a:srgbClr val="FF8909"/>
              </a:buClr>
              <a:buFontTx/>
              <a:buChar char="•"/>
              <a:defRPr sz="1100">
                <a:latin typeface="Roboto" panose="02000000000000000000"/>
              </a:defRPr>
            </a:lvl3pPr>
          </a:lstStyle>
          <a:p>
            <a:pPr lvl="0"/>
            <a:r>
              <a:rPr lang="en-US"/>
              <a:t>Edit Master text styles</a:t>
            </a:r>
          </a:p>
          <a:p>
            <a:pPr lvl="1"/>
            <a:r>
              <a:rPr lang="en-US"/>
              <a:t>Second level</a:t>
            </a:r>
          </a:p>
          <a:p>
            <a:pPr lvl="2"/>
            <a:r>
              <a:rPr lang="en-US"/>
              <a:t>Third level</a:t>
            </a:r>
          </a:p>
        </p:txBody>
      </p:sp>
      <p:sp>
        <p:nvSpPr>
          <p:cNvPr id="62" name="Text Placeholder 13"/>
          <p:cNvSpPr>
            <a:spLocks noGrp="1"/>
          </p:cNvSpPr>
          <p:nvPr>
            <p:ph type="body" sz="quarter" idx="55" hasCustomPrompt="1"/>
          </p:nvPr>
        </p:nvSpPr>
        <p:spPr>
          <a:xfrm>
            <a:off x="1984732" y="4995266"/>
            <a:ext cx="3997360" cy="368785"/>
          </a:xfrm>
          <a:prstGeom prst="rect">
            <a:avLst/>
          </a:prstGeom>
        </p:spPr>
        <p:txBody>
          <a:bodyPr anchor="ctr"/>
          <a:lstStyle>
            <a:lvl1pPr marL="0" indent="0" algn="l">
              <a:buNone/>
              <a:defRPr sz="2400">
                <a:solidFill>
                  <a:srgbClr val="FF8909"/>
                </a:solidFill>
                <a:latin typeface="Roboto Black" panose="02000000000000000000"/>
              </a:defRPr>
            </a:lvl1pPr>
          </a:lstStyle>
          <a:p>
            <a:pPr lvl="0"/>
            <a:r>
              <a:rPr lang="en-US"/>
              <a:t>HEADER</a:t>
            </a:r>
          </a:p>
        </p:txBody>
      </p:sp>
      <p:sp>
        <p:nvSpPr>
          <p:cNvPr id="63" name="Oval 62"/>
          <p:cNvSpPr/>
          <p:nvPr userDrawn="1"/>
        </p:nvSpPr>
        <p:spPr>
          <a:xfrm>
            <a:off x="789620" y="5123236"/>
            <a:ext cx="804727" cy="804727"/>
          </a:xfrm>
          <a:prstGeom prst="ellipse">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3"/>
          <p:cNvSpPr>
            <a:spLocks noGrp="1"/>
          </p:cNvSpPr>
          <p:nvPr>
            <p:ph type="pic" sz="quarter" idx="56" hasCustomPrompt="1"/>
          </p:nvPr>
        </p:nvSpPr>
        <p:spPr>
          <a:xfrm>
            <a:off x="822324" y="5157644"/>
            <a:ext cx="739319" cy="735911"/>
          </a:xfrm>
          <a:prstGeom prst="ellipse">
            <a:avLst/>
          </a:prstGeom>
        </p:spPr>
        <p:txBody>
          <a:bodyPr anchor="ctr"/>
          <a:lstStyle>
            <a:lvl1pPr marL="0" indent="0" algn="ctr">
              <a:buNone/>
              <a:defRPr sz="1200"/>
            </a:lvl1pPr>
          </a:lstStyle>
          <a:p>
            <a:r>
              <a:rPr lang="en-US"/>
              <a:t>ICON</a:t>
            </a:r>
          </a:p>
        </p:txBody>
      </p:sp>
      <p:sp>
        <p:nvSpPr>
          <p:cNvPr id="4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41" name="Picture 40">
            <a:extLst>
              <a:ext uri="{FF2B5EF4-FFF2-40B4-BE49-F238E27FC236}">
                <a16:creationId xmlns:a16="http://schemas.microsoft.com/office/drawing/2014/main" id="{78CDB89E-1EDC-4589-893B-D217F3B8612A}"/>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6251832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2coloumn, 4 row _Icon and Content_White">
    <p:spTree>
      <p:nvGrpSpPr>
        <p:cNvPr id="1" name=""/>
        <p:cNvGrpSpPr/>
        <p:nvPr/>
      </p:nvGrpSpPr>
      <p:grpSpPr>
        <a:xfrm>
          <a:off x="0" y="0"/>
          <a:ext cx="0" cy="0"/>
          <a:chOff x="0" y="0"/>
          <a:chExt cx="0" cy="0"/>
        </a:xfrm>
      </p:grpSpPr>
      <p:sp>
        <p:nvSpPr>
          <p:cNvPr id="40" name="Rectangle 39"/>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73" name="Content Placeholder 3"/>
          <p:cNvSpPr>
            <a:spLocks noGrp="1"/>
          </p:cNvSpPr>
          <p:nvPr>
            <p:ph sz="quarter" idx="57"/>
          </p:nvPr>
        </p:nvSpPr>
        <p:spPr>
          <a:xfrm>
            <a:off x="7676432" y="1472155"/>
            <a:ext cx="3997359" cy="709605"/>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74" name="Text Placeholder 13"/>
          <p:cNvSpPr>
            <a:spLocks noGrp="1"/>
          </p:cNvSpPr>
          <p:nvPr>
            <p:ph type="body" sz="quarter" idx="58" hasCustomPrompt="1"/>
          </p:nvPr>
        </p:nvSpPr>
        <p:spPr>
          <a:xfrm>
            <a:off x="7676432" y="1095816"/>
            <a:ext cx="3997360" cy="368785"/>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75" name="Oval 74"/>
          <p:cNvSpPr/>
          <p:nvPr userDrawn="1"/>
        </p:nvSpPr>
        <p:spPr>
          <a:xfrm>
            <a:off x="6481320" y="1223786"/>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icture Placeholder 3"/>
          <p:cNvSpPr>
            <a:spLocks noGrp="1"/>
          </p:cNvSpPr>
          <p:nvPr>
            <p:ph type="pic" sz="quarter" idx="59" hasCustomPrompt="1"/>
          </p:nvPr>
        </p:nvSpPr>
        <p:spPr>
          <a:xfrm>
            <a:off x="6514024" y="1258194"/>
            <a:ext cx="739319" cy="735911"/>
          </a:xfrm>
          <a:prstGeom prst="ellipse">
            <a:avLst/>
          </a:prstGeom>
        </p:spPr>
        <p:txBody>
          <a:bodyPr anchor="ctr"/>
          <a:lstStyle>
            <a:lvl1pPr marL="0" indent="0" algn="ctr">
              <a:buNone/>
              <a:defRPr sz="1200"/>
            </a:lvl1pPr>
          </a:lstStyle>
          <a:p>
            <a:r>
              <a:rPr lang="en-US"/>
              <a:t>ICON</a:t>
            </a:r>
          </a:p>
        </p:txBody>
      </p:sp>
      <p:sp>
        <p:nvSpPr>
          <p:cNvPr id="77" name="Content Placeholder 3"/>
          <p:cNvSpPr>
            <a:spLocks noGrp="1"/>
          </p:cNvSpPr>
          <p:nvPr>
            <p:ph sz="quarter" idx="60"/>
          </p:nvPr>
        </p:nvSpPr>
        <p:spPr>
          <a:xfrm>
            <a:off x="7676431" y="2797802"/>
            <a:ext cx="3997359" cy="709605"/>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78" name="Text Placeholder 13"/>
          <p:cNvSpPr>
            <a:spLocks noGrp="1"/>
          </p:cNvSpPr>
          <p:nvPr>
            <p:ph type="body" sz="quarter" idx="61" hasCustomPrompt="1"/>
          </p:nvPr>
        </p:nvSpPr>
        <p:spPr>
          <a:xfrm>
            <a:off x="7676431" y="2421463"/>
            <a:ext cx="3997360" cy="368785"/>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79" name="Oval 78"/>
          <p:cNvSpPr/>
          <p:nvPr userDrawn="1"/>
        </p:nvSpPr>
        <p:spPr>
          <a:xfrm>
            <a:off x="6481319" y="2549433"/>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icture Placeholder 3"/>
          <p:cNvSpPr>
            <a:spLocks noGrp="1"/>
          </p:cNvSpPr>
          <p:nvPr>
            <p:ph type="pic" sz="quarter" idx="62" hasCustomPrompt="1"/>
          </p:nvPr>
        </p:nvSpPr>
        <p:spPr>
          <a:xfrm>
            <a:off x="6514023" y="2583841"/>
            <a:ext cx="739319" cy="735911"/>
          </a:xfrm>
          <a:prstGeom prst="ellipse">
            <a:avLst/>
          </a:prstGeom>
        </p:spPr>
        <p:txBody>
          <a:bodyPr anchor="ctr"/>
          <a:lstStyle>
            <a:lvl1pPr marL="0" indent="0" algn="ctr">
              <a:buNone/>
              <a:defRPr sz="1200"/>
            </a:lvl1pPr>
          </a:lstStyle>
          <a:p>
            <a:r>
              <a:rPr lang="en-US"/>
              <a:t>ICON</a:t>
            </a:r>
          </a:p>
        </p:txBody>
      </p:sp>
      <p:sp>
        <p:nvSpPr>
          <p:cNvPr id="81" name="Content Placeholder 3"/>
          <p:cNvSpPr>
            <a:spLocks noGrp="1"/>
          </p:cNvSpPr>
          <p:nvPr>
            <p:ph sz="quarter" idx="63"/>
          </p:nvPr>
        </p:nvSpPr>
        <p:spPr>
          <a:xfrm>
            <a:off x="7676432" y="4123449"/>
            <a:ext cx="3997359" cy="709605"/>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82" name="Text Placeholder 13"/>
          <p:cNvSpPr>
            <a:spLocks noGrp="1"/>
          </p:cNvSpPr>
          <p:nvPr>
            <p:ph type="body" sz="quarter" idx="64" hasCustomPrompt="1"/>
          </p:nvPr>
        </p:nvSpPr>
        <p:spPr>
          <a:xfrm>
            <a:off x="7676432" y="3747110"/>
            <a:ext cx="3997360" cy="368785"/>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83" name="Oval 82"/>
          <p:cNvSpPr/>
          <p:nvPr userDrawn="1"/>
        </p:nvSpPr>
        <p:spPr>
          <a:xfrm>
            <a:off x="6481320" y="3875080"/>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Picture Placeholder 3"/>
          <p:cNvSpPr>
            <a:spLocks noGrp="1"/>
          </p:cNvSpPr>
          <p:nvPr>
            <p:ph type="pic" sz="quarter" idx="65" hasCustomPrompt="1"/>
          </p:nvPr>
        </p:nvSpPr>
        <p:spPr>
          <a:xfrm>
            <a:off x="6514024" y="3909488"/>
            <a:ext cx="739319" cy="735911"/>
          </a:xfrm>
          <a:prstGeom prst="ellipse">
            <a:avLst/>
          </a:prstGeom>
        </p:spPr>
        <p:txBody>
          <a:bodyPr anchor="ctr"/>
          <a:lstStyle>
            <a:lvl1pPr marL="0" indent="0" algn="ctr">
              <a:buNone/>
              <a:defRPr sz="1200"/>
            </a:lvl1pPr>
          </a:lstStyle>
          <a:p>
            <a:r>
              <a:rPr lang="en-US"/>
              <a:t>ICON</a:t>
            </a:r>
          </a:p>
        </p:txBody>
      </p:sp>
      <p:sp>
        <p:nvSpPr>
          <p:cNvPr id="85" name="Content Placeholder 3"/>
          <p:cNvSpPr>
            <a:spLocks noGrp="1"/>
          </p:cNvSpPr>
          <p:nvPr>
            <p:ph sz="quarter" idx="66"/>
          </p:nvPr>
        </p:nvSpPr>
        <p:spPr>
          <a:xfrm>
            <a:off x="7676431" y="5449096"/>
            <a:ext cx="3997359" cy="709605"/>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86" name="Text Placeholder 13"/>
          <p:cNvSpPr>
            <a:spLocks noGrp="1"/>
          </p:cNvSpPr>
          <p:nvPr>
            <p:ph type="body" sz="quarter" idx="67" hasCustomPrompt="1"/>
          </p:nvPr>
        </p:nvSpPr>
        <p:spPr>
          <a:xfrm>
            <a:off x="7676431" y="5072757"/>
            <a:ext cx="3997360" cy="368785"/>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87" name="Oval 86"/>
          <p:cNvSpPr/>
          <p:nvPr userDrawn="1"/>
        </p:nvSpPr>
        <p:spPr>
          <a:xfrm>
            <a:off x="6481319" y="5200727"/>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Picture Placeholder 3"/>
          <p:cNvSpPr>
            <a:spLocks noGrp="1"/>
          </p:cNvSpPr>
          <p:nvPr>
            <p:ph type="pic" sz="quarter" idx="68" hasCustomPrompt="1"/>
          </p:nvPr>
        </p:nvSpPr>
        <p:spPr>
          <a:xfrm>
            <a:off x="6514023" y="5235135"/>
            <a:ext cx="739319" cy="735911"/>
          </a:xfrm>
          <a:prstGeom prst="ellipse">
            <a:avLst/>
          </a:prstGeom>
        </p:spPr>
        <p:txBody>
          <a:bodyPr anchor="ctr"/>
          <a:lstStyle>
            <a:lvl1pPr marL="0" indent="0" algn="ctr">
              <a:buNone/>
              <a:defRPr sz="1200"/>
            </a:lvl1pPr>
          </a:lstStyle>
          <a:p>
            <a:r>
              <a:rPr lang="en-US"/>
              <a:t>ICON</a:t>
            </a: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8" name="Content Placeholder 3"/>
          <p:cNvSpPr>
            <a:spLocks noGrp="1"/>
          </p:cNvSpPr>
          <p:nvPr>
            <p:ph sz="quarter" idx="32"/>
          </p:nvPr>
        </p:nvSpPr>
        <p:spPr>
          <a:xfrm>
            <a:off x="1984733" y="1394664"/>
            <a:ext cx="3997359" cy="709605"/>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29" name="Text Placeholder 13"/>
          <p:cNvSpPr>
            <a:spLocks noGrp="1"/>
          </p:cNvSpPr>
          <p:nvPr>
            <p:ph type="body" sz="quarter" idx="33" hasCustomPrompt="1"/>
          </p:nvPr>
        </p:nvSpPr>
        <p:spPr>
          <a:xfrm>
            <a:off x="1984733" y="1018325"/>
            <a:ext cx="3997360" cy="368785"/>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33" name="Oval 32"/>
          <p:cNvSpPr/>
          <p:nvPr userDrawn="1"/>
        </p:nvSpPr>
        <p:spPr>
          <a:xfrm>
            <a:off x="789621" y="1146295"/>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icture Placeholder 3"/>
          <p:cNvSpPr>
            <a:spLocks noGrp="1"/>
          </p:cNvSpPr>
          <p:nvPr>
            <p:ph type="pic" sz="quarter" idx="47" hasCustomPrompt="1"/>
          </p:nvPr>
        </p:nvSpPr>
        <p:spPr>
          <a:xfrm>
            <a:off x="822325" y="1180703"/>
            <a:ext cx="739319" cy="735911"/>
          </a:xfrm>
          <a:prstGeom prst="ellipse">
            <a:avLst/>
          </a:prstGeom>
        </p:spPr>
        <p:txBody>
          <a:bodyPr anchor="ctr"/>
          <a:lstStyle>
            <a:lvl1pPr marL="0" indent="0" algn="ctr">
              <a:buNone/>
              <a:defRPr sz="1200"/>
            </a:lvl1pPr>
          </a:lstStyle>
          <a:p>
            <a:r>
              <a:rPr lang="en-US"/>
              <a:t>ICON</a:t>
            </a:r>
          </a:p>
        </p:txBody>
      </p:sp>
      <p:sp>
        <p:nvSpPr>
          <p:cNvPr id="35" name="Content Placeholder 3"/>
          <p:cNvSpPr>
            <a:spLocks noGrp="1"/>
          </p:cNvSpPr>
          <p:nvPr>
            <p:ph sz="quarter" idx="48"/>
          </p:nvPr>
        </p:nvSpPr>
        <p:spPr>
          <a:xfrm>
            <a:off x="1984732" y="2720311"/>
            <a:ext cx="3997359" cy="709605"/>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36" name="Text Placeholder 13"/>
          <p:cNvSpPr>
            <a:spLocks noGrp="1"/>
          </p:cNvSpPr>
          <p:nvPr>
            <p:ph type="body" sz="quarter" idx="49" hasCustomPrompt="1"/>
          </p:nvPr>
        </p:nvSpPr>
        <p:spPr>
          <a:xfrm>
            <a:off x="1984732" y="2343972"/>
            <a:ext cx="3997360" cy="368785"/>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55" name="Oval 54"/>
          <p:cNvSpPr/>
          <p:nvPr userDrawn="1"/>
        </p:nvSpPr>
        <p:spPr>
          <a:xfrm>
            <a:off x="789620" y="2471942"/>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icture Placeholder 3"/>
          <p:cNvSpPr>
            <a:spLocks noGrp="1"/>
          </p:cNvSpPr>
          <p:nvPr>
            <p:ph type="pic" sz="quarter" idx="50" hasCustomPrompt="1"/>
          </p:nvPr>
        </p:nvSpPr>
        <p:spPr>
          <a:xfrm>
            <a:off x="822324" y="2506350"/>
            <a:ext cx="739319" cy="735911"/>
          </a:xfrm>
          <a:prstGeom prst="ellipse">
            <a:avLst/>
          </a:prstGeom>
        </p:spPr>
        <p:txBody>
          <a:bodyPr anchor="ctr"/>
          <a:lstStyle>
            <a:lvl1pPr marL="0" indent="0" algn="ctr">
              <a:buNone/>
              <a:defRPr sz="1200"/>
            </a:lvl1pPr>
          </a:lstStyle>
          <a:p>
            <a:r>
              <a:rPr lang="en-US"/>
              <a:t>ICON</a:t>
            </a:r>
          </a:p>
        </p:txBody>
      </p:sp>
      <p:sp>
        <p:nvSpPr>
          <p:cNvPr id="57" name="Content Placeholder 3"/>
          <p:cNvSpPr>
            <a:spLocks noGrp="1"/>
          </p:cNvSpPr>
          <p:nvPr>
            <p:ph sz="quarter" idx="51"/>
          </p:nvPr>
        </p:nvSpPr>
        <p:spPr>
          <a:xfrm>
            <a:off x="1984733" y="4045958"/>
            <a:ext cx="3997359" cy="709605"/>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58" name="Text Placeholder 13"/>
          <p:cNvSpPr>
            <a:spLocks noGrp="1"/>
          </p:cNvSpPr>
          <p:nvPr>
            <p:ph type="body" sz="quarter" idx="52" hasCustomPrompt="1"/>
          </p:nvPr>
        </p:nvSpPr>
        <p:spPr>
          <a:xfrm>
            <a:off x="1984733" y="3669619"/>
            <a:ext cx="3997360" cy="368785"/>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59" name="Oval 58"/>
          <p:cNvSpPr/>
          <p:nvPr userDrawn="1"/>
        </p:nvSpPr>
        <p:spPr>
          <a:xfrm>
            <a:off x="789621" y="3797589"/>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icture Placeholder 3"/>
          <p:cNvSpPr>
            <a:spLocks noGrp="1"/>
          </p:cNvSpPr>
          <p:nvPr>
            <p:ph type="pic" sz="quarter" idx="53" hasCustomPrompt="1"/>
          </p:nvPr>
        </p:nvSpPr>
        <p:spPr>
          <a:xfrm>
            <a:off x="822325" y="3831997"/>
            <a:ext cx="739319" cy="735911"/>
          </a:xfrm>
          <a:prstGeom prst="ellipse">
            <a:avLst/>
          </a:prstGeom>
        </p:spPr>
        <p:txBody>
          <a:bodyPr anchor="ctr"/>
          <a:lstStyle>
            <a:lvl1pPr marL="0" indent="0" algn="ctr">
              <a:buNone/>
              <a:defRPr sz="1200"/>
            </a:lvl1pPr>
          </a:lstStyle>
          <a:p>
            <a:r>
              <a:rPr lang="en-US"/>
              <a:t>ICON</a:t>
            </a:r>
          </a:p>
        </p:txBody>
      </p:sp>
      <p:sp>
        <p:nvSpPr>
          <p:cNvPr id="61" name="Content Placeholder 3"/>
          <p:cNvSpPr>
            <a:spLocks noGrp="1"/>
          </p:cNvSpPr>
          <p:nvPr>
            <p:ph sz="quarter" idx="54"/>
          </p:nvPr>
        </p:nvSpPr>
        <p:spPr>
          <a:xfrm>
            <a:off x="1984732" y="5371605"/>
            <a:ext cx="3997359" cy="709605"/>
          </a:xfrm>
          <a:prstGeom prst="rect">
            <a:avLst/>
          </a:prstGeom>
        </p:spPr>
        <p:txBody>
          <a:bodyPr/>
          <a:lstStyle>
            <a:lvl1pPr marL="274320" indent="-274320">
              <a:buClr>
                <a:srgbClr val="FF8909"/>
              </a:buClr>
              <a:buFontTx/>
              <a:buChar char="&gt;"/>
              <a:defRPr sz="1400">
                <a:solidFill>
                  <a:schemeClr val="bg1"/>
                </a:solidFill>
                <a:latin typeface="+mj-lt"/>
              </a:defRPr>
            </a:lvl1pPr>
            <a:lvl2pPr marL="457200" indent="-182880">
              <a:buClr>
                <a:srgbClr val="FF8909"/>
              </a:buClr>
              <a:defRPr sz="1200">
                <a:solidFill>
                  <a:schemeClr val="bg1"/>
                </a:solidFill>
                <a:latin typeface="+mj-lt"/>
              </a:defRPr>
            </a:lvl2pPr>
            <a:lvl3pPr marL="731520" indent="-182880">
              <a:buClr>
                <a:srgbClr val="FF8909"/>
              </a:buClr>
              <a:buFontTx/>
              <a:buChar char="•"/>
              <a:defRPr sz="1100">
                <a:solidFill>
                  <a:schemeClr val="bg1"/>
                </a:solidFill>
                <a:latin typeface="+mj-lt"/>
              </a:defRPr>
            </a:lvl3pPr>
          </a:lstStyle>
          <a:p>
            <a:pPr lvl="0"/>
            <a:r>
              <a:rPr lang="en-US"/>
              <a:t>Edit Master text styles</a:t>
            </a:r>
          </a:p>
          <a:p>
            <a:pPr lvl="1"/>
            <a:r>
              <a:rPr lang="en-US"/>
              <a:t>Second level</a:t>
            </a:r>
          </a:p>
          <a:p>
            <a:pPr lvl="2"/>
            <a:r>
              <a:rPr lang="en-US"/>
              <a:t>Third level</a:t>
            </a:r>
          </a:p>
        </p:txBody>
      </p:sp>
      <p:sp>
        <p:nvSpPr>
          <p:cNvPr id="62" name="Text Placeholder 13"/>
          <p:cNvSpPr>
            <a:spLocks noGrp="1"/>
          </p:cNvSpPr>
          <p:nvPr>
            <p:ph type="body" sz="quarter" idx="55" hasCustomPrompt="1"/>
          </p:nvPr>
        </p:nvSpPr>
        <p:spPr>
          <a:xfrm>
            <a:off x="1984732" y="4995266"/>
            <a:ext cx="3997360" cy="368785"/>
          </a:xfrm>
          <a:prstGeom prst="rect">
            <a:avLst/>
          </a:prstGeom>
        </p:spPr>
        <p:txBody>
          <a:bodyPr anchor="ctr"/>
          <a:lstStyle>
            <a:lvl1pPr marL="0" indent="0" algn="l">
              <a:buNone/>
              <a:defRPr sz="2400" b="1">
                <a:solidFill>
                  <a:srgbClr val="FF8909"/>
                </a:solidFill>
                <a:latin typeface="+mj-lt"/>
              </a:defRPr>
            </a:lvl1pPr>
          </a:lstStyle>
          <a:p>
            <a:pPr lvl="0"/>
            <a:r>
              <a:rPr lang="en-US"/>
              <a:t>HEADER</a:t>
            </a:r>
          </a:p>
        </p:txBody>
      </p:sp>
      <p:sp>
        <p:nvSpPr>
          <p:cNvPr id="63" name="Oval 62"/>
          <p:cNvSpPr/>
          <p:nvPr userDrawn="1"/>
        </p:nvSpPr>
        <p:spPr>
          <a:xfrm>
            <a:off x="789620" y="5123236"/>
            <a:ext cx="804727" cy="804727"/>
          </a:xfrm>
          <a:prstGeom prst="ellipse">
            <a:avLst/>
          </a:prstGeom>
          <a:solidFill>
            <a:schemeClr val="bg1"/>
          </a:solidFill>
          <a:ln>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3"/>
          <p:cNvSpPr>
            <a:spLocks noGrp="1"/>
          </p:cNvSpPr>
          <p:nvPr>
            <p:ph type="pic" sz="quarter" idx="56" hasCustomPrompt="1"/>
          </p:nvPr>
        </p:nvSpPr>
        <p:spPr>
          <a:xfrm>
            <a:off x="822324" y="5157644"/>
            <a:ext cx="739319" cy="735911"/>
          </a:xfrm>
          <a:prstGeom prst="ellipse">
            <a:avLst/>
          </a:prstGeom>
        </p:spPr>
        <p:txBody>
          <a:bodyPr anchor="ctr"/>
          <a:lstStyle>
            <a:lvl1pPr marL="0" indent="0" algn="ctr">
              <a:buNone/>
              <a:defRPr sz="1200"/>
            </a:lvl1pPr>
          </a:lstStyle>
          <a:p>
            <a:r>
              <a:rPr lang="en-US"/>
              <a:t>ICON</a:t>
            </a:r>
          </a:p>
        </p:txBody>
      </p:sp>
      <p:sp>
        <p:nvSpPr>
          <p:cNvPr id="4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42" name="Picture 41">
            <a:extLst>
              <a:ext uri="{FF2B5EF4-FFF2-40B4-BE49-F238E27FC236}">
                <a16:creationId xmlns:a16="http://schemas.microsoft.com/office/drawing/2014/main" id="{F322EF0D-D083-4FF5-9F1E-E17DD5C8ECF2}"/>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9093057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2coloumn, 4 row _Icon and Content_White">
    <p:spTree>
      <p:nvGrpSpPr>
        <p:cNvPr id="1" name=""/>
        <p:cNvGrpSpPr/>
        <p:nvPr/>
      </p:nvGrpSpPr>
      <p:grpSpPr>
        <a:xfrm>
          <a:off x="0" y="0"/>
          <a:ext cx="0" cy="0"/>
          <a:chOff x="0" y="0"/>
          <a:chExt cx="0" cy="0"/>
        </a:xfrm>
      </p:grpSpPr>
      <p:cxnSp>
        <p:nvCxnSpPr>
          <p:cNvPr id="103" name="Straight Connector 102"/>
          <p:cNvCxnSpPr>
            <a:endCxn id="46" idx="6"/>
          </p:cNvCxnSpPr>
          <p:nvPr userDrawn="1"/>
        </p:nvCxnSpPr>
        <p:spPr>
          <a:xfrm>
            <a:off x="0" y="3380344"/>
            <a:ext cx="1692067" cy="8446"/>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5389115" y="3393196"/>
            <a:ext cx="680288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userDrawn="1"/>
        </p:nvSpPr>
        <p:spPr>
          <a:xfrm>
            <a:off x="1538243" y="3370434"/>
            <a:ext cx="4161802" cy="45719"/>
          </a:xfrm>
          <a:prstGeom prst="rect">
            <a:avLst/>
          </a:prstGeom>
          <a:solidFill>
            <a:srgbClr val="FFA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i="0" baseline="0">
                <a:solidFill>
                  <a:schemeClr val="tx1">
                    <a:lumMod val="75000"/>
                    <a:lumOff val="25000"/>
                  </a:schemeClr>
                </a:solidFill>
                <a:latin typeface="Roboto Black"/>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33" name="Oval 32"/>
          <p:cNvSpPr/>
          <p:nvPr userDrawn="1"/>
        </p:nvSpPr>
        <p:spPr>
          <a:xfrm>
            <a:off x="1278951" y="3099544"/>
            <a:ext cx="583694" cy="583694"/>
          </a:xfrm>
          <a:prstGeom prst="ellipse">
            <a:avLst/>
          </a:prstGeom>
          <a:solidFill>
            <a:schemeClr val="bg1">
              <a:lumMod val="95000"/>
            </a:schemeClr>
          </a:solidFill>
          <a:ln>
            <a:solidFill>
              <a:srgbClr val="FFA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userDrawn="1"/>
        </p:nvSpPr>
        <p:spPr>
          <a:xfrm>
            <a:off x="1449527" y="3267520"/>
            <a:ext cx="242540" cy="242540"/>
          </a:xfrm>
          <a:prstGeom prst="ellipse">
            <a:avLst/>
          </a:prstGeom>
          <a:solidFill>
            <a:srgbClr val="FFA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a:off x="9642963" y="3110642"/>
            <a:ext cx="583694" cy="583694"/>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a:off x="9813539" y="3278618"/>
            <a:ext cx="242540" cy="2425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userDrawn="1"/>
        </p:nvSpPr>
        <p:spPr>
          <a:xfrm>
            <a:off x="5551115" y="3278618"/>
            <a:ext cx="242540" cy="242540"/>
          </a:xfrm>
          <a:prstGeom prst="ellipse">
            <a:avLst/>
          </a:prstGeom>
          <a:solidFill>
            <a:srgbClr val="FFA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userDrawn="1"/>
        </p:nvSpPr>
        <p:spPr>
          <a:xfrm>
            <a:off x="3471972" y="3110642"/>
            <a:ext cx="583694" cy="583694"/>
          </a:xfrm>
          <a:prstGeom prst="ellipse">
            <a:avLst/>
          </a:prstGeom>
          <a:solidFill>
            <a:schemeClr val="bg1">
              <a:lumMod val="95000"/>
            </a:schemeClr>
          </a:solidFill>
          <a:ln>
            <a:solidFill>
              <a:srgbClr val="FFA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userDrawn="1"/>
        </p:nvSpPr>
        <p:spPr>
          <a:xfrm>
            <a:off x="3642548" y="3278618"/>
            <a:ext cx="242540" cy="242540"/>
          </a:xfrm>
          <a:prstGeom prst="ellipse">
            <a:avLst/>
          </a:prstGeom>
          <a:solidFill>
            <a:srgbClr val="FFA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userDrawn="1"/>
        </p:nvSpPr>
        <p:spPr>
          <a:xfrm>
            <a:off x="7636486" y="3110642"/>
            <a:ext cx="583694" cy="583694"/>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userDrawn="1"/>
        </p:nvSpPr>
        <p:spPr>
          <a:xfrm>
            <a:off x="7807062" y="3278618"/>
            <a:ext cx="242540" cy="2425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 Placeholder 13"/>
          <p:cNvSpPr>
            <a:spLocks noGrp="1"/>
          </p:cNvSpPr>
          <p:nvPr>
            <p:ph type="body" sz="quarter" idx="49" hasCustomPrompt="1"/>
          </p:nvPr>
        </p:nvSpPr>
        <p:spPr>
          <a:xfrm>
            <a:off x="1278951" y="2076771"/>
            <a:ext cx="1940472" cy="277074"/>
          </a:xfrm>
          <a:prstGeom prst="rect">
            <a:avLst/>
          </a:prstGeom>
        </p:spPr>
        <p:txBody>
          <a:bodyPr anchor="ctr"/>
          <a:lstStyle>
            <a:lvl1pPr marL="0" indent="0" algn="l">
              <a:buNone/>
              <a:defRPr sz="1800" b="1">
                <a:solidFill>
                  <a:schemeClr val="tx1"/>
                </a:solidFill>
                <a:latin typeface="+mj-lt"/>
              </a:defRPr>
            </a:lvl1pPr>
          </a:lstStyle>
          <a:p>
            <a:pPr lvl="0"/>
            <a:r>
              <a:rPr lang="en-US"/>
              <a:t>Header Here</a:t>
            </a:r>
          </a:p>
        </p:txBody>
      </p:sp>
      <p:sp>
        <p:nvSpPr>
          <p:cNvPr id="105" name="Text Placeholder 13"/>
          <p:cNvSpPr>
            <a:spLocks noGrp="1"/>
          </p:cNvSpPr>
          <p:nvPr>
            <p:ph type="body" sz="quarter" idx="50" hasCustomPrompt="1"/>
          </p:nvPr>
        </p:nvSpPr>
        <p:spPr>
          <a:xfrm>
            <a:off x="1278951" y="2374297"/>
            <a:ext cx="1940472" cy="277074"/>
          </a:xfrm>
          <a:prstGeom prst="rect">
            <a:avLst/>
          </a:prstGeom>
        </p:spPr>
        <p:txBody>
          <a:bodyPr anchor="ctr"/>
          <a:lstStyle>
            <a:lvl1pPr marL="0" indent="0" algn="l">
              <a:buNone/>
              <a:defRPr sz="1100">
                <a:solidFill>
                  <a:schemeClr val="tx1"/>
                </a:solidFill>
                <a:latin typeface="+mj-lt"/>
              </a:defRPr>
            </a:lvl1pPr>
          </a:lstStyle>
          <a:p>
            <a:pPr lvl="0"/>
            <a:r>
              <a:rPr lang="en-US"/>
              <a:t>Subtitle here</a:t>
            </a:r>
          </a:p>
        </p:txBody>
      </p:sp>
      <p:sp>
        <p:nvSpPr>
          <p:cNvPr id="107" name="Content Placeholder 3"/>
          <p:cNvSpPr>
            <a:spLocks noGrp="1"/>
          </p:cNvSpPr>
          <p:nvPr>
            <p:ph sz="quarter" idx="51"/>
          </p:nvPr>
        </p:nvSpPr>
        <p:spPr>
          <a:xfrm>
            <a:off x="1209280" y="4114677"/>
            <a:ext cx="2033988" cy="1572017"/>
          </a:xfrm>
          <a:prstGeom prst="rect">
            <a:avLst/>
          </a:prstGeom>
        </p:spPr>
        <p:txBody>
          <a:bodyPr/>
          <a:lstStyle>
            <a:lvl1pPr marL="274320" indent="-274320">
              <a:buClr>
                <a:srgbClr val="FF8909"/>
              </a:buClr>
              <a:buFontTx/>
              <a:buChar char="&gt;"/>
              <a:defRPr sz="1200">
                <a:solidFill>
                  <a:schemeClr val="tx1"/>
                </a:solidFill>
                <a:latin typeface="+mj-lt"/>
                <a:ea typeface="Roboto" pitchFamily="2" charset="0"/>
                <a:cs typeface="Roboto" pitchFamily="2" charset="0"/>
              </a:defRPr>
            </a:lvl1pPr>
            <a:lvl2pPr marL="457200" indent="-182880">
              <a:buClr>
                <a:srgbClr val="FF8909"/>
              </a:buClr>
              <a:defRPr sz="1100">
                <a:solidFill>
                  <a:schemeClr val="tx1"/>
                </a:solidFill>
                <a:latin typeface="+mj-lt"/>
                <a:ea typeface="Roboto" pitchFamily="2" charset="0"/>
                <a:cs typeface="Roboto" pitchFamily="2" charset="0"/>
              </a:defRPr>
            </a:lvl2pPr>
            <a:lvl3pPr marL="731520" indent="-182880">
              <a:buClr>
                <a:srgbClr val="FF8909"/>
              </a:buClr>
              <a:buFontTx/>
              <a:buChar char="•"/>
              <a:defRPr sz="1050">
                <a:solidFill>
                  <a:schemeClr val="tx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08" name="Text Placeholder 13"/>
          <p:cNvSpPr>
            <a:spLocks noGrp="1"/>
          </p:cNvSpPr>
          <p:nvPr>
            <p:ph type="body" sz="quarter" idx="52" hasCustomPrompt="1"/>
          </p:nvPr>
        </p:nvSpPr>
        <p:spPr>
          <a:xfrm>
            <a:off x="3416259" y="2076771"/>
            <a:ext cx="1940472" cy="277074"/>
          </a:xfrm>
          <a:prstGeom prst="rect">
            <a:avLst/>
          </a:prstGeom>
        </p:spPr>
        <p:txBody>
          <a:bodyPr anchor="ctr"/>
          <a:lstStyle>
            <a:lvl1pPr marL="0" indent="0" algn="l">
              <a:buNone/>
              <a:defRPr sz="1800" b="1">
                <a:solidFill>
                  <a:schemeClr val="tx1"/>
                </a:solidFill>
                <a:latin typeface="+mj-lt"/>
              </a:defRPr>
            </a:lvl1pPr>
          </a:lstStyle>
          <a:p>
            <a:pPr lvl="0"/>
            <a:r>
              <a:rPr lang="en-US"/>
              <a:t>Header Here</a:t>
            </a:r>
          </a:p>
        </p:txBody>
      </p:sp>
      <p:sp>
        <p:nvSpPr>
          <p:cNvPr id="109" name="Text Placeholder 13"/>
          <p:cNvSpPr>
            <a:spLocks noGrp="1"/>
          </p:cNvSpPr>
          <p:nvPr>
            <p:ph type="body" sz="quarter" idx="53" hasCustomPrompt="1"/>
          </p:nvPr>
        </p:nvSpPr>
        <p:spPr>
          <a:xfrm>
            <a:off x="3416259" y="2374297"/>
            <a:ext cx="1940472" cy="277074"/>
          </a:xfrm>
          <a:prstGeom prst="rect">
            <a:avLst/>
          </a:prstGeom>
        </p:spPr>
        <p:txBody>
          <a:bodyPr anchor="ctr"/>
          <a:lstStyle>
            <a:lvl1pPr marL="0" indent="0" algn="l">
              <a:buNone/>
              <a:defRPr sz="1100">
                <a:solidFill>
                  <a:schemeClr val="tx1"/>
                </a:solidFill>
                <a:latin typeface="+mj-lt"/>
              </a:defRPr>
            </a:lvl1pPr>
          </a:lstStyle>
          <a:p>
            <a:pPr lvl="0"/>
            <a:r>
              <a:rPr lang="en-US"/>
              <a:t>Subtitle here</a:t>
            </a:r>
          </a:p>
        </p:txBody>
      </p:sp>
      <p:sp>
        <p:nvSpPr>
          <p:cNvPr id="110" name="Content Placeholder 3"/>
          <p:cNvSpPr>
            <a:spLocks noGrp="1"/>
          </p:cNvSpPr>
          <p:nvPr>
            <p:ph sz="quarter" idx="54"/>
          </p:nvPr>
        </p:nvSpPr>
        <p:spPr>
          <a:xfrm>
            <a:off x="3346588" y="4114677"/>
            <a:ext cx="2073521" cy="1572017"/>
          </a:xfrm>
          <a:prstGeom prst="rect">
            <a:avLst/>
          </a:prstGeom>
        </p:spPr>
        <p:txBody>
          <a:bodyPr/>
          <a:lstStyle>
            <a:lvl1pPr marL="274320" indent="-274320">
              <a:buClr>
                <a:srgbClr val="FF8909"/>
              </a:buClr>
              <a:buFontTx/>
              <a:buChar char="&gt;"/>
              <a:defRPr sz="1200">
                <a:solidFill>
                  <a:schemeClr val="tx1"/>
                </a:solidFill>
                <a:latin typeface="+mj-lt"/>
                <a:ea typeface="Roboto" pitchFamily="2" charset="0"/>
                <a:cs typeface="Roboto" pitchFamily="2" charset="0"/>
              </a:defRPr>
            </a:lvl1pPr>
            <a:lvl2pPr marL="457200" indent="-182880">
              <a:buClr>
                <a:srgbClr val="FF8909"/>
              </a:buClr>
              <a:defRPr sz="1100">
                <a:solidFill>
                  <a:schemeClr val="tx1"/>
                </a:solidFill>
                <a:latin typeface="+mj-lt"/>
                <a:ea typeface="Roboto" pitchFamily="2" charset="0"/>
                <a:cs typeface="Roboto" pitchFamily="2" charset="0"/>
              </a:defRPr>
            </a:lvl2pPr>
            <a:lvl3pPr marL="731520" indent="-182880">
              <a:buClr>
                <a:srgbClr val="FF8909"/>
              </a:buClr>
              <a:buFontTx/>
              <a:buChar char="•"/>
              <a:defRPr sz="1050">
                <a:solidFill>
                  <a:schemeClr val="tx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17" name="Text Placeholder 13"/>
          <p:cNvSpPr>
            <a:spLocks noGrp="1"/>
          </p:cNvSpPr>
          <p:nvPr>
            <p:ph type="body" sz="quarter" idx="55" hasCustomPrompt="1"/>
          </p:nvPr>
        </p:nvSpPr>
        <p:spPr>
          <a:xfrm>
            <a:off x="5567534" y="2076771"/>
            <a:ext cx="1940472" cy="277074"/>
          </a:xfrm>
          <a:prstGeom prst="rect">
            <a:avLst/>
          </a:prstGeom>
        </p:spPr>
        <p:txBody>
          <a:bodyPr anchor="ctr"/>
          <a:lstStyle>
            <a:lvl1pPr marL="0" indent="0" algn="l">
              <a:buNone/>
              <a:defRPr sz="1800" b="1">
                <a:solidFill>
                  <a:srgbClr val="FF8909"/>
                </a:solidFill>
                <a:latin typeface="+mj-lt"/>
              </a:defRPr>
            </a:lvl1pPr>
          </a:lstStyle>
          <a:p>
            <a:pPr lvl="0"/>
            <a:r>
              <a:rPr lang="en-US"/>
              <a:t>HEADER HERE</a:t>
            </a:r>
          </a:p>
        </p:txBody>
      </p:sp>
      <p:sp>
        <p:nvSpPr>
          <p:cNvPr id="118" name="Text Placeholder 13"/>
          <p:cNvSpPr>
            <a:spLocks noGrp="1"/>
          </p:cNvSpPr>
          <p:nvPr>
            <p:ph type="body" sz="quarter" idx="56" hasCustomPrompt="1"/>
          </p:nvPr>
        </p:nvSpPr>
        <p:spPr>
          <a:xfrm>
            <a:off x="5567534" y="2374297"/>
            <a:ext cx="1940472" cy="277074"/>
          </a:xfrm>
          <a:prstGeom prst="rect">
            <a:avLst/>
          </a:prstGeom>
        </p:spPr>
        <p:txBody>
          <a:bodyPr anchor="ctr"/>
          <a:lstStyle>
            <a:lvl1pPr marL="0" indent="0" algn="l">
              <a:buNone/>
              <a:defRPr sz="1100">
                <a:solidFill>
                  <a:schemeClr val="tx1"/>
                </a:solidFill>
                <a:latin typeface="+mj-lt"/>
              </a:defRPr>
            </a:lvl1pPr>
          </a:lstStyle>
          <a:p>
            <a:pPr lvl="0"/>
            <a:r>
              <a:rPr lang="en-US"/>
              <a:t>Subtitle here</a:t>
            </a:r>
          </a:p>
        </p:txBody>
      </p:sp>
      <p:sp>
        <p:nvSpPr>
          <p:cNvPr id="119" name="Content Placeholder 3"/>
          <p:cNvSpPr>
            <a:spLocks noGrp="1"/>
          </p:cNvSpPr>
          <p:nvPr>
            <p:ph sz="quarter" idx="57"/>
          </p:nvPr>
        </p:nvSpPr>
        <p:spPr>
          <a:xfrm>
            <a:off x="5497863" y="4114677"/>
            <a:ext cx="1966037" cy="1572017"/>
          </a:xfrm>
          <a:prstGeom prst="rect">
            <a:avLst/>
          </a:prstGeom>
        </p:spPr>
        <p:txBody>
          <a:bodyPr/>
          <a:lstStyle>
            <a:lvl1pPr marL="274320" indent="-274320">
              <a:buClr>
                <a:srgbClr val="FF8909"/>
              </a:buClr>
              <a:buFontTx/>
              <a:buChar char="&gt;"/>
              <a:defRPr sz="1200">
                <a:solidFill>
                  <a:schemeClr val="tx1"/>
                </a:solidFill>
                <a:latin typeface="+mj-lt"/>
                <a:ea typeface="Roboto" pitchFamily="2" charset="0"/>
                <a:cs typeface="Roboto" pitchFamily="2" charset="0"/>
              </a:defRPr>
            </a:lvl1pPr>
            <a:lvl2pPr marL="457200" indent="-182880">
              <a:buClr>
                <a:srgbClr val="FF8909"/>
              </a:buClr>
              <a:defRPr sz="1100">
                <a:solidFill>
                  <a:schemeClr val="tx1"/>
                </a:solidFill>
                <a:latin typeface="+mj-lt"/>
                <a:ea typeface="Roboto" pitchFamily="2" charset="0"/>
                <a:cs typeface="Roboto" pitchFamily="2" charset="0"/>
              </a:defRPr>
            </a:lvl2pPr>
            <a:lvl3pPr marL="731520" indent="-182880">
              <a:buClr>
                <a:srgbClr val="FF8909"/>
              </a:buClr>
              <a:buFontTx/>
              <a:buChar char="•"/>
              <a:defRPr sz="1050">
                <a:solidFill>
                  <a:schemeClr val="tx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20" name="Text Placeholder 13"/>
          <p:cNvSpPr>
            <a:spLocks noGrp="1"/>
          </p:cNvSpPr>
          <p:nvPr>
            <p:ph type="body" sz="quarter" idx="58" hasCustomPrompt="1"/>
          </p:nvPr>
        </p:nvSpPr>
        <p:spPr>
          <a:xfrm>
            <a:off x="7611325" y="2076771"/>
            <a:ext cx="1940472" cy="277074"/>
          </a:xfrm>
          <a:prstGeom prst="rect">
            <a:avLst/>
          </a:prstGeom>
        </p:spPr>
        <p:txBody>
          <a:bodyPr anchor="ctr"/>
          <a:lstStyle>
            <a:lvl1pPr marL="0" indent="0" algn="l">
              <a:buNone/>
              <a:defRPr sz="1800" b="1">
                <a:solidFill>
                  <a:schemeClr val="tx1"/>
                </a:solidFill>
                <a:latin typeface="+mj-lt"/>
              </a:defRPr>
            </a:lvl1pPr>
          </a:lstStyle>
          <a:p>
            <a:pPr lvl="0"/>
            <a:r>
              <a:rPr lang="en-US"/>
              <a:t>Header Here</a:t>
            </a:r>
          </a:p>
        </p:txBody>
      </p:sp>
      <p:sp>
        <p:nvSpPr>
          <p:cNvPr id="121" name="Text Placeholder 13"/>
          <p:cNvSpPr>
            <a:spLocks noGrp="1"/>
          </p:cNvSpPr>
          <p:nvPr>
            <p:ph type="body" sz="quarter" idx="59" hasCustomPrompt="1"/>
          </p:nvPr>
        </p:nvSpPr>
        <p:spPr>
          <a:xfrm>
            <a:off x="7611325" y="2374297"/>
            <a:ext cx="1940472" cy="277074"/>
          </a:xfrm>
          <a:prstGeom prst="rect">
            <a:avLst/>
          </a:prstGeom>
        </p:spPr>
        <p:txBody>
          <a:bodyPr anchor="ctr"/>
          <a:lstStyle>
            <a:lvl1pPr marL="0" indent="0" algn="l">
              <a:buNone/>
              <a:defRPr sz="1100">
                <a:solidFill>
                  <a:schemeClr val="tx1"/>
                </a:solidFill>
                <a:latin typeface="+mj-lt"/>
              </a:defRPr>
            </a:lvl1pPr>
          </a:lstStyle>
          <a:p>
            <a:pPr lvl="0"/>
            <a:r>
              <a:rPr lang="en-US"/>
              <a:t>Subtitle here</a:t>
            </a:r>
          </a:p>
        </p:txBody>
      </p:sp>
      <p:sp>
        <p:nvSpPr>
          <p:cNvPr id="122" name="Content Placeholder 3"/>
          <p:cNvSpPr>
            <a:spLocks noGrp="1"/>
          </p:cNvSpPr>
          <p:nvPr>
            <p:ph sz="quarter" idx="60"/>
          </p:nvPr>
        </p:nvSpPr>
        <p:spPr>
          <a:xfrm>
            <a:off x="7541654" y="4114677"/>
            <a:ext cx="2010143" cy="1572017"/>
          </a:xfrm>
          <a:prstGeom prst="rect">
            <a:avLst/>
          </a:prstGeom>
        </p:spPr>
        <p:txBody>
          <a:bodyPr/>
          <a:lstStyle>
            <a:lvl1pPr marL="274320" indent="-274320">
              <a:buClr>
                <a:srgbClr val="FF8909"/>
              </a:buClr>
              <a:buFontTx/>
              <a:buChar char="&gt;"/>
              <a:defRPr sz="1200">
                <a:solidFill>
                  <a:schemeClr val="tx1"/>
                </a:solidFill>
                <a:latin typeface="+mj-lt"/>
                <a:ea typeface="Roboto" pitchFamily="2" charset="0"/>
                <a:cs typeface="Roboto" pitchFamily="2" charset="0"/>
              </a:defRPr>
            </a:lvl1pPr>
            <a:lvl2pPr marL="457200" indent="-182880">
              <a:buClr>
                <a:srgbClr val="FF8909"/>
              </a:buClr>
              <a:defRPr sz="1100">
                <a:solidFill>
                  <a:schemeClr val="tx1"/>
                </a:solidFill>
                <a:latin typeface="+mj-lt"/>
                <a:ea typeface="Roboto" pitchFamily="2" charset="0"/>
                <a:cs typeface="Roboto" pitchFamily="2" charset="0"/>
              </a:defRPr>
            </a:lvl2pPr>
            <a:lvl3pPr marL="731520" indent="-182880">
              <a:buClr>
                <a:srgbClr val="FF8909"/>
              </a:buClr>
              <a:buFontTx/>
              <a:buChar char="•"/>
              <a:defRPr sz="1050">
                <a:solidFill>
                  <a:schemeClr val="tx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23" name="Text Placeholder 13"/>
          <p:cNvSpPr>
            <a:spLocks noGrp="1"/>
          </p:cNvSpPr>
          <p:nvPr>
            <p:ph type="body" sz="quarter" idx="61" hasCustomPrompt="1"/>
          </p:nvPr>
        </p:nvSpPr>
        <p:spPr>
          <a:xfrm>
            <a:off x="9629550" y="2076771"/>
            <a:ext cx="1940472" cy="277074"/>
          </a:xfrm>
          <a:prstGeom prst="rect">
            <a:avLst/>
          </a:prstGeom>
        </p:spPr>
        <p:txBody>
          <a:bodyPr anchor="ctr"/>
          <a:lstStyle>
            <a:lvl1pPr marL="0" indent="0" algn="l">
              <a:buNone/>
              <a:defRPr sz="1800" b="1">
                <a:solidFill>
                  <a:schemeClr val="tx1"/>
                </a:solidFill>
                <a:latin typeface="+mj-lt"/>
              </a:defRPr>
            </a:lvl1pPr>
          </a:lstStyle>
          <a:p>
            <a:pPr lvl="0"/>
            <a:r>
              <a:rPr lang="en-US"/>
              <a:t>Header Here</a:t>
            </a:r>
          </a:p>
        </p:txBody>
      </p:sp>
      <p:sp>
        <p:nvSpPr>
          <p:cNvPr id="124" name="Text Placeholder 13"/>
          <p:cNvSpPr>
            <a:spLocks noGrp="1"/>
          </p:cNvSpPr>
          <p:nvPr>
            <p:ph type="body" sz="quarter" idx="62" hasCustomPrompt="1"/>
          </p:nvPr>
        </p:nvSpPr>
        <p:spPr>
          <a:xfrm>
            <a:off x="9629550" y="2374297"/>
            <a:ext cx="1940472" cy="277074"/>
          </a:xfrm>
          <a:prstGeom prst="rect">
            <a:avLst/>
          </a:prstGeom>
        </p:spPr>
        <p:txBody>
          <a:bodyPr anchor="ctr"/>
          <a:lstStyle>
            <a:lvl1pPr marL="0" indent="0" algn="l">
              <a:buNone/>
              <a:defRPr sz="1100">
                <a:solidFill>
                  <a:schemeClr val="tx1"/>
                </a:solidFill>
                <a:latin typeface="+mj-lt"/>
              </a:defRPr>
            </a:lvl1pPr>
          </a:lstStyle>
          <a:p>
            <a:pPr lvl="0"/>
            <a:r>
              <a:rPr lang="en-US"/>
              <a:t>Subtitle here</a:t>
            </a:r>
          </a:p>
        </p:txBody>
      </p:sp>
      <p:sp>
        <p:nvSpPr>
          <p:cNvPr id="125" name="Content Placeholder 3"/>
          <p:cNvSpPr>
            <a:spLocks noGrp="1"/>
          </p:cNvSpPr>
          <p:nvPr>
            <p:ph sz="quarter" idx="63"/>
          </p:nvPr>
        </p:nvSpPr>
        <p:spPr>
          <a:xfrm>
            <a:off x="9629551" y="4114677"/>
            <a:ext cx="2044241" cy="1572017"/>
          </a:xfrm>
          <a:prstGeom prst="rect">
            <a:avLst/>
          </a:prstGeom>
        </p:spPr>
        <p:txBody>
          <a:bodyPr/>
          <a:lstStyle>
            <a:lvl1pPr marL="274320" indent="-274320">
              <a:buClr>
                <a:srgbClr val="FF8909"/>
              </a:buClr>
              <a:buFontTx/>
              <a:buChar char="&gt;"/>
              <a:defRPr sz="1200">
                <a:solidFill>
                  <a:schemeClr val="tx1"/>
                </a:solidFill>
                <a:latin typeface="+mj-lt"/>
                <a:ea typeface="Roboto" pitchFamily="2" charset="0"/>
                <a:cs typeface="Roboto" pitchFamily="2" charset="0"/>
              </a:defRPr>
            </a:lvl1pPr>
            <a:lvl2pPr marL="457200" indent="-182880">
              <a:buClr>
                <a:srgbClr val="FF8909"/>
              </a:buClr>
              <a:defRPr sz="1100">
                <a:solidFill>
                  <a:schemeClr val="tx1"/>
                </a:solidFill>
                <a:latin typeface="+mj-lt"/>
                <a:ea typeface="Roboto" pitchFamily="2" charset="0"/>
                <a:cs typeface="Roboto" pitchFamily="2" charset="0"/>
              </a:defRPr>
            </a:lvl2pPr>
            <a:lvl3pPr marL="731520" indent="-182880">
              <a:buClr>
                <a:srgbClr val="FF8909"/>
              </a:buClr>
              <a:buFontTx/>
              <a:buChar char="•"/>
              <a:defRPr sz="1050">
                <a:solidFill>
                  <a:schemeClr val="tx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5"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6" name="Picture 35">
            <a:extLst>
              <a:ext uri="{FF2B5EF4-FFF2-40B4-BE49-F238E27FC236}">
                <a16:creationId xmlns:a16="http://schemas.microsoft.com/office/drawing/2014/main" id="{D9AA0C39-6D6E-4006-BB94-04694913782A}"/>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82349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3837" y="515155"/>
            <a:ext cx="6462145" cy="548381"/>
          </a:xfrm>
          <a:prstGeom prst="rect">
            <a:avLst/>
          </a:prstGeom>
        </p:spPr>
        <p:txBody>
          <a:bodyPr>
            <a:noAutofit/>
          </a:bodyPr>
          <a:lstStyle>
            <a:lvl1pPr algn="l">
              <a:defRPr sz="2400" b="1" i="0" baseline="0">
                <a:solidFill>
                  <a:schemeClr val="tx1">
                    <a:lumMod val="75000"/>
                    <a:lumOff val="25000"/>
                  </a:schemeClr>
                </a:solidFill>
                <a:latin typeface="+mj-lt"/>
                <a:cs typeface="Arial" pitchFamily="34" charset="0"/>
              </a:defRPr>
            </a:lvl1pPr>
          </a:lstStyle>
          <a:p>
            <a:r>
              <a:rPr lang="en-US"/>
              <a:t>Title text</a:t>
            </a:r>
          </a:p>
        </p:txBody>
      </p:sp>
      <p:sp>
        <p:nvSpPr>
          <p:cNvPr id="32" name="Picture Placeholder 31"/>
          <p:cNvSpPr>
            <a:spLocks noGrp="1"/>
          </p:cNvSpPr>
          <p:nvPr>
            <p:ph type="pic" sz="quarter" idx="12"/>
          </p:nvPr>
        </p:nvSpPr>
        <p:spPr>
          <a:xfrm>
            <a:off x="7270452" y="0"/>
            <a:ext cx="4921548" cy="6858000"/>
          </a:xfrm>
          <a:prstGeom prst="rect">
            <a:avLst/>
          </a:prstGeom>
        </p:spPr>
        <p:txBody>
          <a:bodyPr/>
          <a:lstStyle>
            <a:lvl1pPr marL="0" indent="0">
              <a:buNone/>
              <a:defRPr sz="2000" b="0">
                <a:latin typeface="+mj-lt"/>
              </a:defRPr>
            </a:lvl1pPr>
          </a:lstStyle>
          <a:p>
            <a:endParaRPr lang="en-US"/>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Roboto Light" panose="02000000000000000000" pitchFamily="2" charset="0"/>
                <a:ea typeface="Roboto Light" panose="02000000000000000000" pitchFamily="2" charset="0"/>
                <a:cs typeface="Futura"/>
              </a:rPr>
              <a:t>Tavant Proprietary &amp; Confidential</a:t>
            </a:r>
            <a:endParaRPr sz="500">
              <a:solidFill>
                <a:schemeClr val="bg1">
                  <a:lumMod val="75000"/>
                </a:schemeClr>
              </a:solidFill>
              <a:latin typeface="Roboto Light" panose="02000000000000000000" pitchFamily="2" charset="0"/>
              <a:ea typeface="Roboto Light" panose="02000000000000000000" pitchFamily="2" charset="0"/>
              <a:cs typeface="Futura"/>
            </a:endParaRPr>
          </a:p>
        </p:txBody>
      </p:sp>
      <p:pic>
        <p:nvPicPr>
          <p:cNvPr id="11" name="Picture 10">
            <a:extLst>
              <a:ext uri="{FF2B5EF4-FFF2-40B4-BE49-F238E27FC236}">
                <a16:creationId xmlns:a16="http://schemas.microsoft.com/office/drawing/2014/main" id="{F82FD1E7-5E23-44BE-891B-13A283702B47}"/>
              </a:ext>
            </a:extLst>
          </p:cNvPr>
          <p:cNvPicPr>
            <a:picLocks noChangeAspect="1"/>
          </p:cNvPicPr>
          <p:nvPr userDrawn="1"/>
        </p:nvPicPr>
        <p:blipFill>
          <a:blip r:embed="rId2"/>
          <a:stretch>
            <a:fillRect/>
          </a:stretch>
        </p:blipFill>
        <p:spPr>
          <a:xfrm>
            <a:off x="153969" y="6473748"/>
            <a:ext cx="1039737" cy="213485"/>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2coloumn, 4 row _Icon and Content_White">
    <p:spTree>
      <p:nvGrpSpPr>
        <p:cNvPr id="1" name=""/>
        <p:cNvGrpSpPr/>
        <p:nvPr/>
      </p:nvGrpSpPr>
      <p:grpSpPr>
        <a:xfrm>
          <a:off x="0" y="0"/>
          <a:ext cx="0" cy="0"/>
          <a:chOff x="0" y="0"/>
          <a:chExt cx="0" cy="0"/>
        </a:xfrm>
      </p:grpSpPr>
      <p:sp>
        <p:nvSpPr>
          <p:cNvPr id="35" name="Rectangle 34"/>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cxnSp>
        <p:nvCxnSpPr>
          <p:cNvPr id="103" name="Straight Connector 102"/>
          <p:cNvCxnSpPr/>
          <p:nvPr userDrawn="1"/>
        </p:nvCxnSpPr>
        <p:spPr>
          <a:xfrm>
            <a:off x="0" y="3206167"/>
            <a:ext cx="12192000" cy="0"/>
          </a:xfrm>
          <a:prstGeom prst="line">
            <a:avLst/>
          </a:prstGeom>
          <a:ln/>
        </p:spPr>
        <p:style>
          <a:lnRef idx="1">
            <a:schemeClr val="accent6"/>
          </a:lnRef>
          <a:fillRef idx="0">
            <a:schemeClr val="accent6"/>
          </a:fillRef>
          <a:effectRef idx="0">
            <a:schemeClr val="accent6"/>
          </a:effectRef>
          <a:fontRef idx="minor">
            <a:schemeClr val="tx1"/>
          </a:fontRef>
        </p:style>
      </p:cxn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bg1"/>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04" name="Text Placeholder 13"/>
          <p:cNvSpPr>
            <a:spLocks noGrp="1"/>
          </p:cNvSpPr>
          <p:nvPr>
            <p:ph type="body" sz="quarter" idx="49" hasCustomPrompt="1"/>
          </p:nvPr>
        </p:nvSpPr>
        <p:spPr>
          <a:xfrm>
            <a:off x="1278951" y="1745840"/>
            <a:ext cx="1940472" cy="277074"/>
          </a:xfrm>
          <a:prstGeom prst="rect">
            <a:avLst/>
          </a:prstGeom>
        </p:spPr>
        <p:txBody>
          <a:bodyPr anchor="ctr"/>
          <a:lstStyle>
            <a:lvl1pPr marL="0" indent="0" algn="l">
              <a:buNone/>
              <a:defRPr sz="1800" b="1">
                <a:solidFill>
                  <a:schemeClr val="bg1"/>
                </a:solidFill>
                <a:latin typeface="+mj-lt"/>
              </a:defRPr>
            </a:lvl1pPr>
          </a:lstStyle>
          <a:p>
            <a:pPr lvl="0"/>
            <a:r>
              <a:rPr lang="en-US"/>
              <a:t>HEADER HERE</a:t>
            </a:r>
          </a:p>
        </p:txBody>
      </p:sp>
      <p:sp>
        <p:nvSpPr>
          <p:cNvPr id="105" name="Text Placeholder 13"/>
          <p:cNvSpPr>
            <a:spLocks noGrp="1"/>
          </p:cNvSpPr>
          <p:nvPr>
            <p:ph type="body" sz="quarter" idx="50" hasCustomPrompt="1"/>
          </p:nvPr>
        </p:nvSpPr>
        <p:spPr>
          <a:xfrm>
            <a:off x="1278951" y="2043366"/>
            <a:ext cx="1940472" cy="277074"/>
          </a:xfrm>
          <a:prstGeom prst="rect">
            <a:avLst/>
          </a:prstGeom>
        </p:spPr>
        <p:txBody>
          <a:bodyPr anchor="ctr"/>
          <a:lstStyle>
            <a:lvl1pPr marL="0" indent="0" algn="l">
              <a:buNone/>
              <a:defRPr sz="1100">
                <a:solidFill>
                  <a:schemeClr val="bg1"/>
                </a:solidFill>
                <a:latin typeface="+mj-lt"/>
              </a:defRPr>
            </a:lvl1pPr>
          </a:lstStyle>
          <a:p>
            <a:pPr lvl="0"/>
            <a:r>
              <a:rPr lang="en-US"/>
              <a:t>Subtitle here</a:t>
            </a:r>
          </a:p>
        </p:txBody>
      </p:sp>
      <p:sp>
        <p:nvSpPr>
          <p:cNvPr id="107" name="Content Placeholder 3"/>
          <p:cNvSpPr>
            <a:spLocks noGrp="1"/>
          </p:cNvSpPr>
          <p:nvPr>
            <p:ph sz="quarter" idx="51"/>
          </p:nvPr>
        </p:nvSpPr>
        <p:spPr>
          <a:xfrm>
            <a:off x="1278952" y="4114677"/>
            <a:ext cx="2282854" cy="1572017"/>
          </a:xfrm>
          <a:prstGeom prst="rect">
            <a:avLst/>
          </a:prstGeom>
        </p:spPr>
        <p:txBody>
          <a:bodyPr/>
          <a:lstStyle>
            <a:lvl1pPr marL="274320" indent="-274320">
              <a:buClr>
                <a:srgbClr val="FF8909"/>
              </a:buClr>
              <a:buFontTx/>
              <a:buChar char="&gt;"/>
              <a:defRPr sz="1200">
                <a:solidFill>
                  <a:schemeClr val="bg1"/>
                </a:solidFill>
                <a:latin typeface="+mj-lt"/>
                <a:ea typeface="Roboto" pitchFamily="2" charset="0"/>
                <a:cs typeface="Roboto" pitchFamily="2" charset="0"/>
              </a:defRPr>
            </a:lvl1pPr>
            <a:lvl2pPr marL="457200" indent="-182880">
              <a:buClr>
                <a:srgbClr val="FF8909"/>
              </a:buClr>
              <a:defRPr sz="1100">
                <a:solidFill>
                  <a:schemeClr val="bg1"/>
                </a:solidFill>
                <a:latin typeface="+mj-lt"/>
                <a:ea typeface="Roboto" pitchFamily="2" charset="0"/>
                <a:cs typeface="Roboto" pitchFamily="2" charset="0"/>
              </a:defRPr>
            </a:lvl2pPr>
            <a:lvl3pPr marL="731520" indent="-182880">
              <a:buClr>
                <a:srgbClr val="FF8909"/>
              </a:buClr>
              <a:buFontTx/>
              <a:buChar char="•"/>
              <a:defRPr sz="10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 name="Diamond 2"/>
          <p:cNvSpPr/>
          <p:nvPr userDrawn="1"/>
        </p:nvSpPr>
        <p:spPr>
          <a:xfrm>
            <a:off x="1278951" y="2588869"/>
            <a:ext cx="1280160" cy="1280160"/>
          </a:xfrm>
          <a:prstGeom prst="diamond">
            <a:avLst/>
          </a:prstGeom>
          <a:solidFill>
            <a:srgbClr val="FFA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13"/>
          <p:cNvSpPr>
            <a:spLocks noGrp="1"/>
          </p:cNvSpPr>
          <p:nvPr>
            <p:ph type="body" sz="quarter" idx="64" hasCustomPrompt="1"/>
          </p:nvPr>
        </p:nvSpPr>
        <p:spPr>
          <a:xfrm>
            <a:off x="1514081" y="2933855"/>
            <a:ext cx="792481" cy="524058"/>
          </a:xfrm>
          <a:prstGeom prst="rect">
            <a:avLst/>
          </a:prstGeom>
        </p:spPr>
        <p:txBody>
          <a:bodyPr anchor="ctr"/>
          <a:lstStyle>
            <a:lvl1pPr marL="0" indent="0" algn="ctr">
              <a:buNone/>
              <a:defRPr sz="2400">
                <a:solidFill>
                  <a:schemeClr val="bg1"/>
                </a:solidFill>
                <a:latin typeface="Roboto Black" panose="02000000000000000000"/>
              </a:defRPr>
            </a:lvl1pPr>
          </a:lstStyle>
          <a:p>
            <a:pPr lvl="0"/>
            <a:r>
              <a:rPr lang="en-US"/>
              <a:t>01.</a:t>
            </a:r>
          </a:p>
        </p:txBody>
      </p:sp>
      <p:sp>
        <p:nvSpPr>
          <p:cNvPr id="39" name="Text Placeholder 13"/>
          <p:cNvSpPr>
            <a:spLocks noGrp="1"/>
          </p:cNvSpPr>
          <p:nvPr>
            <p:ph type="body" sz="quarter" idx="65" hasCustomPrompt="1"/>
          </p:nvPr>
        </p:nvSpPr>
        <p:spPr>
          <a:xfrm>
            <a:off x="4774837" y="1745840"/>
            <a:ext cx="1940472" cy="277074"/>
          </a:xfrm>
          <a:prstGeom prst="rect">
            <a:avLst/>
          </a:prstGeom>
        </p:spPr>
        <p:txBody>
          <a:bodyPr anchor="ctr"/>
          <a:lstStyle>
            <a:lvl1pPr marL="0" indent="0" algn="l">
              <a:buNone/>
              <a:defRPr sz="1800" b="1">
                <a:solidFill>
                  <a:schemeClr val="bg1"/>
                </a:solidFill>
                <a:latin typeface="+mj-lt"/>
              </a:defRPr>
            </a:lvl1pPr>
          </a:lstStyle>
          <a:p>
            <a:pPr lvl="0"/>
            <a:r>
              <a:rPr lang="en-US"/>
              <a:t>HEADER HERE</a:t>
            </a:r>
          </a:p>
        </p:txBody>
      </p:sp>
      <p:sp>
        <p:nvSpPr>
          <p:cNvPr id="40" name="Text Placeholder 13"/>
          <p:cNvSpPr>
            <a:spLocks noGrp="1"/>
          </p:cNvSpPr>
          <p:nvPr>
            <p:ph type="body" sz="quarter" idx="66" hasCustomPrompt="1"/>
          </p:nvPr>
        </p:nvSpPr>
        <p:spPr>
          <a:xfrm>
            <a:off x="4774837" y="2043366"/>
            <a:ext cx="1940472" cy="277074"/>
          </a:xfrm>
          <a:prstGeom prst="rect">
            <a:avLst/>
          </a:prstGeom>
        </p:spPr>
        <p:txBody>
          <a:bodyPr anchor="ctr"/>
          <a:lstStyle>
            <a:lvl1pPr marL="0" indent="0" algn="l">
              <a:buNone/>
              <a:defRPr sz="1100">
                <a:solidFill>
                  <a:schemeClr val="bg1"/>
                </a:solidFill>
                <a:latin typeface="+mj-lt"/>
              </a:defRPr>
            </a:lvl1pPr>
          </a:lstStyle>
          <a:p>
            <a:pPr lvl="0"/>
            <a:r>
              <a:rPr lang="en-US"/>
              <a:t>Subtitle here</a:t>
            </a:r>
          </a:p>
        </p:txBody>
      </p:sp>
      <p:sp>
        <p:nvSpPr>
          <p:cNvPr id="42" name="Diamond 41"/>
          <p:cNvSpPr/>
          <p:nvPr userDrawn="1"/>
        </p:nvSpPr>
        <p:spPr>
          <a:xfrm>
            <a:off x="4780399" y="2569014"/>
            <a:ext cx="1280160" cy="1280160"/>
          </a:xfrm>
          <a:prstGeom prst="diamond">
            <a:avLst/>
          </a:prstGeom>
          <a:solidFill>
            <a:srgbClr val="FFA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Placeholder 13"/>
          <p:cNvSpPr>
            <a:spLocks noGrp="1"/>
          </p:cNvSpPr>
          <p:nvPr>
            <p:ph type="body" sz="quarter" idx="68" hasCustomPrompt="1"/>
          </p:nvPr>
        </p:nvSpPr>
        <p:spPr>
          <a:xfrm>
            <a:off x="5015529" y="2914000"/>
            <a:ext cx="792481" cy="524058"/>
          </a:xfrm>
          <a:prstGeom prst="rect">
            <a:avLst/>
          </a:prstGeom>
        </p:spPr>
        <p:txBody>
          <a:bodyPr anchor="ctr"/>
          <a:lstStyle>
            <a:lvl1pPr marL="0" indent="0" algn="ctr">
              <a:buNone/>
              <a:defRPr sz="2400">
                <a:solidFill>
                  <a:schemeClr val="bg1"/>
                </a:solidFill>
                <a:latin typeface="Roboto Black" panose="02000000000000000000"/>
              </a:defRPr>
            </a:lvl1pPr>
          </a:lstStyle>
          <a:p>
            <a:pPr lvl="0"/>
            <a:r>
              <a:rPr lang="en-US"/>
              <a:t>02.</a:t>
            </a:r>
          </a:p>
        </p:txBody>
      </p:sp>
      <p:sp>
        <p:nvSpPr>
          <p:cNvPr id="44" name="Text Placeholder 13"/>
          <p:cNvSpPr>
            <a:spLocks noGrp="1"/>
          </p:cNvSpPr>
          <p:nvPr>
            <p:ph type="body" sz="quarter" idx="69" hasCustomPrompt="1"/>
          </p:nvPr>
        </p:nvSpPr>
        <p:spPr>
          <a:xfrm>
            <a:off x="8141035" y="1745840"/>
            <a:ext cx="1940472" cy="277074"/>
          </a:xfrm>
          <a:prstGeom prst="rect">
            <a:avLst/>
          </a:prstGeom>
        </p:spPr>
        <p:txBody>
          <a:bodyPr anchor="ctr"/>
          <a:lstStyle>
            <a:lvl1pPr marL="0" indent="0" algn="l">
              <a:buNone/>
              <a:defRPr sz="1800" b="1">
                <a:solidFill>
                  <a:schemeClr val="bg1"/>
                </a:solidFill>
                <a:latin typeface="+mj-lt"/>
              </a:defRPr>
            </a:lvl1pPr>
          </a:lstStyle>
          <a:p>
            <a:pPr lvl="0"/>
            <a:r>
              <a:rPr lang="en-US"/>
              <a:t>HEADER HERE</a:t>
            </a:r>
          </a:p>
        </p:txBody>
      </p:sp>
      <p:sp>
        <p:nvSpPr>
          <p:cNvPr id="45" name="Text Placeholder 13"/>
          <p:cNvSpPr>
            <a:spLocks noGrp="1"/>
          </p:cNvSpPr>
          <p:nvPr>
            <p:ph type="body" sz="quarter" idx="70" hasCustomPrompt="1"/>
          </p:nvPr>
        </p:nvSpPr>
        <p:spPr>
          <a:xfrm>
            <a:off x="8141035" y="2043366"/>
            <a:ext cx="1940472" cy="277074"/>
          </a:xfrm>
          <a:prstGeom prst="rect">
            <a:avLst/>
          </a:prstGeom>
        </p:spPr>
        <p:txBody>
          <a:bodyPr anchor="ctr"/>
          <a:lstStyle>
            <a:lvl1pPr marL="0" indent="0" algn="l">
              <a:buNone/>
              <a:defRPr sz="1100">
                <a:solidFill>
                  <a:schemeClr val="bg1"/>
                </a:solidFill>
                <a:latin typeface="+mj-lt"/>
              </a:defRPr>
            </a:lvl1pPr>
          </a:lstStyle>
          <a:p>
            <a:pPr lvl="0"/>
            <a:r>
              <a:rPr lang="en-US"/>
              <a:t>Subtitle here</a:t>
            </a:r>
          </a:p>
        </p:txBody>
      </p:sp>
      <p:sp>
        <p:nvSpPr>
          <p:cNvPr id="48" name="Diamond 47"/>
          <p:cNvSpPr/>
          <p:nvPr userDrawn="1"/>
        </p:nvSpPr>
        <p:spPr>
          <a:xfrm>
            <a:off x="8141036" y="2569014"/>
            <a:ext cx="1280160" cy="1280160"/>
          </a:xfrm>
          <a:prstGeom prst="diamond">
            <a:avLst/>
          </a:prstGeom>
          <a:solidFill>
            <a:srgbClr val="FFA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72" hasCustomPrompt="1"/>
          </p:nvPr>
        </p:nvSpPr>
        <p:spPr>
          <a:xfrm>
            <a:off x="8376166" y="2914000"/>
            <a:ext cx="792481" cy="524058"/>
          </a:xfrm>
          <a:prstGeom prst="rect">
            <a:avLst/>
          </a:prstGeom>
        </p:spPr>
        <p:txBody>
          <a:bodyPr anchor="ctr"/>
          <a:lstStyle>
            <a:lvl1pPr marL="0" indent="0" algn="ctr">
              <a:buNone/>
              <a:defRPr sz="2400">
                <a:solidFill>
                  <a:schemeClr val="bg1"/>
                </a:solidFill>
                <a:latin typeface="Roboto Black" panose="02000000000000000000"/>
              </a:defRPr>
            </a:lvl1pPr>
          </a:lstStyle>
          <a:p>
            <a:pPr lvl="0"/>
            <a:r>
              <a:rPr lang="en-US"/>
              <a:t>03.</a:t>
            </a:r>
          </a:p>
        </p:txBody>
      </p:sp>
      <p:sp>
        <p:nvSpPr>
          <p:cNvPr id="51" name="Content Placeholder 3"/>
          <p:cNvSpPr>
            <a:spLocks noGrp="1"/>
          </p:cNvSpPr>
          <p:nvPr>
            <p:ph sz="quarter" idx="73"/>
          </p:nvPr>
        </p:nvSpPr>
        <p:spPr>
          <a:xfrm>
            <a:off x="4772089" y="4083725"/>
            <a:ext cx="2282854" cy="1572017"/>
          </a:xfrm>
          <a:prstGeom prst="rect">
            <a:avLst/>
          </a:prstGeom>
        </p:spPr>
        <p:txBody>
          <a:bodyPr/>
          <a:lstStyle>
            <a:lvl1pPr marL="274320" indent="-274320">
              <a:buClr>
                <a:srgbClr val="FF8909"/>
              </a:buClr>
              <a:buFontTx/>
              <a:buChar char="&gt;"/>
              <a:defRPr sz="1200">
                <a:solidFill>
                  <a:schemeClr val="bg1"/>
                </a:solidFill>
                <a:latin typeface="+mj-lt"/>
                <a:ea typeface="Roboto" pitchFamily="2" charset="0"/>
                <a:cs typeface="Roboto" pitchFamily="2" charset="0"/>
              </a:defRPr>
            </a:lvl1pPr>
            <a:lvl2pPr marL="457200" indent="-182880">
              <a:buClr>
                <a:srgbClr val="FF8909"/>
              </a:buClr>
              <a:defRPr sz="1100">
                <a:solidFill>
                  <a:schemeClr val="bg1"/>
                </a:solidFill>
                <a:latin typeface="+mj-lt"/>
                <a:ea typeface="Roboto" pitchFamily="2" charset="0"/>
                <a:cs typeface="Roboto" pitchFamily="2" charset="0"/>
              </a:defRPr>
            </a:lvl2pPr>
            <a:lvl3pPr marL="731520" indent="-182880">
              <a:buClr>
                <a:srgbClr val="FF8909"/>
              </a:buClr>
              <a:buFontTx/>
              <a:buChar char="•"/>
              <a:defRPr sz="10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 </a:t>
            </a:r>
          </a:p>
        </p:txBody>
      </p:sp>
      <p:sp>
        <p:nvSpPr>
          <p:cNvPr id="52" name="Content Placeholder 3"/>
          <p:cNvSpPr>
            <a:spLocks noGrp="1"/>
          </p:cNvSpPr>
          <p:nvPr>
            <p:ph sz="quarter" idx="74"/>
          </p:nvPr>
        </p:nvSpPr>
        <p:spPr>
          <a:xfrm>
            <a:off x="8141036" y="4112654"/>
            <a:ext cx="2282854" cy="1572017"/>
          </a:xfrm>
          <a:prstGeom prst="rect">
            <a:avLst/>
          </a:prstGeom>
        </p:spPr>
        <p:txBody>
          <a:bodyPr/>
          <a:lstStyle>
            <a:lvl1pPr marL="274320" indent="-274320">
              <a:buClr>
                <a:srgbClr val="FF8909"/>
              </a:buClr>
              <a:buFontTx/>
              <a:buChar char="&gt;"/>
              <a:defRPr sz="1200">
                <a:solidFill>
                  <a:schemeClr val="bg1"/>
                </a:solidFill>
                <a:latin typeface="+mj-lt"/>
                <a:ea typeface="Roboto" pitchFamily="2" charset="0"/>
                <a:cs typeface="Roboto" pitchFamily="2" charset="0"/>
              </a:defRPr>
            </a:lvl1pPr>
            <a:lvl2pPr marL="457200" indent="-182880">
              <a:buClr>
                <a:srgbClr val="FF8909"/>
              </a:buClr>
              <a:defRPr sz="1100">
                <a:solidFill>
                  <a:schemeClr val="bg1"/>
                </a:solidFill>
                <a:latin typeface="+mj-lt"/>
                <a:ea typeface="Roboto" pitchFamily="2" charset="0"/>
                <a:cs typeface="Roboto" pitchFamily="2" charset="0"/>
              </a:defRPr>
            </a:lvl2pPr>
            <a:lvl3pPr marL="731520" indent="-182880">
              <a:buClr>
                <a:srgbClr val="FF8909"/>
              </a:buClr>
              <a:buFontTx/>
              <a:buChar char="•"/>
              <a:defRPr sz="1000">
                <a:solidFill>
                  <a:schemeClr val="bg1"/>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25"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26" name="Picture 25">
            <a:extLst>
              <a:ext uri="{FF2B5EF4-FFF2-40B4-BE49-F238E27FC236}">
                <a16:creationId xmlns:a16="http://schemas.microsoft.com/office/drawing/2014/main" id="{A1E98519-8BC8-4812-A82A-8FFC492BCC6F}"/>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3517216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2coloumn, 4 row _Icon and Content_White">
    <p:spTree>
      <p:nvGrpSpPr>
        <p:cNvPr id="1" name=""/>
        <p:cNvGrpSpPr/>
        <p:nvPr/>
      </p:nvGrpSpPr>
      <p:grpSpPr>
        <a:xfrm>
          <a:off x="0" y="0"/>
          <a:ext cx="0" cy="0"/>
          <a:chOff x="0" y="0"/>
          <a:chExt cx="0" cy="0"/>
        </a:xfrm>
      </p:grpSpPr>
      <p:sp>
        <p:nvSpPr>
          <p:cNvPr id="35" name="Rectangle 34"/>
          <p:cNvSpPr/>
          <p:nvPr userDrawn="1"/>
        </p:nvSpPr>
        <p:spPr>
          <a:xfrm>
            <a:off x="0" y="1"/>
            <a:ext cx="12192000" cy="62361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mj-lt"/>
                <a:ea typeface="Roboto" panose="02000000000000000000" pitchFamily="2" charset="0"/>
                <a:cs typeface="Futura Book"/>
              </a:rPr>
              <a:pPr marL="8659"/>
              <a:t>‹#›</a:t>
            </a:fld>
            <a:endParaRPr sz="1000">
              <a:solidFill>
                <a:prstClr val="black"/>
              </a:solidFill>
              <a:latin typeface="+mj-lt"/>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04" name="Text Placeholder 13"/>
          <p:cNvSpPr>
            <a:spLocks noGrp="1"/>
          </p:cNvSpPr>
          <p:nvPr>
            <p:ph type="body" sz="quarter" idx="49" hasCustomPrompt="1"/>
          </p:nvPr>
        </p:nvSpPr>
        <p:spPr>
          <a:xfrm>
            <a:off x="964136" y="5741878"/>
            <a:ext cx="954690" cy="277074"/>
          </a:xfrm>
          <a:prstGeom prst="rect">
            <a:avLst/>
          </a:prstGeom>
        </p:spPr>
        <p:txBody>
          <a:bodyPr anchor="ctr"/>
          <a:lstStyle>
            <a:lvl1pPr marL="0" indent="0" algn="l">
              <a:buNone/>
              <a:defRPr sz="1200">
                <a:solidFill>
                  <a:schemeClr val="tx1"/>
                </a:solidFill>
                <a:latin typeface="+mj-lt"/>
              </a:defRPr>
            </a:lvl1pPr>
          </a:lstStyle>
          <a:p>
            <a:pPr lvl="0"/>
            <a:r>
              <a:rPr lang="en-US"/>
              <a:t>Valid</a:t>
            </a:r>
          </a:p>
        </p:txBody>
      </p:sp>
      <p:sp>
        <p:nvSpPr>
          <p:cNvPr id="2" name="Rectangle 1"/>
          <p:cNvSpPr/>
          <p:nvPr userDrawn="1"/>
        </p:nvSpPr>
        <p:spPr>
          <a:xfrm>
            <a:off x="690929" y="1994264"/>
            <a:ext cx="10982864" cy="448806"/>
          </a:xfrm>
          <a:prstGeom prst="rect">
            <a:avLst/>
          </a:prstGeom>
          <a:solidFill>
            <a:schemeClr val="bg1"/>
          </a:solidFill>
          <a:ln w="19050">
            <a:solidFill>
              <a:srgbClr val="FF8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userDrawn="1"/>
        </p:nvSpPr>
        <p:spPr>
          <a:xfrm>
            <a:off x="2981587" y="1901559"/>
            <a:ext cx="632471" cy="6324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13"/>
          <p:cNvSpPr>
            <a:spLocks noGrp="1"/>
          </p:cNvSpPr>
          <p:nvPr>
            <p:ph type="body" sz="quarter" idx="64" hasCustomPrompt="1"/>
          </p:nvPr>
        </p:nvSpPr>
        <p:spPr>
          <a:xfrm>
            <a:off x="2981586" y="2086651"/>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40" name="Text Placeholder 13"/>
          <p:cNvSpPr>
            <a:spLocks noGrp="1"/>
          </p:cNvSpPr>
          <p:nvPr>
            <p:ph type="body" sz="quarter" idx="65" hasCustomPrompt="1"/>
          </p:nvPr>
        </p:nvSpPr>
        <p:spPr>
          <a:xfrm>
            <a:off x="4131130" y="1442441"/>
            <a:ext cx="954690" cy="277074"/>
          </a:xfrm>
          <a:prstGeom prst="rect">
            <a:avLst/>
          </a:prstGeom>
        </p:spPr>
        <p:txBody>
          <a:bodyPr anchor="ctr"/>
          <a:lstStyle>
            <a:lvl1pPr marL="0" indent="0" algn="l">
              <a:buNone/>
              <a:defRPr sz="1600" b="1">
                <a:solidFill>
                  <a:schemeClr val="tx1"/>
                </a:solidFill>
                <a:latin typeface="+mj-lt"/>
              </a:defRPr>
            </a:lvl1pPr>
          </a:lstStyle>
          <a:p>
            <a:pPr lvl="0"/>
            <a:r>
              <a:rPr lang="en-US"/>
              <a:t>Header</a:t>
            </a:r>
          </a:p>
        </p:txBody>
      </p:sp>
      <p:sp>
        <p:nvSpPr>
          <p:cNvPr id="43" name="Text Placeholder 13"/>
          <p:cNvSpPr>
            <a:spLocks noGrp="1"/>
          </p:cNvSpPr>
          <p:nvPr>
            <p:ph type="body" sz="quarter" idx="66" hasCustomPrompt="1"/>
          </p:nvPr>
        </p:nvSpPr>
        <p:spPr>
          <a:xfrm>
            <a:off x="5463668" y="1419525"/>
            <a:ext cx="954690" cy="277074"/>
          </a:xfrm>
          <a:prstGeom prst="rect">
            <a:avLst/>
          </a:prstGeom>
        </p:spPr>
        <p:txBody>
          <a:bodyPr anchor="ctr"/>
          <a:lstStyle>
            <a:lvl1pPr marL="0" indent="0" algn="l">
              <a:buNone/>
              <a:defRPr sz="1600" b="1">
                <a:solidFill>
                  <a:schemeClr val="tx1"/>
                </a:solidFill>
                <a:latin typeface="+mj-lt"/>
              </a:defRPr>
            </a:lvl1pPr>
          </a:lstStyle>
          <a:p>
            <a:pPr lvl="0"/>
            <a:r>
              <a:rPr lang="en-US"/>
              <a:t>Header</a:t>
            </a:r>
          </a:p>
        </p:txBody>
      </p:sp>
      <p:sp>
        <p:nvSpPr>
          <p:cNvPr id="44" name="Text Placeholder 13"/>
          <p:cNvSpPr>
            <a:spLocks noGrp="1"/>
          </p:cNvSpPr>
          <p:nvPr>
            <p:ph type="body" sz="quarter" idx="67" hasCustomPrompt="1"/>
          </p:nvPr>
        </p:nvSpPr>
        <p:spPr>
          <a:xfrm>
            <a:off x="6874457" y="1419525"/>
            <a:ext cx="954690" cy="277074"/>
          </a:xfrm>
          <a:prstGeom prst="rect">
            <a:avLst/>
          </a:prstGeom>
        </p:spPr>
        <p:txBody>
          <a:bodyPr anchor="ctr"/>
          <a:lstStyle>
            <a:lvl1pPr marL="0" indent="0" algn="l">
              <a:buNone/>
              <a:defRPr sz="1600" b="1">
                <a:solidFill>
                  <a:schemeClr val="tx1"/>
                </a:solidFill>
                <a:latin typeface="+mj-lt"/>
              </a:defRPr>
            </a:lvl1pPr>
          </a:lstStyle>
          <a:p>
            <a:pPr lvl="0"/>
            <a:r>
              <a:rPr lang="en-US"/>
              <a:t>Header</a:t>
            </a:r>
          </a:p>
        </p:txBody>
      </p:sp>
      <p:sp>
        <p:nvSpPr>
          <p:cNvPr id="45" name="Text Placeholder 13"/>
          <p:cNvSpPr>
            <a:spLocks noGrp="1"/>
          </p:cNvSpPr>
          <p:nvPr>
            <p:ph type="body" sz="quarter" idx="68" hasCustomPrompt="1"/>
          </p:nvPr>
        </p:nvSpPr>
        <p:spPr>
          <a:xfrm>
            <a:off x="8381045" y="1419525"/>
            <a:ext cx="954690" cy="277074"/>
          </a:xfrm>
          <a:prstGeom prst="rect">
            <a:avLst/>
          </a:prstGeom>
        </p:spPr>
        <p:txBody>
          <a:bodyPr anchor="ctr"/>
          <a:lstStyle>
            <a:lvl1pPr marL="0" indent="0" algn="l">
              <a:buNone/>
              <a:defRPr sz="1600" b="1">
                <a:solidFill>
                  <a:schemeClr val="tx1"/>
                </a:solidFill>
                <a:latin typeface="+mj-lt"/>
              </a:defRPr>
            </a:lvl1pPr>
          </a:lstStyle>
          <a:p>
            <a:pPr lvl="0"/>
            <a:r>
              <a:rPr lang="en-US"/>
              <a:t>Header</a:t>
            </a:r>
          </a:p>
        </p:txBody>
      </p:sp>
      <p:sp>
        <p:nvSpPr>
          <p:cNvPr id="47" name="Text Placeholder 13"/>
          <p:cNvSpPr>
            <a:spLocks noGrp="1"/>
          </p:cNvSpPr>
          <p:nvPr>
            <p:ph type="body" sz="quarter" idx="69" hasCustomPrompt="1"/>
          </p:nvPr>
        </p:nvSpPr>
        <p:spPr>
          <a:xfrm>
            <a:off x="9760197" y="1412314"/>
            <a:ext cx="954690" cy="277074"/>
          </a:xfrm>
          <a:prstGeom prst="rect">
            <a:avLst/>
          </a:prstGeom>
        </p:spPr>
        <p:txBody>
          <a:bodyPr anchor="ctr"/>
          <a:lstStyle>
            <a:lvl1pPr marL="0" indent="0" algn="l">
              <a:buNone/>
              <a:defRPr sz="1600" b="1">
                <a:solidFill>
                  <a:schemeClr val="tx1"/>
                </a:solidFill>
                <a:latin typeface="+mj-lt"/>
              </a:defRPr>
            </a:lvl1pPr>
          </a:lstStyle>
          <a:p>
            <a:pPr lvl="0"/>
            <a:r>
              <a:rPr lang="en-US"/>
              <a:t>Header</a:t>
            </a:r>
          </a:p>
        </p:txBody>
      </p:sp>
      <p:sp>
        <p:nvSpPr>
          <p:cNvPr id="48" name="Oval 47"/>
          <p:cNvSpPr/>
          <p:nvPr userDrawn="1"/>
        </p:nvSpPr>
        <p:spPr>
          <a:xfrm>
            <a:off x="4232370" y="1901559"/>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70" hasCustomPrompt="1"/>
          </p:nvPr>
        </p:nvSpPr>
        <p:spPr>
          <a:xfrm>
            <a:off x="4232369" y="2086651"/>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50" name="Oval 49"/>
          <p:cNvSpPr/>
          <p:nvPr userDrawn="1"/>
        </p:nvSpPr>
        <p:spPr>
          <a:xfrm>
            <a:off x="5582474" y="1872808"/>
            <a:ext cx="632471" cy="632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 Placeholder 13"/>
          <p:cNvSpPr>
            <a:spLocks noGrp="1"/>
          </p:cNvSpPr>
          <p:nvPr>
            <p:ph type="body" sz="quarter" idx="71" hasCustomPrompt="1"/>
          </p:nvPr>
        </p:nvSpPr>
        <p:spPr>
          <a:xfrm>
            <a:off x="5582473" y="2057900"/>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52" name="Oval 51"/>
          <p:cNvSpPr/>
          <p:nvPr userDrawn="1"/>
        </p:nvSpPr>
        <p:spPr>
          <a:xfrm>
            <a:off x="7028372" y="1872808"/>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Placeholder 13"/>
          <p:cNvSpPr>
            <a:spLocks noGrp="1"/>
          </p:cNvSpPr>
          <p:nvPr>
            <p:ph type="body" sz="quarter" idx="72" hasCustomPrompt="1"/>
          </p:nvPr>
        </p:nvSpPr>
        <p:spPr>
          <a:xfrm>
            <a:off x="7028371" y="2057900"/>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54" name="Oval 53"/>
          <p:cNvSpPr/>
          <p:nvPr userDrawn="1"/>
        </p:nvSpPr>
        <p:spPr>
          <a:xfrm>
            <a:off x="8533606" y="1901559"/>
            <a:ext cx="632471" cy="6324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Placeholder 13"/>
          <p:cNvSpPr>
            <a:spLocks noGrp="1"/>
          </p:cNvSpPr>
          <p:nvPr>
            <p:ph type="body" sz="quarter" idx="73" hasCustomPrompt="1"/>
          </p:nvPr>
        </p:nvSpPr>
        <p:spPr>
          <a:xfrm>
            <a:off x="8533605" y="2086651"/>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56" name="Oval 55"/>
          <p:cNvSpPr/>
          <p:nvPr userDrawn="1"/>
        </p:nvSpPr>
        <p:spPr>
          <a:xfrm>
            <a:off x="10033321" y="1908415"/>
            <a:ext cx="632471" cy="6324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13"/>
          <p:cNvSpPr>
            <a:spLocks noGrp="1"/>
          </p:cNvSpPr>
          <p:nvPr>
            <p:ph type="body" sz="quarter" idx="74" hasCustomPrompt="1"/>
          </p:nvPr>
        </p:nvSpPr>
        <p:spPr>
          <a:xfrm>
            <a:off x="10033320" y="2093507"/>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62" name="Rectangle 61"/>
          <p:cNvSpPr/>
          <p:nvPr userDrawn="1"/>
        </p:nvSpPr>
        <p:spPr>
          <a:xfrm>
            <a:off x="690929" y="2786417"/>
            <a:ext cx="10982864" cy="44880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userDrawn="1"/>
        </p:nvSpPr>
        <p:spPr>
          <a:xfrm>
            <a:off x="2981587" y="2693712"/>
            <a:ext cx="632471" cy="6324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Placeholder 13"/>
          <p:cNvSpPr>
            <a:spLocks noGrp="1"/>
          </p:cNvSpPr>
          <p:nvPr>
            <p:ph type="body" sz="quarter" idx="75" hasCustomPrompt="1"/>
          </p:nvPr>
        </p:nvSpPr>
        <p:spPr>
          <a:xfrm>
            <a:off x="2981586" y="2878804"/>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65" name="Oval 64"/>
          <p:cNvSpPr/>
          <p:nvPr userDrawn="1"/>
        </p:nvSpPr>
        <p:spPr>
          <a:xfrm>
            <a:off x="4232370" y="2693712"/>
            <a:ext cx="632471" cy="632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 Placeholder 13"/>
          <p:cNvSpPr>
            <a:spLocks noGrp="1"/>
          </p:cNvSpPr>
          <p:nvPr>
            <p:ph type="body" sz="quarter" idx="76" hasCustomPrompt="1"/>
          </p:nvPr>
        </p:nvSpPr>
        <p:spPr>
          <a:xfrm>
            <a:off x="4232369" y="2878804"/>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67" name="Oval 66"/>
          <p:cNvSpPr/>
          <p:nvPr userDrawn="1"/>
        </p:nvSpPr>
        <p:spPr>
          <a:xfrm>
            <a:off x="5582474" y="2664961"/>
            <a:ext cx="632471" cy="6324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Placeholder 13"/>
          <p:cNvSpPr>
            <a:spLocks noGrp="1"/>
          </p:cNvSpPr>
          <p:nvPr>
            <p:ph type="body" sz="quarter" idx="77" hasCustomPrompt="1"/>
          </p:nvPr>
        </p:nvSpPr>
        <p:spPr>
          <a:xfrm>
            <a:off x="5582473" y="2850053"/>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69" name="Oval 68"/>
          <p:cNvSpPr/>
          <p:nvPr userDrawn="1"/>
        </p:nvSpPr>
        <p:spPr>
          <a:xfrm>
            <a:off x="7028372" y="2664961"/>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13"/>
          <p:cNvSpPr>
            <a:spLocks noGrp="1"/>
          </p:cNvSpPr>
          <p:nvPr>
            <p:ph type="body" sz="quarter" idx="78" hasCustomPrompt="1"/>
          </p:nvPr>
        </p:nvSpPr>
        <p:spPr>
          <a:xfrm>
            <a:off x="7028371" y="2850053"/>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73" name="Oval 72"/>
          <p:cNvSpPr/>
          <p:nvPr userDrawn="1"/>
        </p:nvSpPr>
        <p:spPr>
          <a:xfrm>
            <a:off x="8533606" y="2693712"/>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 Placeholder 13"/>
          <p:cNvSpPr>
            <a:spLocks noGrp="1"/>
          </p:cNvSpPr>
          <p:nvPr>
            <p:ph type="body" sz="quarter" idx="79" hasCustomPrompt="1"/>
          </p:nvPr>
        </p:nvSpPr>
        <p:spPr>
          <a:xfrm>
            <a:off x="8533605" y="2878804"/>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75" name="Oval 74"/>
          <p:cNvSpPr/>
          <p:nvPr userDrawn="1"/>
        </p:nvSpPr>
        <p:spPr>
          <a:xfrm>
            <a:off x="10033321" y="2700568"/>
            <a:ext cx="632471" cy="6324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 Placeholder 13"/>
          <p:cNvSpPr>
            <a:spLocks noGrp="1"/>
          </p:cNvSpPr>
          <p:nvPr>
            <p:ph type="body" sz="quarter" idx="80" hasCustomPrompt="1"/>
          </p:nvPr>
        </p:nvSpPr>
        <p:spPr>
          <a:xfrm>
            <a:off x="10033320" y="2885660"/>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77" name="Rectangle 76"/>
          <p:cNvSpPr/>
          <p:nvPr userDrawn="1"/>
        </p:nvSpPr>
        <p:spPr>
          <a:xfrm>
            <a:off x="690929" y="3544639"/>
            <a:ext cx="10982863" cy="44880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a:off x="2981587" y="3451934"/>
            <a:ext cx="632471" cy="6324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 Placeholder 13"/>
          <p:cNvSpPr>
            <a:spLocks noGrp="1"/>
          </p:cNvSpPr>
          <p:nvPr>
            <p:ph type="body" sz="quarter" idx="81" hasCustomPrompt="1"/>
          </p:nvPr>
        </p:nvSpPr>
        <p:spPr>
          <a:xfrm>
            <a:off x="2981586" y="3637026"/>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80" name="Oval 79"/>
          <p:cNvSpPr/>
          <p:nvPr userDrawn="1"/>
        </p:nvSpPr>
        <p:spPr>
          <a:xfrm>
            <a:off x="4232370" y="3451934"/>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 Placeholder 13"/>
          <p:cNvSpPr>
            <a:spLocks noGrp="1"/>
          </p:cNvSpPr>
          <p:nvPr>
            <p:ph type="body" sz="quarter" idx="82" hasCustomPrompt="1"/>
          </p:nvPr>
        </p:nvSpPr>
        <p:spPr>
          <a:xfrm>
            <a:off x="4232369" y="3637026"/>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82" name="Oval 81"/>
          <p:cNvSpPr/>
          <p:nvPr userDrawn="1"/>
        </p:nvSpPr>
        <p:spPr>
          <a:xfrm>
            <a:off x="5582474" y="3423183"/>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Placeholder 13"/>
          <p:cNvSpPr>
            <a:spLocks noGrp="1"/>
          </p:cNvSpPr>
          <p:nvPr>
            <p:ph type="body" sz="quarter" idx="83" hasCustomPrompt="1"/>
          </p:nvPr>
        </p:nvSpPr>
        <p:spPr>
          <a:xfrm>
            <a:off x="5582473" y="3608275"/>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84" name="Oval 83"/>
          <p:cNvSpPr/>
          <p:nvPr userDrawn="1"/>
        </p:nvSpPr>
        <p:spPr>
          <a:xfrm>
            <a:off x="7028372" y="3423183"/>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 Placeholder 13"/>
          <p:cNvSpPr>
            <a:spLocks noGrp="1"/>
          </p:cNvSpPr>
          <p:nvPr>
            <p:ph type="body" sz="quarter" idx="84" hasCustomPrompt="1"/>
          </p:nvPr>
        </p:nvSpPr>
        <p:spPr>
          <a:xfrm>
            <a:off x="7028371" y="3608275"/>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86" name="Oval 85"/>
          <p:cNvSpPr/>
          <p:nvPr userDrawn="1"/>
        </p:nvSpPr>
        <p:spPr>
          <a:xfrm>
            <a:off x="8533606" y="3451934"/>
            <a:ext cx="632471" cy="632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Placeholder 13"/>
          <p:cNvSpPr>
            <a:spLocks noGrp="1"/>
          </p:cNvSpPr>
          <p:nvPr>
            <p:ph type="body" sz="quarter" idx="85" hasCustomPrompt="1"/>
          </p:nvPr>
        </p:nvSpPr>
        <p:spPr>
          <a:xfrm>
            <a:off x="8533605" y="3637026"/>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88" name="Oval 87"/>
          <p:cNvSpPr/>
          <p:nvPr userDrawn="1"/>
        </p:nvSpPr>
        <p:spPr>
          <a:xfrm>
            <a:off x="10033321" y="3458790"/>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 Placeholder 13"/>
          <p:cNvSpPr>
            <a:spLocks noGrp="1"/>
          </p:cNvSpPr>
          <p:nvPr>
            <p:ph type="body" sz="quarter" idx="86" hasCustomPrompt="1"/>
          </p:nvPr>
        </p:nvSpPr>
        <p:spPr>
          <a:xfrm>
            <a:off x="10033320" y="3643882"/>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15" name="Rectangle 114"/>
          <p:cNvSpPr/>
          <p:nvPr userDrawn="1"/>
        </p:nvSpPr>
        <p:spPr>
          <a:xfrm>
            <a:off x="690929" y="4338107"/>
            <a:ext cx="10982864" cy="44880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userDrawn="1"/>
        </p:nvSpPr>
        <p:spPr>
          <a:xfrm>
            <a:off x="2981587" y="4245402"/>
            <a:ext cx="632471" cy="6324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 Placeholder 13"/>
          <p:cNvSpPr>
            <a:spLocks noGrp="1"/>
          </p:cNvSpPr>
          <p:nvPr>
            <p:ph type="body" sz="quarter" idx="87" hasCustomPrompt="1"/>
          </p:nvPr>
        </p:nvSpPr>
        <p:spPr>
          <a:xfrm>
            <a:off x="2981586" y="4430494"/>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27" name="Oval 126"/>
          <p:cNvSpPr/>
          <p:nvPr userDrawn="1"/>
        </p:nvSpPr>
        <p:spPr>
          <a:xfrm>
            <a:off x="4232370" y="4245402"/>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 Placeholder 13"/>
          <p:cNvSpPr>
            <a:spLocks noGrp="1"/>
          </p:cNvSpPr>
          <p:nvPr>
            <p:ph type="body" sz="quarter" idx="88" hasCustomPrompt="1"/>
          </p:nvPr>
        </p:nvSpPr>
        <p:spPr>
          <a:xfrm>
            <a:off x="4232369" y="4430494"/>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29" name="Oval 128"/>
          <p:cNvSpPr/>
          <p:nvPr userDrawn="1"/>
        </p:nvSpPr>
        <p:spPr>
          <a:xfrm>
            <a:off x="5582474" y="4216651"/>
            <a:ext cx="632471" cy="632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 Placeholder 13"/>
          <p:cNvSpPr>
            <a:spLocks noGrp="1"/>
          </p:cNvSpPr>
          <p:nvPr>
            <p:ph type="body" sz="quarter" idx="89" hasCustomPrompt="1"/>
          </p:nvPr>
        </p:nvSpPr>
        <p:spPr>
          <a:xfrm>
            <a:off x="5582473" y="4401743"/>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31" name="Oval 130"/>
          <p:cNvSpPr/>
          <p:nvPr userDrawn="1"/>
        </p:nvSpPr>
        <p:spPr>
          <a:xfrm>
            <a:off x="7028372" y="4216651"/>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 Placeholder 13"/>
          <p:cNvSpPr>
            <a:spLocks noGrp="1"/>
          </p:cNvSpPr>
          <p:nvPr>
            <p:ph type="body" sz="quarter" idx="90" hasCustomPrompt="1"/>
          </p:nvPr>
        </p:nvSpPr>
        <p:spPr>
          <a:xfrm>
            <a:off x="7028371" y="4401743"/>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33" name="Oval 132"/>
          <p:cNvSpPr/>
          <p:nvPr userDrawn="1"/>
        </p:nvSpPr>
        <p:spPr>
          <a:xfrm>
            <a:off x="8533606" y="4245402"/>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 Placeholder 13"/>
          <p:cNvSpPr>
            <a:spLocks noGrp="1"/>
          </p:cNvSpPr>
          <p:nvPr>
            <p:ph type="body" sz="quarter" idx="91" hasCustomPrompt="1"/>
          </p:nvPr>
        </p:nvSpPr>
        <p:spPr>
          <a:xfrm>
            <a:off x="8533605" y="4430494"/>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35" name="Oval 134"/>
          <p:cNvSpPr/>
          <p:nvPr userDrawn="1"/>
        </p:nvSpPr>
        <p:spPr>
          <a:xfrm>
            <a:off x="10033321" y="4252258"/>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 Placeholder 13"/>
          <p:cNvSpPr>
            <a:spLocks noGrp="1"/>
          </p:cNvSpPr>
          <p:nvPr>
            <p:ph type="body" sz="quarter" idx="92" hasCustomPrompt="1"/>
          </p:nvPr>
        </p:nvSpPr>
        <p:spPr>
          <a:xfrm>
            <a:off x="10033320" y="4437350"/>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37" name="Rectangle 136"/>
          <p:cNvSpPr/>
          <p:nvPr userDrawn="1"/>
        </p:nvSpPr>
        <p:spPr>
          <a:xfrm>
            <a:off x="690929" y="5053056"/>
            <a:ext cx="10982864" cy="44880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userDrawn="1"/>
        </p:nvSpPr>
        <p:spPr>
          <a:xfrm>
            <a:off x="2981587" y="4960351"/>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 Placeholder 13"/>
          <p:cNvSpPr>
            <a:spLocks noGrp="1"/>
          </p:cNvSpPr>
          <p:nvPr>
            <p:ph type="body" sz="quarter" idx="93" hasCustomPrompt="1"/>
          </p:nvPr>
        </p:nvSpPr>
        <p:spPr>
          <a:xfrm>
            <a:off x="2981586" y="5145443"/>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40" name="Oval 139"/>
          <p:cNvSpPr/>
          <p:nvPr userDrawn="1"/>
        </p:nvSpPr>
        <p:spPr>
          <a:xfrm>
            <a:off x="4232370" y="4960351"/>
            <a:ext cx="632471" cy="6324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 Placeholder 13"/>
          <p:cNvSpPr>
            <a:spLocks noGrp="1"/>
          </p:cNvSpPr>
          <p:nvPr>
            <p:ph type="body" sz="quarter" idx="94" hasCustomPrompt="1"/>
          </p:nvPr>
        </p:nvSpPr>
        <p:spPr>
          <a:xfrm>
            <a:off x="4232369" y="5145443"/>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42" name="Oval 141"/>
          <p:cNvSpPr/>
          <p:nvPr userDrawn="1"/>
        </p:nvSpPr>
        <p:spPr>
          <a:xfrm>
            <a:off x="5582474" y="4931600"/>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 Placeholder 13"/>
          <p:cNvSpPr>
            <a:spLocks noGrp="1"/>
          </p:cNvSpPr>
          <p:nvPr>
            <p:ph type="body" sz="quarter" idx="95" hasCustomPrompt="1"/>
          </p:nvPr>
        </p:nvSpPr>
        <p:spPr>
          <a:xfrm>
            <a:off x="5582473" y="5116692"/>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44" name="Oval 143"/>
          <p:cNvSpPr/>
          <p:nvPr userDrawn="1"/>
        </p:nvSpPr>
        <p:spPr>
          <a:xfrm>
            <a:off x="7028372" y="4931600"/>
            <a:ext cx="632471" cy="63247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 Placeholder 13"/>
          <p:cNvSpPr>
            <a:spLocks noGrp="1"/>
          </p:cNvSpPr>
          <p:nvPr>
            <p:ph type="body" sz="quarter" idx="96" hasCustomPrompt="1"/>
          </p:nvPr>
        </p:nvSpPr>
        <p:spPr>
          <a:xfrm>
            <a:off x="7028371" y="5116692"/>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46" name="Oval 145"/>
          <p:cNvSpPr/>
          <p:nvPr userDrawn="1"/>
        </p:nvSpPr>
        <p:spPr>
          <a:xfrm>
            <a:off x="8533606" y="4960351"/>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 Placeholder 13"/>
          <p:cNvSpPr>
            <a:spLocks noGrp="1"/>
          </p:cNvSpPr>
          <p:nvPr>
            <p:ph type="body" sz="quarter" idx="97" hasCustomPrompt="1"/>
          </p:nvPr>
        </p:nvSpPr>
        <p:spPr>
          <a:xfrm>
            <a:off x="8533605" y="5145443"/>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48" name="Oval 147"/>
          <p:cNvSpPr/>
          <p:nvPr userDrawn="1"/>
        </p:nvSpPr>
        <p:spPr>
          <a:xfrm>
            <a:off x="10033321" y="4967207"/>
            <a:ext cx="632471" cy="6324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 Placeholder 13"/>
          <p:cNvSpPr>
            <a:spLocks noGrp="1"/>
          </p:cNvSpPr>
          <p:nvPr>
            <p:ph type="body" sz="quarter" idx="98" hasCustomPrompt="1"/>
          </p:nvPr>
        </p:nvSpPr>
        <p:spPr>
          <a:xfrm>
            <a:off x="10033320" y="5152299"/>
            <a:ext cx="632472" cy="277074"/>
          </a:xfrm>
          <a:prstGeom prst="rect">
            <a:avLst/>
          </a:prstGeom>
        </p:spPr>
        <p:txBody>
          <a:bodyPr anchor="ctr"/>
          <a:lstStyle>
            <a:lvl1pPr marL="0" indent="0" algn="ctr">
              <a:buNone/>
              <a:defRPr sz="1800" b="1">
                <a:solidFill>
                  <a:schemeClr val="bg1"/>
                </a:solidFill>
                <a:latin typeface="+mj-lt"/>
              </a:defRPr>
            </a:lvl1pPr>
          </a:lstStyle>
          <a:p>
            <a:pPr lvl="0"/>
            <a:r>
              <a:rPr lang="en-US"/>
              <a:t>T</a:t>
            </a:r>
          </a:p>
        </p:txBody>
      </p:sp>
      <p:sp>
        <p:nvSpPr>
          <p:cNvPr id="150" name="Oval 149"/>
          <p:cNvSpPr/>
          <p:nvPr userDrawn="1"/>
        </p:nvSpPr>
        <p:spPr>
          <a:xfrm>
            <a:off x="775064" y="5799914"/>
            <a:ext cx="154356" cy="1543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 Placeholder 13"/>
          <p:cNvSpPr>
            <a:spLocks noGrp="1"/>
          </p:cNvSpPr>
          <p:nvPr>
            <p:ph type="body" sz="quarter" idx="99" hasCustomPrompt="1"/>
          </p:nvPr>
        </p:nvSpPr>
        <p:spPr>
          <a:xfrm>
            <a:off x="2959821" y="1443523"/>
            <a:ext cx="954690" cy="277074"/>
          </a:xfrm>
          <a:prstGeom prst="rect">
            <a:avLst/>
          </a:prstGeom>
        </p:spPr>
        <p:txBody>
          <a:bodyPr anchor="ctr"/>
          <a:lstStyle>
            <a:lvl1pPr marL="0" indent="0" algn="l">
              <a:buNone/>
              <a:defRPr sz="1600" b="1">
                <a:solidFill>
                  <a:schemeClr val="tx1"/>
                </a:solidFill>
                <a:latin typeface="+mj-lt"/>
              </a:defRPr>
            </a:lvl1pPr>
          </a:lstStyle>
          <a:p>
            <a:pPr lvl="0"/>
            <a:r>
              <a:rPr lang="en-US"/>
              <a:t>Header</a:t>
            </a:r>
          </a:p>
        </p:txBody>
      </p:sp>
      <p:sp>
        <p:nvSpPr>
          <p:cNvPr id="152" name="Text Placeholder 13"/>
          <p:cNvSpPr>
            <a:spLocks noGrp="1"/>
          </p:cNvSpPr>
          <p:nvPr>
            <p:ph type="body" sz="quarter" idx="100" hasCustomPrompt="1"/>
          </p:nvPr>
        </p:nvSpPr>
        <p:spPr>
          <a:xfrm>
            <a:off x="2277488" y="5741878"/>
            <a:ext cx="954690" cy="277074"/>
          </a:xfrm>
          <a:prstGeom prst="rect">
            <a:avLst/>
          </a:prstGeom>
        </p:spPr>
        <p:txBody>
          <a:bodyPr anchor="ctr"/>
          <a:lstStyle>
            <a:lvl1pPr marL="0" indent="0" algn="l">
              <a:buNone/>
              <a:defRPr sz="1200">
                <a:solidFill>
                  <a:schemeClr val="tx1"/>
                </a:solidFill>
                <a:latin typeface="+mj-lt"/>
              </a:defRPr>
            </a:lvl1pPr>
          </a:lstStyle>
          <a:p>
            <a:pPr lvl="0"/>
            <a:r>
              <a:rPr lang="en-US"/>
              <a:t>Warning</a:t>
            </a:r>
          </a:p>
        </p:txBody>
      </p:sp>
      <p:sp>
        <p:nvSpPr>
          <p:cNvPr id="153" name="Oval 152"/>
          <p:cNvSpPr/>
          <p:nvPr userDrawn="1"/>
        </p:nvSpPr>
        <p:spPr>
          <a:xfrm>
            <a:off x="2088416" y="5799914"/>
            <a:ext cx="154356" cy="15435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 Placeholder 13"/>
          <p:cNvSpPr>
            <a:spLocks noGrp="1"/>
          </p:cNvSpPr>
          <p:nvPr>
            <p:ph type="body" sz="quarter" idx="101" hasCustomPrompt="1"/>
          </p:nvPr>
        </p:nvSpPr>
        <p:spPr>
          <a:xfrm>
            <a:off x="3557337" y="5735657"/>
            <a:ext cx="954690" cy="277074"/>
          </a:xfrm>
          <a:prstGeom prst="rect">
            <a:avLst/>
          </a:prstGeom>
        </p:spPr>
        <p:txBody>
          <a:bodyPr anchor="ctr"/>
          <a:lstStyle>
            <a:lvl1pPr marL="0" indent="0" algn="l">
              <a:buNone/>
              <a:defRPr sz="1200">
                <a:solidFill>
                  <a:schemeClr val="tx1"/>
                </a:solidFill>
                <a:latin typeface="+mj-lt"/>
              </a:defRPr>
            </a:lvl1pPr>
          </a:lstStyle>
          <a:p>
            <a:pPr lvl="0"/>
            <a:r>
              <a:rPr lang="en-US"/>
              <a:t>Critical</a:t>
            </a:r>
          </a:p>
        </p:txBody>
      </p:sp>
      <p:sp>
        <p:nvSpPr>
          <p:cNvPr id="155" name="Oval 154"/>
          <p:cNvSpPr/>
          <p:nvPr userDrawn="1"/>
        </p:nvSpPr>
        <p:spPr>
          <a:xfrm>
            <a:off x="3368265" y="5793693"/>
            <a:ext cx="154356" cy="15435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 Placeholder 13"/>
          <p:cNvSpPr>
            <a:spLocks noGrp="1"/>
          </p:cNvSpPr>
          <p:nvPr>
            <p:ph type="body" sz="quarter" idx="102" hasCustomPrompt="1"/>
          </p:nvPr>
        </p:nvSpPr>
        <p:spPr>
          <a:xfrm>
            <a:off x="711917" y="2078288"/>
            <a:ext cx="1994244" cy="277074"/>
          </a:xfrm>
          <a:prstGeom prst="rect">
            <a:avLst/>
          </a:prstGeom>
        </p:spPr>
        <p:txBody>
          <a:bodyPr anchor="ctr"/>
          <a:lstStyle>
            <a:lvl1pPr marL="0" indent="0" algn="l">
              <a:buNone/>
              <a:defRPr sz="1200">
                <a:solidFill>
                  <a:schemeClr val="tx1"/>
                </a:solidFill>
                <a:latin typeface="+mj-lt"/>
              </a:defRPr>
            </a:lvl1pPr>
          </a:lstStyle>
          <a:p>
            <a:pPr lvl="0"/>
            <a:r>
              <a:rPr lang="en-US"/>
              <a:t>Text here</a:t>
            </a:r>
          </a:p>
        </p:txBody>
      </p:sp>
      <p:sp>
        <p:nvSpPr>
          <p:cNvPr id="157" name="Text Placeholder 13"/>
          <p:cNvSpPr>
            <a:spLocks noGrp="1"/>
          </p:cNvSpPr>
          <p:nvPr>
            <p:ph type="body" sz="quarter" idx="103" hasCustomPrompt="1"/>
          </p:nvPr>
        </p:nvSpPr>
        <p:spPr>
          <a:xfrm>
            <a:off x="725481" y="2855626"/>
            <a:ext cx="1980679" cy="277074"/>
          </a:xfrm>
          <a:prstGeom prst="rect">
            <a:avLst/>
          </a:prstGeom>
        </p:spPr>
        <p:txBody>
          <a:bodyPr anchor="ctr"/>
          <a:lstStyle>
            <a:lvl1pPr marL="0" indent="0" algn="l">
              <a:buNone/>
              <a:defRPr sz="1200">
                <a:solidFill>
                  <a:schemeClr val="tx1"/>
                </a:solidFill>
                <a:latin typeface="+mj-lt"/>
              </a:defRPr>
            </a:lvl1pPr>
          </a:lstStyle>
          <a:p>
            <a:pPr lvl="0"/>
            <a:r>
              <a:rPr lang="en-US"/>
              <a:t>Text here</a:t>
            </a:r>
          </a:p>
        </p:txBody>
      </p:sp>
      <p:sp>
        <p:nvSpPr>
          <p:cNvPr id="158" name="Text Placeholder 13"/>
          <p:cNvSpPr>
            <a:spLocks noGrp="1"/>
          </p:cNvSpPr>
          <p:nvPr>
            <p:ph type="body" sz="quarter" idx="104" hasCustomPrompt="1"/>
          </p:nvPr>
        </p:nvSpPr>
        <p:spPr>
          <a:xfrm>
            <a:off x="711917" y="3612046"/>
            <a:ext cx="1994244" cy="277074"/>
          </a:xfrm>
          <a:prstGeom prst="rect">
            <a:avLst/>
          </a:prstGeom>
        </p:spPr>
        <p:txBody>
          <a:bodyPr anchor="ctr"/>
          <a:lstStyle>
            <a:lvl1pPr marL="0" indent="0" algn="l">
              <a:buNone/>
              <a:defRPr sz="1200">
                <a:solidFill>
                  <a:schemeClr val="tx1"/>
                </a:solidFill>
                <a:latin typeface="+mj-lt"/>
              </a:defRPr>
            </a:lvl1pPr>
          </a:lstStyle>
          <a:p>
            <a:pPr lvl="0"/>
            <a:r>
              <a:rPr lang="en-US"/>
              <a:t>Text here</a:t>
            </a:r>
          </a:p>
        </p:txBody>
      </p:sp>
      <p:sp>
        <p:nvSpPr>
          <p:cNvPr id="159" name="Text Placeholder 13"/>
          <p:cNvSpPr>
            <a:spLocks noGrp="1"/>
          </p:cNvSpPr>
          <p:nvPr>
            <p:ph type="body" sz="quarter" idx="105" hasCustomPrompt="1"/>
          </p:nvPr>
        </p:nvSpPr>
        <p:spPr>
          <a:xfrm>
            <a:off x="711916" y="4416129"/>
            <a:ext cx="1973255" cy="282626"/>
          </a:xfrm>
          <a:prstGeom prst="rect">
            <a:avLst/>
          </a:prstGeom>
        </p:spPr>
        <p:txBody>
          <a:bodyPr anchor="ctr"/>
          <a:lstStyle>
            <a:lvl1pPr marL="0" indent="0" algn="l">
              <a:buNone/>
              <a:defRPr sz="1200">
                <a:solidFill>
                  <a:schemeClr val="tx1"/>
                </a:solidFill>
                <a:latin typeface="+mj-lt"/>
              </a:defRPr>
            </a:lvl1pPr>
          </a:lstStyle>
          <a:p>
            <a:pPr lvl="0"/>
            <a:r>
              <a:rPr lang="en-US"/>
              <a:t>Text here</a:t>
            </a:r>
          </a:p>
        </p:txBody>
      </p:sp>
      <p:sp>
        <p:nvSpPr>
          <p:cNvPr id="161" name="Text Placeholder 13"/>
          <p:cNvSpPr>
            <a:spLocks noGrp="1"/>
          </p:cNvSpPr>
          <p:nvPr>
            <p:ph type="body" sz="quarter" idx="106" hasCustomPrompt="1"/>
          </p:nvPr>
        </p:nvSpPr>
        <p:spPr>
          <a:xfrm>
            <a:off x="725482" y="5128025"/>
            <a:ext cx="1994244" cy="277074"/>
          </a:xfrm>
          <a:prstGeom prst="rect">
            <a:avLst/>
          </a:prstGeom>
        </p:spPr>
        <p:txBody>
          <a:bodyPr anchor="ctr"/>
          <a:lstStyle>
            <a:lvl1pPr marL="0" indent="0" algn="l">
              <a:buNone/>
              <a:defRPr sz="1200">
                <a:solidFill>
                  <a:schemeClr val="tx1"/>
                </a:solidFill>
                <a:latin typeface="+mj-lt"/>
              </a:defRPr>
            </a:lvl1pPr>
          </a:lstStyle>
          <a:p>
            <a:pPr lvl="0"/>
            <a:r>
              <a:rPr lang="en-US"/>
              <a:t>Text here</a:t>
            </a:r>
          </a:p>
        </p:txBody>
      </p:sp>
      <p:sp>
        <p:nvSpPr>
          <p:cNvPr id="162" name="Text Placeholder 13"/>
          <p:cNvSpPr>
            <a:spLocks noGrp="1"/>
          </p:cNvSpPr>
          <p:nvPr>
            <p:ph type="body" sz="quarter" idx="107" hasCustomPrompt="1"/>
          </p:nvPr>
        </p:nvSpPr>
        <p:spPr>
          <a:xfrm>
            <a:off x="10780632" y="2072488"/>
            <a:ext cx="833353" cy="277074"/>
          </a:xfrm>
          <a:prstGeom prst="rect">
            <a:avLst/>
          </a:prstGeom>
        </p:spPr>
        <p:txBody>
          <a:bodyPr anchor="ctr"/>
          <a:lstStyle>
            <a:lvl1pPr marL="0" indent="0" algn="l">
              <a:buNone/>
              <a:defRPr sz="1400">
                <a:solidFill>
                  <a:schemeClr val="bg1">
                    <a:lumMod val="50000"/>
                  </a:schemeClr>
                </a:solidFill>
                <a:latin typeface="+mj-lt"/>
              </a:defRPr>
            </a:lvl1pPr>
          </a:lstStyle>
          <a:p>
            <a:pPr lvl="0"/>
            <a:r>
              <a:rPr lang="en-US"/>
              <a:t>\100</a:t>
            </a:r>
          </a:p>
        </p:txBody>
      </p:sp>
      <p:sp>
        <p:nvSpPr>
          <p:cNvPr id="163" name="Text Placeholder 13"/>
          <p:cNvSpPr>
            <a:spLocks noGrp="1"/>
          </p:cNvSpPr>
          <p:nvPr>
            <p:ph type="body" sz="quarter" idx="108" hasCustomPrompt="1"/>
          </p:nvPr>
        </p:nvSpPr>
        <p:spPr>
          <a:xfrm>
            <a:off x="10780632" y="2872773"/>
            <a:ext cx="833353" cy="277074"/>
          </a:xfrm>
          <a:prstGeom prst="rect">
            <a:avLst/>
          </a:prstGeom>
        </p:spPr>
        <p:txBody>
          <a:bodyPr anchor="ctr"/>
          <a:lstStyle>
            <a:lvl1pPr marL="0" indent="0" algn="l">
              <a:buNone/>
              <a:defRPr sz="1400">
                <a:solidFill>
                  <a:schemeClr val="bg1">
                    <a:lumMod val="50000"/>
                  </a:schemeClr>
                </a:solidFill>
                <a:latin typeface="+mj-lt"/>
              </a:defRPr>
            </a:lvl1pPr>
          </a:lstStyle>
          <a:p>
            <a:pPr lvl="0"/>
            <a:r>
              <a:rPr lang="en-US"/>
              <a:t>\100</a:t>
            </a:r>
          </a:p>
        </p:txBody>
      </p:sp>
      <p:sp>
        <p:nvSpPr>
          <p:cNvPr id="164" name="Text Placeholder 13"/>
          <p:cNvSpPr>
            <a:spLocks noGrp="1"/>
          </p:cNvSpPr>
          <p:nvPr>
            <p:ph type="body" sz="quarter" idx="109" hasCustomPrompt="1"/>
          </p:nvPr>
        </p:nvSpPr>
        <p:spPr>
          <a:xfrm>
            <a:off x="10786083" y="3637923"/>
            <a:ext cx="833353" cy="277074"/>
          </a:xfrm>
          <a:prstGeom prst="rect">
            <a:avLst/>
          </a:prstGeom>
        </p:spPr>
        <p:txBody>
          <a:bodyPr anchor="ctr"/>
          <a:lstStyle>
            <a:lvl1pPr marL="0" indent="0" algn="l">
              <a:buNone/>
              <a:defRPr sz="1400">
                <a:solidFill>
                  <a:schemeClr val="bg1">
                    <a:lumMod val="50000"/>
                  </a:schemeClr>
                </a:solidFill>
                <a:latin typeface="+mj-lt"/>
              </a:defRPr>
            </a:lvl1pPr>
          </a:lstStyle>
          <a:p>
            <a:pPr lvl="0"/>
            <a:r>
              <a:rPr lang="en-US"/>
              <a:t>\100</a:t>
            </a:r>
          </a:p>
        </p:txBody>
      </p:sp>
      <p:sp>
        <p:nvSpPr>
          <p:cNvPr id="165" name="Text Placeholder 13"/>
          <p:cNvSpPr>
            <a:spLocks noGrp="1"/>
          </p:cNvSpPr>
          <p:nvPr>
            <p:ph type="body" sz="quarter" idx="110" hasCustomPrompt="1"/>
          </p:nvPr>
        </p:nvSpPr>
        <p:spPr>
          <a:xfrm>
            <a:off x="10791723" y="4421681"/>
            <a:ext cx="833353" cy="277074"/>
          </a:xfrm>
          <a:prstGeom prst="rect">
            <a:avLst/>
          </a:prstGeom>
        </p:spPr>
        <p:txBody>
          <a:bodyPr anchor="ctr"/>
          <a:lstStyle>
            <a:lvl1pPr marL="0" indent="0" algn="l">
              <a:buNone/>
              <a:defRPr sz="1400">
                <a:solidFill>
                  <a:schemeClr val="bg1">
                    <a:lumMod val="50000"/>
                  </a:schemeClr>
                </a:solidFill>
                <a:latin typeface="+mj-lt"/>
              </a:defRPr>
            </a:lvl1pPr>
          </a:lstStyle>
          <a:p>
            <a:pPr lvl="0"/>
            <a:r>
              <a:rPr lang="en-US"/>
              <a:t>\100</a:t>
            </a:r>
          </a:p>
        </p:txBody>
      </p:sp>
      <p:sp>
        <p:nvSpPr>
          <p:cNvPr id="166" name="Text Placeholder 13"/>
          <p:cNvSpPr>
            <a:spLocks noGrp="1"/>
          </p:cNvSpPr>
          <p:nvPr>
            <p:ph type="body" sz="quarter" idx="111" hasCustomPrompt="1"/>
          </p:nvPr>
        </p:nvSpPr>
        <p:spPr>
          <a:xfrm>
            <a:off x="10791723" y="5126991"/>
            <a:ext cx="833353" cy="277074"/>
          </a:xfrm>
          <a:prstGeom prst="rect">
            <a:avLst/>
          </a:prstGeom>
        </p:spPr>
        <p:txBody>
          <a:bodyPr anchor="ctr"/>
          <a:lstStyle>
            <a:lvl1pPr marL="0" indent="0" algn="l">
              <a:buNone/>
              <a:defRPr sz="1400">
                <a:solidFill>
                  <a:schemeClr val="bg1">
                    <a:lumMod val="50000"/>
                  </a:schemeClr>
                </a:solidFill>
                <a:latin typeface="+mj-lt"/>
              </a:defRPr>
            </a:lvl1pPr>
          </a:lstStyle>
          <a:p>
            <a:pPr lvl="0"/>
            <a:r>
              <a:rPr lang="en-US"/>
              <a:t>\100</a:t>
            </a:r>
          </a:p>
        </p:txBody>
      </p:sp>
      <p:sp>
        <p:nvSpPr>
          <p:cNvPr id="167" name="Text Placeholder 13"/>
          <p:cNvSpPr>
            <a:spLocks noGrp="1"/>
          </p:cNvSpPr>
          <p:nvPr>
            <p:ph type="body" sz="quarter" idx="112" hasCustomPrompt="1"/>
          </p:nvPr>
        </p:nvSpPr>
        <p:spPr>
          <a:xfrm>
            <a:off x="9100457" y="5636324"/>
            <a:ext cx="2531932" cy="277074"/>
          </a:xfrm>
          <a:prstGeom prst="rect">
            <a:avLst/>
          </a:prstGeom>
        </p:spPr>
        <p:txBody>
          <a:bodyPr anchor="ctr"/>
          <a:lstStyle>
            <a:lvl1pPr marL="0" indent="0" algn="l">
              <a:buNone/>
              <a:defRPr sz="1000" i="1" baseline="0">
                <a:solidFill>
                  <a:schemeClr val="bg1">
                    <a:lumMod val="75000"/>
                  </a:schemeClr>
                </a:solidFill>
                <a:latin typeface="Roboto" panose="02000000000000000000"/>
              </a:defRPr>
            </a:lvl1pPr>
          </a:lstStyle>
          <a:p>
            <a:pPr lvl="0"/>
            <a:r>
              <a:rPr lang="en-US"/>
              <a:t>Text here</a:t>
            </a:r>
          </a:p>
        </p:txBody>
      </p:sp>
      <p:sp>
        <p:nvSpPr>
          <p:cNvPr id="97"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98" name="Picture 97">
            <a:extLst>
              <a:ext uri="{FF2B5EF4-FFF2-40B4-BE49-F238E27FC236}">
                <a16:creationId xmlns:a16="http://schemas.microsoft.com/office/drawing/2014/main" id="{E5843B64-FDC2-4AA9-8AA0-66675CF0D83F}"/>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42655230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2coloumn, 4 row _Icon and Content_White">
    <p:spTree>
      <p:nvGrpSpPr>
        <p:cNvPr id="1" name=""/>
        <p:cNvGrpSpPr/>
        <p:nvPr/>
      </p:nvGrpSpPr>
      <p:grpSpPr>
        <a:xfrm>
          <a:off x="0" y="0"/>
          <a:ext cx="0" cy="0"/>
          <a:chOff x="0" y="0"/>
          <a:chExt cx="0" cy="0"/>
        </a:xfrm>
      </p:grpSpPr>
      <p:sp>
        <p:nvSpPr>
          <p:cNvPr id="3" name="Rectangle 2"/>
          <p:cNvSpPr/>
          <p:nvPr userDrawn="1"/>
        </p:nvSpPr>
        <p:spPr>
          <a:xfrm>
            <a:off x="1280160" y="1039345"/>
            <a:ext cx="9356370" cy="414032"/>
          </a:xfrm>
          <a:prstGeom prst="rect">
            <a:avLst/>
          </a:prstGeom>
          <a:solidFill>
            <a:srgbClr val="FF8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mj-lt"/>
                <a:ea typeface="Roboto" panose="02000000000000000000" pitchFamily="2" charset="0"/>
                <a:cs typeface="Futura Book"/>
              </a:rPr>
              <a:pPr marL="8659"/>
              <a:t>‹#›</a:t>
            </a:fld>
            <a:endParaRPr sz="1000">
              <a:solidFill>
                <a:prstClr val="black"/>
              </a:solidFill>
              <a:latin typeface="+mj-lt"/>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7" name="Text Placeholder 13"/>
          <p:cNvSpPr>
            <a:spLocks noGrp="1"/>
          </p:cNvSpPr>
          <p:nvPr>
            <p:ph type="body" sz="quarter" idx="69" hasCustomPrompt="1"/>
          </p:nvPr>
        </p:nvSpPr>
        <p:spPr>
          <a:xfrm>
            <a:off x="1330216" y="1107938"/>
            <a:ext cx="7256427" cy="277074"/>
          </a:xfrm>
          <a:prstGeom prst="rect">
            <a:avLst/>
          </a:prstGeom>
        </p:spPr>
        <p:txBody>
          <a:bodyPr anchor="ctr"/>
          <a:lstStyle>
            <a:lvl1pPr marL="0" indent="0" algn="l">
              <a:buNone/>
              <a:defRPr sz="1600" b="1">
                <a:solidFill>
                  <a:schemeClr val="bg1"/>
                </a:solidFill>
                <a:latin typeface="+mj-lt"/>
              </a:defRPr>
            </a:lvl1pPr>
          </a:lstStyle>
          <a:p>
            <a:pPr lvl="0"/>
            <a:r>
              <a:rPr lang="en-US"/>
              <a:t>Heading</a:t>
            </a:r>
          </a:p>
        </p:txBody>
      </p:sp>
      <p:sp>
        <p:nvSpPr>
          <p:cNvPr id="156" name="Text Placeholder 13"/>
          <p:cNvSpPr>
            <a:spLocks noGrp="1"/>
          </p:cNvSpPr>
          <p:nvPr>
            <p:ph type="body" sz="quarter" idx="102" hasCustomPrompt="1"/>
          </p:nvPr>
        </p:nvSpPr>
        <p:spPr>
          <a:xfrm>
            <a:off x="1321508" y="1564459"/>
            <a:ext cx="5825844" cy="277074"/>
          </a:xfrm>
          <a:prstGeom prst="rect">
            <a:avLst/>
          </a:prstGeom>
        </p:spPr>
        <p:txBody>
          <a:bodyPr anchor="ctr"/>
          <a:lstStyle>
            <a:lvl1pPr marL="0" indent="0" algn="l">
              <a:buNone/>
              <a:defRPr sz="1400">
                <a:solidFill>
                  <a:schemeClr val="tx1"/>
                </a:solidFill>
                <a:latin typeface="+mj-lt"/>
              </a:defRPr>
            </a:lvl1pPr>
          </a:lstStyle>
          <a:p>
            <a:pPr lvl="0"/>
            <a:r>
              <a:rPr lang="en-US"/>
              <a:t>Text here</a:t>
            </a:r>
          </a:p>
        </p:txBody>
      </p:sp>
      <p:cxnSp>
        <p:nvCxnSpPr>
          <p:cNvPr id="11" name="Straight Connector 10"/>
          <p:cNvCxnSpPr/>
          <p:nvPr userDrawn="1"/>
        </p:nvCxnSpPr>
        <p:spPr>
          <a:xfrm>
            <a:off x="1330217" y="1941984"/>
            <a:ext cx="924198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02" name="Text Placeholder 13"/>
          <p:cNvSpPr>
            <a:spLocks noGrp="1"/>
          </p:cNvSpPr>
          <p:nvPr>
            <p:ph type="body" sz="quarter" idx="103" hasCustomPrompt="1"/>
          </p:nvPr>
        </p:nvSpPr>
        <p:spPr>
          <a:xfrm>
            <a:off x="7559046" y="1564459"/>
            <a:ext cx="3028192" cy="277074"/>
          </a:xfrm>
          <a:prstGeom prst="rect">
            <a:avLst/>
          </a:prstGeom>
        </p:spPr>
        <p:txBody>
          <a:bodyPr anchor="ctr"/>
          <a:lstStyle>
            <a:lvl1pPr marL="0" indent="0" algn="r">
              <a:buNone/>
              <a:defRPr sz="1400">
                <a:solidFill>
                  <a:schemeClr val="tx1"/>
                </a:solidFill>
                <a:latin typeface="+mj-lt"/>
              </a:defRPr>
            </a:lvl1pPr>
          </a:lstStyle>
          <a:p>
            <a:pPr lvl="0"/>
            <a:r>
              <a:rPr lang="en-US"/>
              <a:t>$0,00,000.00</a:t>
            </a:r>
          </a:p>
        </p:txBody>
      </p:sp>
      <p:sp>
        <p:nvSpPr>
          <p:cNvPr id="103" name="Text Placeholder 13"/>
          <p:cNvSpPr>
            <a:spLocks noGrp="1"/>
          </p:cNvSpPr>
          <p:nvPr>
            <p:ph type="body" sz="quarter" idx="104" hasCustomPrompt="1"/>
          </p:nvPr>
        </p:nvSpPr>
        <p:spPr>
          <a:xfrm>
            <a:off x="1306476" y="2072609"/>
            <a:ext cx="5825844" cy="277074"/>
          </a:xfrm>
          <a:prstGeom prst="rect">
            <a:avLst/>
          </a:prstGeom>
        </p:spPr>
        <p:txBody>
          <a:bodyPr anchor="ctr"/>
          <a:lstStyle>
            <a:lvl1pPr marL="0" indent="0" algn="l">
              <a:buNone/>
              <a:defRPr sz="1400">
                <a:solidFill>
                  <a:schemeClr val="tx1"/>
                </a:solidFill>
                <a:latin typeface="+mj-lt"/>
              </a:defRPr>
            </a:lvl1pPr>
          </a:lstStyle>
          <a:p>
            <a:pPr lvl="0"/>
            <a:r>
              <a:rPr lang="en-US"/>
              <a:t>Text here</a:t>
            </a:r>
          </a:p>
        </p:txBody>
      </p:sp>
      <p:cxnSp>
        <p:nvCxnSpPr>
          <p:cNvPr id="105" name="Straight Connector 104"/>
          <p:cNvCxnSpPr/>
          <p:nvPr userDrawn="1"/>
        </p:nvCxnSpPr>
        <p:spPr>
          <a:xfrm>
            <a:off x="1315185" y="2450134"/>
            <a:ext cx="924198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06" name="Text Placeholder 13"/>
          <p:cNvSpPr>
            <a:spLocks noGrp="1"/>
          </p:cNvSpPr>
          <p:nvPr>
            <p:ph type="body" sz="quarter" idx="105" hasCustomPrompt="1"/>
          </p:nvPr>
        </p:nvSpPr>
        <p:spPr>
          <a:xfrm>
            <a:off x="7544014" y="2072609"/>
            <a:ext cx="3028192" cy="277074"/>
          </a:xfrm>
          <a:prstGeom prst="rect">
            <a:avLst/>
          </a:prstGeom>
        </p:spPr>
        <p:txBody>
          <a:bodyPr anchor="ctr"/>
          <a:lstStyle>
            <a:lvl1pPr marL="0" marR="0" indent="0" algn="r" defTabSz="914400" rtl="0" eaLnBrk="1" fontAlgn="auto" latinLnBrk="0" hangingPunct="1">
              <a:lnSpc>
                <a:spcPct val="100000"/>
              </a:lnSpc>
              <a:spcBef>
                <a:spcPct val="20000"/>
              </a:spcBef>
              <a:spcAft>
                <a:spcPts val="0"/>
              </a:spcAft>
              <a:buClrTx/>
              <a:buSzTx/>
              <a:buFont typeface="Arial" pitchFamily="34" charset="0"/>
              <a:buNone/>
              <a:tabLst/>
              <a:defRPr sz="1400">
                <a:solidFill>
                  <a:schemeClr val="tx1"/>
                </a:solidFill>
                <a:latin typeface="+mj-lt"/>
              </a:defRPr>
            </a:lvl1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a:t>$0,00,000.00</a:t>
            </a:r>
          </a:p>
        </p:txBody>
      </p:sp>
      <p:sp>
        <p:nvSpPr>
          <p:cNvPr id="107" name="Text Placeholder 13"/>
          <p:cNvSpPr>
            <a:spLocks noGrp="1"/>
          </p:cNvSpPr>
          <p:nvPr>
            <p:ph type="body" sz="quarter" idx="106" hasCustomPrompt="1"/>
          </p:nvPr>
        </p:nvSpPr>
        <p:spPr>
          <a:xfrm>
            <a:off x="1306476" y="2572043"/>
            <a:ext cx="5825844" cy="277074"/>
          </a:xfrm>
          <a:prstGeom prst="rect">
            <a:avLst/>
          </a:prstGeom>
        </p:spPr>
        <p:txBody>
          <a:bodyPr anchor="ctr"/>
          <a:lstStyle>
            <a:lvl1pPr marL="0" indent="0" algn="l">
              <a:buNone/>
              <a:defRPr sz="1400">
                <a:solidFill>
                  <a:schemeClr val="tx1"/>
                </a:solidFill>
                <a:latin typeface="+mj-lt"/>
              </a:defRPr>
            </a:lvl1pPr>
          </a:lstStyle>
          <a:p>
            <a:pPr lvl="0"/>
            <a:r>
              <a:rPr lang="en-US"/>
              <a:t>Text here</a:t>
            </a:r>
          </a:p>
        </p:txBody>
      </p:sp>
      <p:cxnSp>
        <p:nvCxnSpPr>
          <p:cNvPr id="108" name="Straight Connector 107"/>
          <p:cNvCxnSpPr/>
          <p:nvPr userDrawn="1"/>
        </p:nvCxnSpPr>
        <p:spPr>
          <a:xfrm>
            <a:off x="1315185" y="2949568"/>
            <a:ext cx="924198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09" name="Text Placeholder 13"/>
          <p:cNvSpPr>
            <a:spLocks noGrp="1"/>
          </p:cNvSpPr>
          <p:nvPr>
            <p:ph type="body" sz="quarter" idx="107" hasCustomPrompt="1"/>
          </p:nvPr>
        </p:nvSpPr>
        <p:spPr>
          <a:xfrm>
            <a:off x="7544014" y="2572043"/>
            <a:ext cx="3028192" cy="277074"/>
          </a:xfrm>
          <a:prstGeom prst="rect">
            <a:avLst/>
          </a:prstGeom>
        </p:spPr>
        <p:txBody>
          <a:bodyPr anchor="ctr"/>
          <a:lstStyle>
            <a:lvl1pPr marL="0" marR="0" indent="0" algn="r" defTabSz="914400" rtl="0" eaLnBrk="1" fontAlgn="auto" latinLnBrk="0" hangingPunct="1">
              <a:lnSpc>
                <a:spcPct val="100000"/>
              </a:lnSpc>
              <a:spcBef>
                <a:spcPct val="20000"/>
              </a:spcBef>
              <a:spcAft>
                <a:spcPts val="0"/>
              </a:spcAft>
              <a:buClrTx/>
              <a:buSzTx/>
              <a:buFont typeface="Arial" pitchFamily="34" charset="0"/>
              <a:buNone/>
              <a:tabLst/>
              <a:defRPr sz="1400">
                <a:solidFill>
                  <a:schemeClr val="tx1"/>
                </a:solidFill>
                <a:latin typeface="+mj-lt"/>
              </a:defRPr>
            </a:lvl1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a:t>$0,00,000.00</a:t>
            </a:r>
          </a:p>
        </p:txBody>
      </p:sp>
      <p:sp>
        <p:nvSpPr>
          <p:cNvPr id="110" name="Text Placeholder 13"/>
          <p:cNvSpPr>
            <a:spLocks noGrp="1"/>
          </p:cNvSpPr>
          <p:nvPr>
            <p:ph type="body" sz="quarter" idx="108" hasCustomPrompt="1"/>
          </p:nvPr>
        </p:nvSpPr>
        <p:spPr>
          <a:xfrm>
            <a:off x="1306476" y="3095487"/>
            <a:ext cx="5825844" cy="277074"/>
          </a:xfrm>
          <a:prstGeom prst="rect">
            <a:avLst/>
          </a:prstGeom>
        </p:spPr>
        <p:txBody>
          <a:bodyPr anchor="ctr"/>
          <a:lstStyle>
            <a:lvl1pPr marL="0" indent="0" algn="l">
              <a:buNone/>
              <a:defRPr sz="1400">
                <a:solidFill>
                  <a:schemeClr val="tx1"/>
                </a:solidFill>
                <a:latin typeface="+mj-lt"/>
              </a:defRPr>
            </a:lvl1pPr>
          </a:lstStyle>
          <a:p>
            <a:pPr lvl="0"/>
            <a:r>
              <a:rPr lang="en-US"/>
              <a:t>Text here</a:t>
            </a:r>
          </a:p>
        </p:txBody>
      </p:sp>
      <p:cxnSp>
        <p:nvCxnSpPr>
          <p:cNvPr id="111" name="Straight Connector 110"/>
          <p:cNvCxnSpPr/>
          <p:nvPr userDrawn="1"/>
        </p:nvCxnSpPr>
        <p:spPr>
          <a:xfrm>
            <a:off x="1315185" y="3473012"/>
            <a:ext cx="924198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12" name="Text Placeholder 13"/>
          <p:cNvSpPr>
            <a:spLocks noGrp="1"/>
          </p:cNvSpPr>
          <p:nvPr>
            <p:ph type="body" sz="quarter" idx="109" hasCustomPrompt="1"/>
          </p:nvPr>
        </p:nvSpPr>
        <p:spPr>
          <a:xfrm>
            <a:off x="7544014" y="3095487"/>
            <a:ext cx="3028192" cy="277074"/>
          </a:xfrm>
          <a:prstGeom prst="rect">
            <a:avLst/>
          </a:prstGeom>
        </p:spPr>
        <p:txBody>
          <a:bodyPr anchor="ctr"/>
          <a:lstStyle>
            <a:lvl1pPr marL="0" marR="0" indent="0" algn="r" defTabSz="914400" rtl="0" eaLnBrk="1" fontAlgn="auto" latinLnBrk="0" hangingPunct="1">
              <a:lnSpc>
                <a:spcPct val="100000"/>
              </a:lnSpc>
              <a:spcBef>
                <a:spcPct val="20000"/>
              </a:spcBef>
              <a:spcAft>
                <a:spcPts val="0"/>
              </a:spcAft>
              <a:buClrTx/>
              <a:buSzTx/>
              <a:buFont typeface="Arial" pitchFamily="34" charset="0"/>
              <a:buNone/>
              <a:tabLst/>
              <a:defRPr sz="1400">
                <a:solidFill>
                  <a:schemeClr val="tx1"/>
                </a:solidFill>
                <a:latin typeface="+mj-lt"/>
              </a:defRPr>
            </a:lvl1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a:t>$0,00,000.00</a:t>
            </a:r>
          </a:p>
        </p:txBody>
      </p:sp>
      <p:sp>
        <p:nvSpPr>
          <p:cNvPr id="113" name="Text Placeholder 13"/>
          <p:cNvSpPr>
            <a:spLocks noGrp="1"/>
          </p:cNvSpPr>
          <p:nvPr>
            <p:ph type="body" sz="quarter" idx="110" hasCustomPrompt="1"/>
          </p:nvPr>
        </p:nvSpPr>
        <p:spPr>
          <a:xfrm>
            <a:off x="1306476" y="3580488"/>
            <a:ext cx="5825844" cy="277074"/>
          </a:xfrm>
          <a:prstGeom prst="rect">
            <a:avLst/>
          </a:prstGeom>
        </p:spPr>
        <p:txBody>
          <a:bodyPr anchor="ctr"/>
          <a:lstStyle>
            <a:lvl1pPr marL="0" indent="0" algn="l">
              <a:buNone/>
              <a:defRPr sz="1400">
                <a:solidFill>
                  <a:schemeClr val="tx1"/>
                </a:solidFill>
                <a:latin typeface="+mj-lt"/>
              </a:defRPr>
            </a:lvl1pPr>
          </a:lstStyle>
          <a:p>
            <a:pPr lvl="0"/>
            <a:r>
              <a:rPr lang="en-US"/>
              <a:t>Text here</a:t>
            </a:r>
          </a:p>
        </p:txBody>
      </p:sp>
      <p:cxnSp>
        <p:nvCxnSpPr>
          <p:cNvPr id="114" name="Straight Connector 113"/>
          <p:cNvCxnSpPr/>
          <p:nvPr userDrawn="1"/>
        </p:nvCxnSpPr>
        <p:spPr>
          <a:xfrm>
            <a:off x="1315185" y="3958013"/>
            <a:ext cx="924198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17" name="Text Placeholder 13"/>
          <p:cNvSpPr>
            <a:spLocks noGrp="1"/>
          </p:cNvSpPr>
          <p:nvPr>
            <p:ph type="body" sz="quarter" idx="111" hasCustomPrompt="1"/>
          </p:nvPr>
        </p:nvSpPr>
        <p:spPr>
          <a:xfrm>
            <a:off x="7544014" y="3580488"/>
            <a:ext cx="3028192" cy="277074"/>
          </a:xfrm>
          <a:prstGeom prst="rect">
            <a:avLst/>
          </a:prstGeom>
        </p:spPr>
        <p:txBody>
          <a:bodyPr anchor="ctr"/>
          <a:lstStyle>
            <a:lvl1pPr marL="0" marR="0" indent="0" algn="r" defTabSz="914400" rtl="0" eaLnBrk="1" fontAlgn="auto" latinLnBrk="0" hangingPunct="1">
              <a:lnSpc>
                <a:spcPct val="100000"/>
              </a:lnSpc>
              <a:spcBef>
                <a:spcPct val="20000"/>
              </a:spcBef>
              <a:spcAft>
                <a:spcPts val="0"/>
              </a:spcAft>
              <a:buClrTx/>
              <a:buSzTx/>
              <a:buFont typeface="Arial" pitchFamily="34" charset="0"/>
              <a:buNone/>
              <a:tabLst/>
              <a:defRPr sz="1400">
                <a:solidFill>
                  <a:schemeClr val="tx1"/>
                </a:solidFill>
                <a:latin typeface="+mj-lt"/>
              </a:defRPr>
            </a:lvl1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a:t>$0,00,000.00</a:t>
            </a:r>
          </a:p>
        </p:txBody>
      </p:sp>
      <p:sp>
        <p:nvSpPr>
          <p:cNvPr id="118" name="Text Placeholder 13"/>
          <p:cNvSpPr>
            <a:spLocks noGrp="1"/>
          </p:cNvSpPr>
          <p:nvPr>
            <p:ph type="body" sz="quarter" idx="112" hasCustomPrompt="1"/>
          </p:nvPr>
        </p:nvSpPr>
        <p:spPr>
          <a:xfrm>
            <a:off x="1306476" y="4100960"/>
            <a:ext cx="5825844" cy="277074"/>
          </a:xfrm>
          <a:prstGeom prst="rect">
            <a:avLst/>
          </a:prstGeom>
        </p:spPr>
        <p:txBody>
          <a:bodyPr anchor="ctr"/>
          <a:lstStyle>
            <a:lvl1pPr marL="0" indent="0" algn="l">
              <a:buNone/>
              <a:defRPr sz="1400">
                <a:solidFill>
                  <a:schemeClr val="tx1"/>
                </a:solidFill>
                <a:latin typeface="+mj-lt"/>
              </a:defRPr>
            </a:lvl1pPr>
          </a:lstStyle>
          <a:p>
            <a:pPr lvl="0"/>
            <a:r>
              <a:rPr lang="en-US"/>
              <a:t>Text here</a:t>
            </a:r>
          </a:p>
        </p:txBody>
      </p:sp>
      <p:cxnSp>
        <p:nvCxnSpPr>
          <p:cNvPr id="119" name="Straight Connector 118"/>
          <p:cNvCxnSpPr/>
          <p:nvPr userDrawn="1"/>
        </p:nvCxnSpPr>
        <p:spPr>
          <a:xfrm>
            <a:off x="1315185" y="4478485"/>
            <a:ext cx="924198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20" name="Text Placeholder 13"/>
          <p:cNvSpPr>
            <a:spLocks noGrp="1"/>
          </p:cNvSpPr>
          <p:nvPr>
            <p:ph type="body" sz="quarter" idx="113" hasCustomPrompt="1"/>
          </p:nvPr>
        </p:nvSpPr>
        <p:spPr>
          <a:xfrm>
            <a:off x="7544014" y="4100960"/>
            <a:ext cx="3028192" cy="277074"/>
          </a:xfrm>
          <a:prstGeom prst="rect">
            <a:avLst/>
          </a:prstGeom>
        </p:spPr>
        <p:txBody>
          <a:bodyPr anchor="ctr"/>
          <a:lstStyle>
            <a:lvl1pPr marL="0" marR="0" indent="0" algn="r" defTabSz="914400" rtl="0" eaLnBrk="1" fontAlgn="auto" latinLnBrk="0" hangingPunct="1">
              <a:lnSpc>
                <a:spcPct val="100000"/>
              </a:lnSpc>
              <a:spcBef>
                <a:spcPct val="20000"/>
              </a:spcBef>
              <a:spcAft>
                <a:spcPts val="0"/>
              </a:spcAft>
              <a:buClrTx/>
              <a:buSzTx/>
              <a:buFont typeface="Arial" pitchFamily="34" charset="0"/>
              <a:buNone/>
              <a:tabLst/>
              <a:defRPr sz="1400">
                <a:solidFill>
                  <a:schemeClr val="tx1"/>
                </a:solidFill>
                <a:latin typeface="+mj-lt"/>
              </a:defRPr>
            </a:lvl1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a:t>$0,00,000.00</a:t>
            </a:r>
          </a:p>
        </p:txBody>
      </p:sp>
      <p:cxnSp>
        <p:nvCxnSpPr>
          <p:cNvPr id="121" name="Straight Connector 120"/>
          <p:cNvCxnSpPr/>
          <p:nvPr userDrawn="1"/>
        </p:nvCxnSpPr>
        <p:spPr>
          <a:xfrm>
            <a:off x="6453051" y="4986413"/>
            <a:ext cx="4104123"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22" name="Text Placeholder 13"/>
          <p:cNvSpPr>
            <a:spLocks noGrp="1"/>
          </p:cNvSpPr>
          <p:nvPr>
            <p:ph type="body" sz="quarter" idx="114" hasCustomPrompt="1"/>
          </p:nvPr>
        </p:nvSpPr>
        <p:spPr>
          <a:xfrm>
            <a:off x="8725988" y="4608888"/>
            <a:ext cx="1846217" cy="277074"/>
          </a:xfrm>
          <a:prstGeom prst="rect">
            <a:avLst/>
          </a:prstGeom>
        </p:spPr>
        <p:txBody>
          <a:bodyPr anchor="ctr"/>
          <a:lstStyle>
            <a:lvl1pPr marL="0" marR="0" indent="0" algn="r" defTabSz="914400" rtl="0" eaLnBrk="1" fontAlgn="auto" latinLnBrk="0" hangingPunct="1">
              <a:lnSpc>
                <a:spcPct val="100000"/>
              </a:lnSpc>
              <a:spcBef>
                <a:spcPct val="20000"/>
              </a:spcBef>
              <a:spcAft>
                <a:spcPts val="0"/>
              </a:spcAft>
              <a:buClrTx/>
              <a:buSzTx/>
              <a:buFont typeface="Arial" pitchFamily="34" charset="0"/>
              <a:buNone/>
              <a:tabLst/>
              <a:defRPr sz="1400">
                <a:solidFill>
                  <a:schemeClr val="tx1"/>
                </a:solidFill>
                <a:latin typeface="+mj-lt"/>
              </a:defRPr>
            </a:lvl1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a:t>$0,00,000.00</a:t>
            </a:r>
          </a:p>
        </p:txBody>
      </p:sp>
      <p:sp>
        <p:nvSpPr>
          <p:cNvPr id="123" name="Text Placeholder 13"/>
          <p:cNvSpPr>
            <a:spLocks noGrp="1"/>
          </p:cNvSpPr>
          <p:nvPr>
            <p:ph type="body" sz="quarter" idx="115" hasCustomPrompt="1"/>
          </p:nvPr>
        </p:nvSpPr>
        <p:spPr>
          <a:xfrm>
            <a:off x="6098384" y="4608888"/>
            <a:ext cx="1875215" cy="277074"/>
          </a:xfrm>
          <a:prstGeom prst="rect">
            <a:avLst/>
          </a:prstGeom>
        </p:spPr>
        <p:txBody>
          <a:bodyPr anchor="ctr"/>
          <a:lstStyle>
            <a:lvl1pPr marL="0" indent="0" algn="l">
              <a:buNone/>
              <a:defRPr sz="1400">
                <a:solidFill>
                  <a:schemeClr val="tx1"/>
                </a:solidFill>
                <a:latin typeface="+mj-lt"/>
              </a:defRPr>
            </a:lvl1pPr>
          </a:lstStyle>
          <a:p>
            <a:pPr lvl="0"/>
            <a:r>
              <a:rPr lang="en-US"/>
              <a:t>Text here</a:t>
            </a:r>
          </a:p>
        </p:txBody>
      </p:sp>
      <p:cxnSp>
        <p:nvCxnSpPr>
          <p:cNvPr id="124" name="Straight Connector 123"/>
          <p:cNvCxnSpPr/>
          <p:nvPr userDrawn="1"/>
        </p:nvCxnSpPr>
        <p:spPr>
          <a:xfrm>
            <a:off x="6098384" y="5483857"/>
            <a:ext cx="4490168" cy="0"/>
          </a:xfrm>
          <a:prstGeom prst="line">
            <a:avLst/>
          </a:prstGeom>
          <a:ln w="28575">
            <a:solidFill>
              <a:srgbClr val="FF8909"/>
            </a:solidFill>
          </a:ln>
        </p:spPr>
        <p:style>
          <a:lnRef idx="1">
            <a:schemeClr val="dk1"/>
          </a:lnRef>
          <a:fillRef idx="0">
            <a:schemeClr val="dk1"/>
          </a:fillRef>
          <a:effectRef idx="0">
            <a:schemeClr val="dk1"/>
          </a:effectRef>
          <a:fontRef idx="minor">
            <a:schemeClr val="tx1"/>
          </a:fontRef>
        </p:style>
      </p:cxnSp>
      <p:sp>
        <p:nvSpPr>
          <p:cNvPr id="125" name="Text Placeholder 13"/>
          <p:cNvSpPr>
            <a:spLocks noGrp="1"/>
          </p:cNvSpPr>
          <p:nvPr>
            <p:ph type="body" sz="quarter" idx="116" hasCustomPrompt="1"/>
          </p:nvPr>
        </p:nvSpPr>
        <p:spPr>
          <a:xfrm>
            <a:off x="8456023" y="5106332"/>
            <a:ext cx="2121433" cy="277074"/>
          </a:xfrm>
          <a:prstGeom prst="rect">
            <a:avLst/>
          </a:prstGeom>
        </p:spPr>
        <p:txBody>
          <a:bodyPr anchor="ctr"/>
          <a:lstStyle>
            <a:lvl1pPr marL="0" marR="0" indent="0" algn="r" defTabSz="914400" rtl="0" eaLnBrk="1" fontAlgn="auto" latinLnBrk="0" hangingPunct="1">
              <a:lnSpc>
                <a:spcPct val="100000"/>
              </a:lnSpc>
              <a:spcBef>
                <a:spcPct val="20000"/>
              </a:spcBef>
              <a:spcAft>
                <a:spcPts val="0"/>
              </a:spcAft>
              <a:buClrTx/>
              <a:buSzTx/>
              <a:buFont typeface="Arial" pitchFamily="34" charset="0"/>
              <a:buNone/>
              <a:tabLst/>
              <a:defRPr sz="1400" baseline="0">
                <a:solidFill>
                  <a:schemeClr val="tx1"/>
                </a:solidFill>
                <a:latin typeface="+mj-lt"/>
              </a:defRPr>
            </a:lvl1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a:t>30% off - $0,00,000.00</a:t>
            </a:r>
          </a:p>
        </p:txBody>
      </p:sp>
      <p:sp>
        <p:nvSpPr>
          <p:cNvPr id="160" name="Text Placeholder 13"/>
          <p:cNvSpPr>
            <a:spLocks noGrp="1"/>
          </p:cNvSpPr>
          <p:nvPr>
            <p:ph type="body" sz="quarter" idx="117" hasCustomPrompt="1"/>
          </p:nvPr>
        </p:nvSpPr>
        <p:spPr>
          <a:xfrm>
            <a:off x="6103635" y="5106332"/>
            <a:ext cx="1875215" cy="277074"/>
          </a:xfrm>
          <a:prstGeom prst="rect">
            <a:avLst/>
          </a:prstGeom>
        </p:spPr>
        <p:txBody>
          <a:bodyPr anchor="ctr"/>
          <a:lstStyle>
            <a:lvl1pPr marL="0" indent="0" algn="l">
              <a:buNone/>
              <a:defRPr sz="1400">
                <a:solidFill>
                  <a:schemeClr val="tx1"/>
                </a:solidFill>
                <a:latin typeface="+mj-lt"/>
              </a:defRPr>
            </a:lvl1pPr>
          </a:lstStyle>
          <a:p>
            <a:pPr lvl="0"/>
            <a:r>
              <a:rPr lang="en-US"/>
              <a:t>Text here</a:t>
            </a:r>
          </a:p>
        </p:txBody>
      </p:sp>
      <p:sp>
        <p:nvSpPr>
          <p:cNvPr id="169" name="Text Placeholder 13"/>
          <p:cNvSpPr>
            <a:spLocks noGrp="1"/>
          </p:cNvSpPr>
          <p:nvPr>
            <p:ph type="body" sz="quarter" idx="118" hasCustomPrompt="1"/>
          </p:nvPr>
        </p:nvSpPr>
        <p:spPr>
          <a:xfrm>
            <a:off x="8456023" y="5614260"/>
            <a:ext cx="2131215" cy="277074"/>
          </a:xfrm>
          <a:prstGeom prst="rect">
            <a:avLst/>
          </a:prstGeom>
        </p:spPr>
        <p:txBody>
          <a:bodyPr anchor="ctr"/>
          <a:lstStyle>
            <a:lvl1pPr marL="0" marR="0" indent="0" algn="r" defTabSz="914400" rtl="0" eaLnBrk="1" fontAlgn="auto" latinLnBrk="0" hangingPunct="1">
              <a:lnSpc>
                <a:spcPct val="100000"/>
              </a:lnSpc>
              <a:spcBef>
                <a:spcPct val="20000"/>
              </a:spcBef>
              <a:spcAft>
                <a:spcPts val="0"/>
              </a:spcAft>
              <a:buClrTx/>
              <a:buSzTx/>
              <a:buFont typeface="Arial" pitchFamily="34" charset="0"/>
              <a:buNone/>
              <a:tabLst/>
              <a:defRPr sz="1800" b="1">
                <a:solidFill>
                  <a:srgbClr val="FFA021"/>
                </a:solidFill>
                <a:latin typeface="+mj-lt"/>
              </a:defRPr>
            </a:lvl1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a:t>$0,00,000.00</a:t>
            </a:r>
          </a:p>
        </p:txBody>
      </p:sp>
      <p:sp>
        <p:nvSpPr>
          <p:cNvPr id="170" name="Text Placeholder 13"/>
          <p:cNvSpPr>
            <a:spLocks noGrp="1"/>
          </p:cNvSpPr>
          <p:nvPr>
            <p:ph type="body" sz="quarter" idx="119" hasCustomPrompt="1"/>
          </p:nvPr>
        </p:nvSpPr>
        <p:spPr>
          <a:xfrm>
            <a:off x="6113417" y="5614260"/>
            <a:ext cx="1875215" cy="277074"/>
          </a:xfrm>
          <a:prstGeom prst="rect">
            <a:avLst/>
          </a:prstGeom>
        </p:spPr>
        <p:txBody>
          <a:bodyPr anchor="ctr"/>
          <a:lstStyle>
            <a:lvl1pPr marL="0" indent="0" algn="l">
              <a:buNone/>
              <a:defRPr sz="1400">
                <a:solidFill>
                  <a:schemeClr val="tx1"/>
                </a:solidFill>
                <a:latin typeface="+mj-lt"/>
              </a:defRPr>
            </a:lvl1pPr>
          </a:lstStyle>
          <a:p>
            <a:pPr lvl="0"/>
            <a:r>
              <a:rPr lang="en-US"/>
              <a:t>Total</a:t>
            </a:r>
          </a:p>
        </p:txBody>
      </p:sp>
      <p:sp>
        <p:nvSpPr>
          <p:cNvPr id="36"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7" name="Picture 36">
            <a:extLst>
              <a:ext uri="{FF2B5EF4-FFF2-40B4-BE49-F238E27FC236}">
                <a16:creationId xmlns:a16="http://schemas.microsoft.com/office/drawing/2014/main" id="{F8EC1308-3359-49F4-A39E-BB5047A7B95E}"/>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4910221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_2coloumn, 4 row _Icon and Content_White">
    <p:spTree>
      <p:nvGrpSpPr>
        <p:cNvPr id="1" name=""/>
        <p:cNvGrpSpPr/>
        <p:nvPr/>
      </p:nvGrpSpPr>
      <p:grpSpPr>
        <a:xfrm>
          <a:off x="0" y="0"/>
          <a:ext cx="0" cy="0"/>
          <a:chOff x="0" y="0"/>
          <a:chExt cx="0" cy="0"/>
        </a:xfrm>
      </p:grpSpPr>
      <p:sp>
        <p:nvSpPr>
          <p:cNvPr id="15" name="Picture Placeholder 14"/>
          <p:cNvSpPr>
            <a:spLocks noGrp="1"/>
          </p:cNvSpPr>
          <p:nvPr>
            <p:ph type="pic" sz="quarter" idx="122"/>
          </p:nvPr>
        </p:nvSpPr>
        <p:spPr>
          <a:xfrm>
            <a:off x="0" y="0"/>
            <a:ext cx="12192000" cy="6235700"/>
          </a:xfrm>
          <a:prstGeom prst="rect">
            <a:avLst/>
          </a:prstGeom>
        </p:spPr>
        <p:txBody>
          <a:bodyPr/>
          <a:lstStyle>
            <a:lvl1pPr marL="0" indent="0">
              <a:buNone/>
              <a:defRPr sz="2000">
                <a:latin typeface="+mj-lt"/>
              </a:defRPr>
            </a:lvl1pPr>
          </a:lstStyle>
          <a:p>
            <a:endParaRPr lang="en-US"/>
          </a:p>
        </p:txBody>
      </p:sp>
      <p:sp>
        <p:nvSpPr>
          <p:cNvPr id="18" name="Title 1"/>
          <p:cNvSpPr>
            <a:spLocks noGrp="1"/>
          </p:cNvSpPr>
          <p:nvPr>
            <p:ph type="ctrTitle" hasCustomPrompt="1"/>
          </p:nvPr>
        </p:nvSpPr>
        <p:spPr>
          <a:xfrm>
            <a:off x="362370" y="365162"/>
            <a:ext cx="11311422" cy="415447"/>
          </a:xfrm>
          <a:prstGeom prst="rect">
            <a:avLst/>
          </a:prstGeom>
        </p:spPr>
        <p:txBody>
          <a:bodyPr anchor="ctr">
            <a:noAutofit/>
          </a:bodyPr>
          <a:lstStyle>
            <a:lvl1pPr algn="ctr">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02" name="Text Placeholder 13"/>
          <p:cNvSpPr>
            <a:spLocks noGrp="1"/>
          </p:cNvSpPr>
          <p:nvPr>
            <p:ph type="body" sz="quarter" idx="103" hasCustomPrompt="1"/>
          </p:nvPr>
        </p:nvSpPr>
        <p:spPr>
          <a:xfrm>
            <a:off x="997120" y="4133378"/>
            <a:ext cx="2481937" cy="277074"/>
          </a:xfrm>
          <a:prstGeom prst="rect">
            <a:avLst/>
          </a:prstGeom>
        </p:spPr>
        <p:txBody>
          <a:bodyPr anchor="ctr"/>
          <a:lstStyle>
            <a:lvl1pPr marL="0" indent="0" algn="ctr">
              <a:buNone/>
              <a:defRPr sz="1600" b="1">
                <a:solidFill>
                  <a:srgbClr val="FF8909"/>
                </a:solidFill>
                <a:latin typeface="+mj-lt"/>
              </a:defRPr>
            </a:lvl1pPr>
          </a:lstStyle>
          <a:p>
            <a:pPr lvl="0"/>
            <a:r>
              <a:rPr lang="en-US"/>
              <a:t>Header</a:t>
            </a:r>
          </a:p>
        </p:txBody>
      </p:sp>
      <p:sp>
        <p:nvSpPr>
          <p:cNvPr id="2" name="Oval 1"/>
          <p:cNvSpPr/>
          <p:nvPr userDrawn="1"/>
        </p:nvSpPr>
        <p:spPr>
          <a:xfrm>
            <a:off x="1767828" y="2821581"/>
            <a:ext cx="957943" cy="95794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icture Placeholder 3"/>
          <p:cNvSpPr>
            <a:spLocks noGrp="1"/>
          </p:cNvSpPr>
          <p:nvPr>
            <p:ph type="pic" sz="quarter" idx="50" hasCustomPrompt="1"/>
          </p:nvPr>
        </p:nvSpPr>
        <p:spPr>
          <a:xfrm>
            <a:off x="1868430" y="2942330"/>
            <a:ext cx="739319" cy="735911"/>
          </a:xfrm>
          <a:prstGeom prst="ellipse">
            <a:avLst/>
          </a:prstGeom>
        </p:spPr>
        <p:txBody>
          <a:bodyPr anchor="ctr"/>
          <a:lstStyle>
            <a:lvl1pPr marL="0" indent="0" algn="ctr">
              <a:buNone/>
              <a:defRPr sz="1200"/>
            </a:lvl1pPr>
          </a:lstStyle>
          <a:p>
            <a:r>
              <a:rPr lang="en-US"/>
              <a:t>ICON</a:t>
            </a:r>
          </a:p>
        </p:txBody>
      </p:sp>
      <p:cxnSp>
        <p:nvCxnSpPr>
          <p:cNvPr id="5" name="Straight Connector 4"/>
          <p:cNvCxnSpPr/>
          <p:nvPr userDrawn="1"/>
        </p:nvCxnSpPr>
        <p:spPr>
          <a:xfrm>
            <a:off x="2246803" y="3814350"/>
            <a:ext cx="0" cy="35705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Content Placeholder 3"/>
          <p:cNvSpPr>
            <a:spLocks noGrp="1"/>
          </p:cNvSpPr>
          <p:nvPr>
            <p:ph sz="quarter" idx="51"/>
          </p:nvPr>
        </p:nvSpPr>
        <p:spPr>
          <a:xfrm>
            <a:off x="1218583" y="4423347"/>
            <a:ext cx="2056431" cy="1181079"/>
          </a:xfrm>
          <a:prstGeom prst="rect">
            <a:avLst/>
          </a:prstGeom>
        </p:spPr>
        <p:txBody>
          <a:bodyPr lIns="0" rIns="0"/>
          <a:lstStyle>
            <a:lvl1pPr marL="274320" indent="-274320" algn="ctr">
              <a:buClr>
                <a:srgbClr val="FF8909"/>
              </a:buClr>
              <a:buFontTx/>
              <a:buChar char="&gt;"/>
              <a:defRPr sz="1200">
                <a:solidFill>
                  <a:schemeClr val="tx1">
                    <a:lumMod val="95000"/>
                    <a:lumOff val="5000"/>
                  </a:schemeClr>
                </a:solidFill>
                <a:latin typeface="+mj-lt"/>
                <a:ea typeface="Roboto" pitchFamily="2" charset="0"/>
                <a:cs typeface="Roboto" pitchFamily="2" charset="0"/>
              </a:defRPr>
            </a:lvl1pPr>
            <a:lvl2pPr marL="0" indent="-182880" algn="ctr">
              <a:buClr>
                <a:srgbClr val="FF8909"/>
              </a:buClr>
              <a:defRPr sz="1100">
                <a:solidFill>
                  <a:schemeClr val="tx1">
                    <a:lumMod val="95000"/>
                    <a:lumOff val="5000"/>
                  </a:schemeClr>
                </a:solidFill>
                <a:latin typeface="+mj-lt"/>
                <a:ea typeface="Roboto" pitchFamily="2" charset="0"/>
                <a:cs typeface="Roboto" pitchFamily="2" charset="0"/>
              </a:defRPr>
            </a:lvl2pPr>
            <a:lvl3pPr marL="365760" indent="-182880" algn="ctr">
              <a:buClr>
                <a:srgbClr val="FF8909"/>
              </a:buClr>
              <a:buFontTx/>
              <a:buChar char="•"/>
              <a:defRPr sz="1050">
                <a:solidFill>
                  <a:schemeClr val="tx1">
                    <a:lumMod val="95000"/>
                    <a:lumOff val="5000"/>
                  </a:schemeClr>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1" name="Text Placeholder 13"/>
          <p:cNvSpPr>
            <a:spLocks noGrp="1"/>
          </p:cNvSpPr>
          <p:nvPr>
            <p:ph type="body" sz="quarter" idx="104" hasCustomPrompt="1"/>
          </p:nvPr>
        </p:nvSpPr>
        <p:spPr>
          <a:xfrm>
            <a:off x="2560463" y="1224700"/>
            <a:ext cx="2481937" cy="277074"/>
          </a:xfrm>
          <a:prstGeom prst="rect">
            <a:avLst/>
          </a:prstGeom>
        </p:spPr>
        <p:txBody>
          <a:bodyPr anchor="ctr"/>
          <a:lstStyle>
            <a:lvl1pPr marL="0" indent="0" algn="ctr">
              <a:buNone/>
              <a:defRPr sz="1600" b="1">
                <a:solidFill>
                  <a:srgbClr val="FF8909"/>
                </a:solidFill>
                <a:latin typeface="+mj-lt"/>
              </a:defRPr>
            </a:lvl1pPr>
          </a:lstStyle>
          <a:p>
            <a:pPr lvl="0"/>
            <a:r>
              <a:rPr lang="en-US"/>
              <a:t>Header</a:t>
            </a:r>
          </a:p>
        </p:txBody>
      </p:sp>
      <p:sp>
        <p:nvSpPr>
          <p:cNvPr id="42" name="Oval 41"/>
          <p:cNvSpPr/>
          <p:nvPr userDrawn="1"/>
        </p:nvSpPr>
        <p:spPr>
          <a:xfrm>
            <a:off x="3331171" y="2821581"/>
            <a:ext cx="957943" cy="95794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icture Placeholder 3"/>
          <p:cNvSpPr>
            <a:spLocks noGrp="1"/>
          </p:cNvSpPr>
          <p:nvPr>
            <p:ph type="pic" sz="quarter" idx="105" hasCustomPrompt="1"/>
          </p:nvPr>
        </p:nvSpPr>
        <p:spPr>
          <a:xfrm>
            <a:off x="3431773" y="2942330"/>
            <a:ext cx="739319" cy="735911"/>
          </a:xfrm>
          <a:prstGeom prst="ellipse">
            <a:avLst/>
          </a:prstGeom>
        </p:spPr>
        <p:txBody>
          <a:bodyPr anchor="ctr"/>
          <a:lstStyle>
            <a:lvl1pPr marL="0" indent="0" algn="ctr">
              <a:buNone/>
              <a:defRPr sz="1200"/>
            </a:lvl1pPr>
          </a:lstStyle>
          <a:p>
            <a:r>
              <a:rPr lang="en-US"/>
              <a:t>ICON</a:t>
            </a:r>
          </a:p>
        </p:txBody>
      </p:sp>
      <p:cxnSp>
        <p:nvCxnSpPr>
          <p:cNvPr id="44" name="Straight Connector 43"/>
          <p:cNvCxnSpPr/>
          <p:nvPr userDrawn="1"/>
        </p:nvCxnSpPr>
        <p:spPr>
          <a:xfrm>
            <a:off x="3810142" y="2447099"/>
            <a:ext cx="0" cy="35705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Content Placeholder 3"/>
          <p:cNvSpPr>
            <a:spLocks noGrp="1"/>
          </p:cNvSpPr>
          <p:nvPr>
            <p:ph sz="quarter" idx="106"/>
          </p:nvPr>
        </p:nvSpPr>
        <p:spPr>
          <a:xfrm>
            <a:off x="2781926" y="1514669"/>
            <a:ext cx="2056431" cy="1181079"/>
          </a:xfrm>
          <a:prstGeom prst="rect">
            <a:avLst/>
          </a:prstGeom>
        </p:spPr>
        <p:txBody>
          <a:bodyPr lIns="0" rIns="0"/>
          <a:lstStyle>
            <a:lvl1pPr marL="274320" indent="-274320" algn="ctr">
              <a:buClr>
                <a:srgbClr val="FF8909"/>
              </a:buClr>
              <a:buFontTx/>
              <a:buChar char="&gt;"/>
              <a:defRPr sz="1200">
                <a:solidFill>
                  <a:schemeClr val="tx1">
                    <a:lumMod val="95000"/>
                    <a:lumOff val="5000"/>
                  </a:schemeClr>
                </a:solidFill>
                <a:latin typeface="+mj-lt"/>
                <a:ea typeface="Roboto" pitchFamily="2" charset="0"/>
                <a:cs typeface="Roboto" pitchFamily="2" charset="0"/>
              </a:defRPr>
            </a:lvl1pPr>
            <a:lvl2pPr marL="0" indent="-182880" algn="ctr">
              <a:buClr>
                <a:srgbClr val="FF8909"/>
              </a:buClr>
              <a:defRPr sz="1100">
                <a:solidFill>
                  <a:schemeClr val="tx1">
                    <a:lumMod val="95000"/>
                    <a:lumOff val="5000"/>
                  </a:schemeClr>
                </a:solidFill>
                <a:latin typeface="+mj-lt"/>
                <a:ea typeface="Roboto" pitchFamily="2" charset="0"/>
                <a:cs typeface="Roboto" pitchFamily="2" charset="0"/>
              </a:defRPr>
            </a:lvl2pPr>
            <a:lvl3pPr marL="365760" indent="-182880" algn="ctr">
              <a:buClr>
                <a:srgbClr val="FF8909"/>
              </a:buClr>
              <a:buFontTx/>
              <a:buChar char="•"/>
              <a:defRPr sz="1050">
                <a:solidFill>
                  <a:schemeClr val="tx1">
                    <a:lumMod val="95000"/>
                    <a:lumOff val="5000"/>
                  </a:schemeClr>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46" name="Text Placeholder 13"/>
          <p:cNvSpPr>
            <a:spLocks noGrp="1"/>
          </p:cNvSpPr>
          <p:nvPr>
            <p:ph type="body" sz="quarter" idx="107" hasCustomPrompt="1"/>
          </p:nvPr>
        </p:nvSpPr>
        <p:spPr>
          <a:xfrm>
            <a:off x="4054131" y="4131514"/>
            <a:ext cx="2481937" cy="277074"/>
          </a:xfrm>
          <a:prstGeom prst="rect">
            <a:avLst/>
          </a:prstGeom>
        </p:spPr>
        <p:txBody>
          <a:bodyPr anchor="ctr"/>
          <a:lstStyle>
            <a:lvl1pPr marL="0" indent="0" algn="ctr">
              <a:buNone/>
              <a:defRPr sz="1600" b="1">
                <a:solidFill>
                  <a:srgbClr val="FF8909"/>
                </a:solidFill>
                <a:latin typeface="+mj-lt"/>
              </a:defRPr>
            </a:lvl1pPr>
          </a:lstStyle>
          <a:p>
            <a:pPr lvl="0"/>
            <a:r>
              <a:rPr lang="en-US"/>
              <a:t>Header</a:t>
            </a:r>
          </a:p>
        </p:txBody>
      </p:sp>
      <p:sp>
        <p:nvSpPr>
          <p:cNvPr id="48" name="Oval 47"/>
          <p:cNvSpPr/>
          <p:nvPr userDrawn="1"/>
        </p:nvSpPr>
        <p:spPr>
          <a:xfrm>
            <a:off x="4824839" y="2819717"/>
            <a:ext cx="957943" cy="95794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Picture Placeholder 3"/>
          <p:cNvSpPr>
            <a:spLocks noGrp="1"/>
          </p:cNvSpPr>
          <p:nvPr>
            <p:ph type="pic" sz="quarter" idx="108" hasCustomPrompt="1"/>
          </p:nvPr>
        </p:nvSpPr>
        <p:spPr>
          <a:xfrm>
            <a:off x="4925441" y="2940466"/>
            <a:ext cx="739319" cy="735911"/>
          </a:xfrm>
          <a:prstGeom prst="ellipse">
            <a:avLst/>
          </a:prstGeom>
        </p:spPr>
        <p:txBody>
          <a:bodyPr anchor="ctr"/>
          <a:lstStyle>
            <a:lvl1pPr marL="0" indent="0" algn="ctr">
              <a:buNone/>
              <a:defRPr sz="1200"/>
            </a:lvl1pPr>
          </a:lstStyle>
          <a:p>
            <a:r>
              <a:rPr lang="en-US"/>
              <a:t>ICON</a:t>
            </a:r>
          </a:p>
        </p:txBody>
      </p:sp>
      <p:cxnSp>
        <p:nvCxnSpPr>
          <p:cNvPr id="50" name="Straight Connector 49"/>
          <p:cNvCxnSpPr/>
          <p:nvPr userDrawn="1"/>
        </p:nvCxnSpPr>
        <p:spPr>
          <a:xfrm>
            <a:off x="5303810" y="3812483"/>
            <a:ext cx="0" cy="35705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Content Placeholder 3"/>
          <p:cNvSpPr>
            <a:spLocks noGrp="1"/>
          </p:cNvSpPr>
          <p:nvPr>
            <p:ph sz="quarter" idx="109"/>
          </p:nvPr>
        </p:nvSpPr>
        <p:spPr>
          <a:xfrm>
            <a:off x="4275594" y="4421483"/>
            <a:ext cx="2056431" cy="1181079"/>
          </a:xfrm>
          <a:prstGeom prst="rect">
            <a:avLst/>
          </a:prstGeom>
        </p:spPr>
        <p:txBody>
          <a:bodyPr lIns="0" rIns="0"/>
          <a:lstStyle>
            <a:lvl1pPr marL="274320" indent="-274320" algn="ctr">
              <a:buClr>
                <a:srgbClr val="FF8909"/>
              </a:buClr>
              <a:buFontTx/>
              <a:buChar char="&gt;"/>
              <a:defRPr sz="1200">
                <a:solidFill>
                  <a:schemeClr val="tx1">
                    <a:lumMod val="95000"/>
                    <a:lumOff val="5000"/>
                  </a:schemeClr>
                </a:solidFill>
                <a:latin typeface="+mj-lt"/>
                <a:ea typeface="Roboto" pitchFamily="2" charset="0"/>
                <a:cs typeface="Roboto" pitchFamily="2" charset="0"/>
              </a:defRPr>
            </a:lvl1pPr>
            <a:lvl2pPr marL="0" indent="-182880" algn="ctr">
              <a:buClr>
                <a:srgbClr val="FF8909"/>
              </a:buClr>
              <a:defRPr sz="1100">
                <a:solidFill>
                  <a:schemeClr val="tx1">
                    <a:lumMod val="95000"/>
                    <a:lumOff val="5000"/>
                  </a:schemeClr>
                </a:solidFill>
                <a:latin typeface="+mj-lt"/>
                <a:ea typeface="Roboto" pitchFamily="2" charset="0"/>
                <a:cs typeface="Roboto" pitchFamily="2" charset="0"/>
              </a:defRPr>
            </a:lvl2pPr>
            <a:lvl3pPr marL="365760" indent="-182880" algn="ctr">
              <a:buClr>
                <a:srgbClr val="FF8909"/>
              </a:buClr>
              <a:buFontTx/>
              <a:buChar char="•"/>
              <a:defRPr sz="1050">
                <a:solidFill>
                  <a:schemeClr val="tx1">
                    <a:lumMod val="95000"/>
                    <a:lumOff val="5000"/>
                  </a:schemeClr>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53" name="Oval 52"/>
          <p:cNvSpPr/>
          <p:nvPr userDrawn="1"/>
        </p:nvSpPr>
        <p:spPr>
          <a:xfrm>
            <a:off x="6332024" y="2819717"/>
            <a:ext cx="957943" cy="95794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icture Placeholder 3"/>
          <p:cNvSpPr>
            <a:spLocks noGrp="1"/>
          </p:cNvSpPr>
          <p:nvPr>
            <p:ph type="pic" sz="quarter" idx="111" hasCustomPrompt="1"/>
          </p:nvPr>
        </p:nvSpPr>
        <p:spPr>
          <a:xfrm>
            <a:off x="6432626" y="2940466"/>
            <a:ext cx="739319" cy="735911"/>
          </a:xfrm>
          <a:prstGeom prst="ellipse">
            <a:avLst/>
          </a:prstGeom>
        </p:spPr>
        <p:txBody>
          <a:bodyPr anchor="ctr"/>
          <a:lstStyle>
            <a:lvl1pPr marL="0" indent="0" algn="ctr">
              <a:buNone/>
              <a:defRPr sz="1200"/>
            </a:lvl1pPr>
          </a:lstStyle>
          <a:p>
            <a:r>
              <a:rPr lang="en-US"/>
              <a:t>ICON</a:t>
            </a:r>
          </a:p>
        </p:txBody>
      </p:sp>
      <p:cxnSp>
        <p:nvCxnSpPr>
          <p:cNvPr id="55" name="Straight Connector 54"/>
          <p:cNvCxnSpPr/>
          <p:nvPr userDrawn="1"/>
        </p:nvCxnSpPr>
        <p:spPr>
          <a:xfrm>
            <a:off x="6810995" y="2445243"/>
            <a:ext cx="0" cy="35705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 Placeholder 13"/>
          <p:cNvSpPr>
            <a:spLocks noGrp="1"/>
          </p:cNvSpPr>
          <p:nvPr>
            <p:ph type="body" sz="quarter" idx="113" hasCustomPrompt="1"/>
          </p:nvPr>
        </p:nvSpPr>
        <p:spPr>
          <a:xfrm>
            <a:off x="7137571" y="4131514"/>
            <a:ext cx="2481937" cy="277074"/>
          </a:xfrm>
          <a:prstGeom prst="rect">
            <a:avLst/>
          </a:prstGeom>
        </p:spPr>
        <p:txBody>
          <a:bodyPr anchor="ctr"/>
          <a:lstStyle>
            <a:lvl1pPr marL="0" indent="0" algn="ctr">
              <a:buNone/>
              <a:defRPr sz="1600" b="1">
                <a:solidFill>
                  <a:srgbClr val="FF8909"/>
                </a:solidFill>
                <a:latin typeface="+mj-lt"/>
              </a:defRPr>
            </a:lvl1pPr>
          </a:lstStyle>
          <a:p>
            <a:pPr lvl="0"/>
            <a:r>
              <a:rPr lang="en-US"/>
              <a:t>Header</a:t>
            </a:r>
          </a:p>
        </p:txBody>
      </p:sp>
      <p:sp>
        <p:nvSpPr>
          <p:cNvPr id="58" name="Oval 57"/>
          <p:cNvSpPr/>
          <p:nvPr userDrawn="1"/>
        </p:nvSpPr>
        <p:spPr>
          <a:xfrm>
            <a:off x="7908279" y="2819717"/>
            <a:ext cx="957943" cy="95794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Picture Placeholder 3"/>
          <p:cNvSpPr>
            <a:spLocks noGrp="1"/>
          </p:cNvSpPr>
          <p:nvPr>
            <p:ph type="pic" sz="quarter" idx="114" hasCustomPrompt="1"/>
          </p:nvPr>
        </p:nvSpPr>
        <p:spPr>
          <a:xfrm>
            <a:off x="8008881" y="2940466"/>
            <a:ext cx="739319" cy="735911"/>
          </a:xfrm>
          <a:prstGeom prst="ellipse">
            <a:avLst/>
          </a:prstGeom>
        </p:spPr>
        <p:txBody>
          <a:bodyPr anchor="ctr"/>
          <a:lstStyle>
            <a:lvl1pPr marL="0" indent="0" algn="ctr">
              <a:buNone/>
              <a:defRPr sz="1200"/>
            </a:lvl1pPr>
          </a:lstStyle>
          <a:p>
            <a:r>
              <a:rPr lang="en-US"/>
              <a:t>ICON</a:t>
            </a:r>
          </a:p>
        </p:txBody>
      </p:sp>
      <p:cxnSp>
        <p:nvCxnSpPr>
          <p:cNvPr id="60" name="Straight Connector 59"/>
          <p:cNvCxnSpPr/>
          <p:nvPr userDrawn="1"/>
        </p:nvCxnSpPr>
        <p:spPr>
          <a:xfrm>
            <a:off x="8334996" y="3812483"/>
            <a:ext cx="0" cy="35705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Content Placeholder 3"/>
          <p:cNvSpPr>
            <a:spLocks noGrp="1"/>
          </p:cNvSpPr>
          <p:nvPr>
            <p:ph sz="quarter" idx="115"/>
          </p:nvPr>
        </p:nvSpPr>
        <p:spPr>
          <a:xfrm>
            <a:off x="7359034" y="4421483"/>
            <a:ext cx="2056431" cy="1181079"/>
          </a:xfrm>
          <a:prstGeom prst="rect">
            <a:avLst/>
          </a:prstGeom>
        </p:spPr>
        <p:txBody>
          <a:bodyPr lIns="0" rIns="0"/>
          <a:lstStyle>
            <a:lvl1pPr marL="274320" indent="-274320" algn="ctr">
              <a:buClr>
                <a:srgbClr val="FF8909"/>
              </a:buClr>
              <a:buFontTx/>
              <a:buChar char="&gt;"/>
              <a:defRPr sz="1200">
                <a:solidFill>
                  <a:schemeClr val="tx1">
                    <a:lumMod val="95000"/>
                    <a:lumOff val="5000"/>
                  </a:schemeClr>
                </a:solidFill>
                <a:latin typeface="+mj-lt"/>
                <a:ea typeface="Roboto" pitchFamily="2" charset="0"/>
                <a:cs typeface="Roboto" pitchFamily="2" charset="0"/>
              </a:defRPr>
            </a:lvl1pPr>
            <a:lvl2pPr marL="0" indent="-182880" algn="ctr">
              <a:buClr>
                <a:srgbClr val="FF8909"/>
              </a:buClr>
              <a:defRPr sz="1100">
                <a:solidFill>
                  <a:schemeClr val="tx1">
                    <a:lumMod val="95000"/>
                    <a:lumOff val="5000"/>
                  </a:schemeClr>
                </a:solidFill>
                <a:latin typeface="+mj-lt"/>
                <a:ea typeface="Roboto" pitchFamily="2" charset="0"/>
                <a:cs typeface="Roboto" pitchFamily="2" charset="0"/>
              </a:defRPr>
            </a:lvl2pPr>
            <a:lvl3pPr marL="365760" indent="-182880" algn="ctr">
              <a:buClr>
                <a:srgbClr val="FF8909"/>
              </a:buClr>
              <a:buFontTx/>
              <a:buChar char="•"/>
              <a:defRPr sz="1050">
                <a:solidFill>
                  <a:schemeClr val="tx1">
                    <a:lumMod val="95000"/>
                    <a:lumOff val="5000"/>
                  </a:schemeClr>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68" name="Oval 67"/>
          <p:cNvSpPr/>
          <p:nvPr userDrawn="1"/>
        </p:nvSpPr>
        <p:spPr>
          <a:xfrm>
            <a:off x="9475824" y="2821581"/>
            <a:ext cx="957943" cy="95794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Picture Placeholder 3"/>
          <p:cNvSpPr>
            <a:spLocks noGrp="1"/>
          </p:cNvSpPr>
          <p:nvPr>
            <p:ph type="pic" sz="quarter" idx="117" hasCustomPrompt="1"/>
          </p:nvPr>
        </p:nvSpPr>
        <p:spPr>
          <a:xfrm>
            <a:off x="9576426" y="2942330"/>
            <a:ext cx="739319" cy="735911"/>
          </a:xfrm>
          <a:prstGeom prst="ellipse">
            <a:avLst/>
          </a:prstGeom>
        </p:spPr>
        <p:txBody>
          <a:bodyPr anchor="ctr"/>
          <a:lstStyle>
            <a:lvl1pPr marL="0" indent="0" algn="ctr">
              <a:buNone/>
              <a:defRPr sz="1200"/>
            </a:lvl1pPr>
          </a:lstStyle>
          <a:p>
            <a:r>
              <a:rPr lang="en-US"/>
              <a:t>ICON</a:t>
            </a:r>
          </a:p>
        </p:txBody>
      </p:sp>
      <p:cxnSp>
        <p:nvCxnSpPr>
          <p:cNvPr id="71" name="Straight Connector 70"/>
          <p:cNvCxnSpPr/>
          <p:nvPr userDrawn="1"/>
        </p:nvCxnSpPr>
        <p:spPr>
          <a:xfrm>
            <a:off x="9972206" y="2517222"/>
            <a:ext cx="0" cy="35705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4" name="Text Placeholder 13"/>
          <p:cNvSpPr>
            <a:spLocks noGrp="1"/>
          </p:cNvSpPr>
          <p:nvPr>
            <p:ph type="body" sz="quarter" idx="118" hasCustomPrompt="1"/>
          </p:nvPr>
        </p:nvSpPr>
        <p:spPr>
          <a:xfrm>
            <a:off x="5570026" y="1209985"/>
            <a:ext cx="2481937" cy="277074"/>
          </a:xfrm>
          <a:prstGeom prst="rect">
            <a:avLst/>
          </a:prstGeom>
        </p:spPr>
        <p:txBody>
          <a:bodyPr anchor="ctr"/>
          <a:lstStyle>
            <a:lvl1pPr marL="0" indent="0" algn="ctr">
              <a:buNone/>
              <a:defRPr sz="1600" b="1">
                <a:solidFill>
                  <a:srgbClr val="FF8909"/>
                </a:solidFill>
                <a:latin typeface="+mj-lt"/>
              </a:defRPr>
            </a:lvl1pPr>
          </a:lstStyle>
          <a:p>
            <a:pPr lvl="0"/>
            <a:r>
              <a:rPr lang="en-US"/>
              <a:t>Header</a:t>
            </a:r>
          </a:p>
        </p:txBody>
      </p:sp>
      <p:sp>
        <p:nvSpPr>
          <p:cNvPr id="75" name="Content Placeholder 3"/>
          <p:cNvSpPr>
            <a:spLocks noGrp="1"/>
          </p:cNvSpPr>
          <p:nvPr>
            <p:ph sz="quarter" idx="119"/>
          </p:nvPr>
        </p:nvSpPr>
        <p:spPr>
          <a:xfrm>
            <a:off x="5791489" y="1499954"/>
            <a:ext cx="2056431" cy="1181079"/>
          </a:xfrm>
          <a:prstGeom prst="rect">
            <a:avLst/>
          </a:prstGeom>
        </p:spPr>
        <p:txBody>
          <a:bodyPr lIns="0" rIns="0"/>
          <a:lstStyle>
            <a:lvl1pPr marL="274320" indent="-274320" algn="ctr">
              <a:buClr>
                <a:srgbClr val="FF8909"/>
              </a:buClr>
              <a:buFontTx/>
              <a:buChar char="&gt;"/>
              <a:defRPr sz="1200">
                <a:solidFill>
                  <a:schemeClr val="tx1">
                    <a:lumMod val="95000"/>
                    <a:lumOff val="5000"/>
                  </a:schemeClr>
                </a:solidFill>
                <a:latin typeface="+mj-lt"/>
                <a:ea typeface="Roboto" pitchFamily="2" charset="0"/>
                <a:cs typeface="Roboto" pitchFamily="2" charset="0"/>
              </a:defRPr>
            </a:lvl1pPr>
            <a:lvl2pPr marL="0" indent="-182880" algn="ctr">
              <a:buClr>
                <a:srgbClr val="FF8909"/>
              </a:buClr>
              <a:defRPr sz="1100">
                <a:solidFill>
                  <a:schemeClr val="tx1">
                    <a:lumMod val="95000"/>
                    <a:lumOff val="5000"/>
                  </a:schemeClr>
                </a:solidFill>
                <a:latin typeface="+mj-lt"/>
                <a:ea typeface="Roboto" pitchFamily="2" charset="0"/>
                <a:cs typeface="Roboto" pitchFamily="2" charset="0"/>
              </a:defRPr>
            </a:lvl2pPr>
            <a:lvl3pPr marL="365760" indent="-182880" algn="ctr">
              <a:buClr>
                <a:srgbClr val="FF8909"/>
              </a:buClr>
              <a:buFontTx/>
              <a:buChar char="•"/>
              <a:defRPr sz="1050">
                <a:solidFill>
                  <a:schemeClr val="tx1">
                    <a:lumMod val="95000"/>
                    <a:lumOff val="5000"/>
                  </a:schemeClr>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76" name="Text Placeholder 13"/>
          <p:cNvSpPr>
            <a:spLocks noGrp="1"/>
          </p:cNvSpPr>
          <p:nvPr>
            <p:ph type="body" sz="quarter" idx="120" hasCustomPrompt="1"/>
          </p:nvPr>
        </p:nvSpPr>
        <p:spPr>
          <a:xfrm>
            <a:off x="8597009" y="1171346"/>
            <a:ext cx="2481937" cy="277074"/>
          </a:xfrm>
          <a:prstGeom prst="rect">
            <a:avLst/>
          </a:prstGeom>
        </p:spPr>
        <p:txBody>
          <a:bodyPr anchor="ctr"/>
          <a:lstStyle>
            <a:lvl1pPr marL="0" indent="0" algn="ctr">
              <a:buNone/>
              <a:defRPr sz="1600" b="1">
                <a:solidFill>
                  <a:srgbClr val="FF8909"/>
                </a:solidFill>
                <a:latin typeface="+mj-lt"/>
              </a:defRPr>
            </a:lvl1pPr>
          </a:lstStyle>
          <a:p>
            <a:pPr lvl="0"/>
            <a:r>
              <a:rPr lang="en-US"/>
              <a:t>Header</a:t>
            </a:r>
          </a:p>
        </p:txBody>
      </p:sp>
      <p:sp>
        <p:nvSpPr>
          <p:cNvPr id="77" name="Content Placeholder 3"/>
          <p:cNvSpPr>
            <a:spLocks noGrp="1"/>
          </p:cNvSpPr>
          <p:nvPr>
            <p:ph sz="quarter" idx="121"/>
          </p:nvPr>
        </p:nvSpPr>
        <p:spPr>
          <a:xfrm>
            <a:off x="8818472" y="1461315"/>
            <a:ext cx="2056431" cy="1181079"/>
          </a:xfrm>
          <a:prstGeom prst="rect">
            <a:avLst/>
          </a:prstGeom>
        </p:spPr>
        <p:txBody>
          <a:bodyPr lIns="0" rIns="0"/>
          <a:lstStyle>
            <a:lvl1pPr marL="274320" indent="-274320" algn="ctr">
              <a:buClr>
                <a:srgbClr val="FF8909"/>
              </a:buClr>
              <a:buFontTx/>
              <a:buChar char="&gt;"/>
              <a:defRPr sz="1200">
                <a:solidFill>
                  <a:schemeClr val="tx1">
                    <a:lumMod val="95000"/>
                    <a:lumOff val="5000"/>
                  </a:schemeClr>
                </a:solidFill>
                <a:latin typeface="+mj-lt"/>
                <a:ea typeface="Roboto" pitchFamily="2" charset="0"/>
                <a:cs typeface="Roboto" pitchFamily="2" charset="0"/>
              </a:defRPr>
            </a:lvl1pPr>
            <a:lvl2pPr marL="0" indent="-182880" algn="ctr">
              <a:buClr>
                <a:srgbClr val="FF8909"/>
              </a:buClr>
              <a:defRPr sz="1100">
                <a:solidFill>
                  <a:schemeClr val="tx1">
                    <a:lumMod val="95000"/>
                    <a:lumOff val="5000"/>
                  </a:schemeClr>
                </a:solidFill>
                <a:latin typeface="+mj-lt"/>
                <a:ea typeface="Roboto" pitchFamily="2" charset="0"/>
                <a:cs typeface="Roboto" pitchFamily="2" charset="0"/>
              </a:defRPr>
            </a:lvl2pPr>
            <a:lvl3pPr marL="365760" indent="-182880" algn="ctr">
              <a:buClr>
                <a:srgbClr val="FF8909"/>
              </a:buClr>
              <a:buFontTx/>
              <a:buChar char="•"/>
              <a:defRPr sz="1050">
                <a:solidFill>
                  <a:schemeClr val="tx1">
                    <a:lumMod val="95000"/>
                    <a:lumOff val="5000"/>
                  </a:schemeClr>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9"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47" name="Picture 46">
            <a:extLst>
              <a:ext uri="{FF2B5EF4-FFF2-40B4-BE49-F238E27FC236}">
                <a16:creationId xmlns:a16="http://schemas.microsoft.com/office/drawing/2014/main" id="{B92D9DC2-1214-4535-A710-673745C61D66}"/>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3773984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se study_Template_1">
    <p:spTree>
      <p:nvGrpSpPr>
        <p:cNvPr id="1" name=""/>
        <p:cNvGrpSpPr/>
        <p:nvPr/>
      </p:nvGrpSpPr>
      <p:grpSpPr>
        <a:xfrm>
          <a:off x="0" y="0"/>
          <a:ext cx="0" cy="0"/>
          <a:chOff x="0" y="0"/>
          <a:chExt cx="0" cy="0"/>
        </a:xfrm>
      </p:grpSpPr>
      <p:sp>
        <p:nvSpPr>
          <p:cNvPr id="26" name="Rectangle 25"/>
          <p:cNvSpPr/>
          <p:nvPr userDrawn="1"/>
        </p:nvSpPr>
        <p:spPr>
          <a:xfrm>
            <a:off x="9399487" y="4233823"/>
            <a:ext cx="2759825" cy="1573619"/>
          </a:xfrm>
          <a:prstGeom prst="rect">
            <a:avLst/>
          </a:prstGeom>
          <a:solidFill>
            <a:srgbClr val="F89728">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1600" b="1">
                <a:solidFill>
                  <a:srgbClr val="FFFFFF"/>
                </a:solidFill>
                <a:latin typeface="Roboto" panose="02000000000000000000" pitchFamily="2" charset="0"/>
                <a:ea typeface="Roboto" panose="02000000000000000000" pitchFamily="2" charset="0"/>
              </a:rPr>
              <a:t>Omnichannel enabled, supporting multiple distribution form factors including desktop and mobile</a:t>
            </a:r>
          </a:p>
        </p:txBody>
      </p:sp>
      <p:sp>
        <p:nvSpPr>
          <p:cNvPr id="24" name="Rectangle 23"/>
          <p:cNvSpPr/>
          <p:nvPr userDrawn="1"/>
        </p:nvSpPr>
        <p:spPr>
          <a:xfrm>
            <a:off x="3695930" y="4234527"/>
            <a:ext cx="2759825" cy="1573619"/>
          </a:xfrm>
          <a:prstGeom prst="rect">
            <a:avLst/>
          </a:prstGeom>
          <a:solidFill>
            <a:srgbClr val="F89728">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1600" b="1">
                <a:solidFill>
                  <a:srgbClr val="FFFFFF"/>
                </a:solidFill>
                <a:latin typeface="Roboto" panose="02000000000000000000" pitchFamily="2" charset="0"/>
                <a:ea typeface="Roboto" panose="02000000000000000000" pitchFamily="2" charset="0"/>
              </a:rPr>
              <a:t>Complex Engineering required to support 10 million users/day with real-time distribution</a:t>
            </a:r>
          </a:p>
        </p:txBody>
      </p:sp>
      <p:sp>
        <p:nvSpPr>
          <p:cNvPr id="25" name="Rectangle 24"/>
          <p:cNvSpPr/>
          <p:nvPr userDrawn="1"/>
        </p:nvSpPr>
        <p:spPr>
          <a:xfrm>
            <a:off x="6547709" y="4233823"/>
            <a:ext cx="2759825" cy="1573619"/>
          </a:xfrm>
          <a:prstGeom prst="rect">
            <a:avLst/>
          </a:prstGeom>
          <a:solidFill>
            <a:srgbClr val="F89728">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1600" b="1">
                <a:solidFill>
                  <a:srgbClr val="FFFFFF"/>
                </a:solidFill>
                <a:latin typeface="Roboto" panose="02000000000000000000" pitchFamily="2" charset="0"/>
                <a:ea typeface="Roboto" panose="02000000000000000000" pitchFamily="2" charset="0"/>
              </a:rPr>
              <a:t>Had to support video content, unstructured user content and hard data for fans</a:t>
            </a:r>
          </a:p>
        </p:txBody>
      </p:sp>
      <p:sp>
        <p:nvSpPr>
          <p:cNvPr id="31" name="Picture Placeholder 3"/>
          <p:cNvSpPr>
            <a:spLocks noGrp="1"/>
          </p:cNvSpPr>
          <p:nvPr>
            <p:ph type="pic" sz="quarter" idx="10"/>
          </p:nvPr>
        </p:nvSpPr>
        <p:spPr>
          <a:xfrm>
            <a:off x="3348037" y="-492"/>
            <a:ext cx="8843963" cy="6235700"/>
          </a:xfrm>
          <a:prstGeom prst="rect">
            <a:avLst/>
          </a:prstGeom>
        </p:spPr>
        <p:txBody>
          <a:bodyPr/>
          <a:lstStyle>
            <a:lvl1pPr marL="0" indent="0">
              <a:buNone/>
              <a:defRPr sz="2000" b="0">
                <a:latin typeface="+mj-lt"/>
              </a:defRPr>
            </a:lvl1pPr>
          </a:lstStyle>
          <a:p>
            <a:endParaRPr lang="en-US"/>
          </a:p>
        </p:txBody>
      </p:sp>
      <p:sp>
        <p:nvSpPr>
          <p:cNvPr id="32" name="Rectangle 31"/>
          <p:cNvSpPr/>
          <p:nvPr userDrawn="1"/>
        </p:nvSpPr>
        <p:spPr>
          <a:xfrm>
            <a:off x="0" y="0"/>
            <a:ext cx="3381469" cy="62357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ext Placeholder 33"/>
          <p:cNvSpPr>
            <a:spLocks noGrp="1"/>
          </p:cNvSpPr>
          <p:nvPr>
            <p:ph type="body" sz="quarter" idx="12" hasCustomPrompt="1"/>
          </p:nvPr>
        </p:nvSpPr>
        <p:spPr>
          <a:xfrm>
            <a:off x="169002" y="687324"/>
            <a:ext cx="3008767" cy="1054979"/>
          </a:xfrm>
          <a:prstGeom prst="rect">
            <a:avLst/>
          </a:prstGeom>
        </p:spPr>
        <p:txBody>
          <a:bodyPr anchor="t"/>
          <a:lstStyle>
            <a:lvl1pPr marL="0" indent="0" algn="l">
              <a:spcBef>
                <a:spcPts val="1200"/>
              </a:spcBef>
              <a:buNone/>
              <a:defRPr sz="2200" b="1" baseline="0">
                <a:solidFill>
                  <a:srgbClr val="FF8909"/>
                </a:solidFill>
                <a:latin typeface="+mj-lt"/>
              </a:defRPr>
            </a:lvl1pPr>
            <a:lvl2pPr>
              <a:buNone/>
              <a:defRPr/>
            </a:lvl2pPr>
            <a:lvl3pPr>
              <a:buNone/>
              <a:defRPr/>
            </a:lvl3pPr>
            <a:lvl4pPr>
              <a:buNone/>
              <a:defRPr/>
            </a:lvl4pPr>
            <a:lvl5pPr>
              <a:buNone/>
              <a:defRPr/>
            </a:lvl5pPr>
          </a:lstStyle>
          <a:p>
            <a:pPr lvl="0"/>
            <a:r>
              <a:rPr lang="en-US"/>
              <a:t>Click here to add title</a:t>
            </a:r>
          </a:p>
        </p:txBody>
      </p:sp>
      <p:sp>
        <p:nvSpPr>
          <p:cNvPr id="60" name="Text Placeholder 2"/>
          <p:cNvSpPr>
            <a:spLocks noGrp="1"/>
          </p:cNvSpPr>
          <p:nvPr>
            <p:ph type="body" sz="quarter" idx="20" hasCustomPrompt="1"/>
          </p:nvPr>
        </p:nvSpPr>
        <p:spPr>
          <a:xfrm>
            <a:off x="3702483" y="4236435"/>
            <a:ext cx="2753272" cy="1571007"/>
          </a:xfrm>
          <a:prstGeom prst="rect">
            <a:avLst/>
          </a:prstGeom>
          <a:solidFill>
            <a:srgbClr val="FFA021"/>
          </a:solidFill>
        </p:spPr>
        <p:txBody>
          <a:bodyPr/>
          <a:lstStyle>
            <a:lvl1pPr marL="0" indent="0">
              <a:spcBef>
                <a:spcPts val="600"/>
              </a:spcBef>
              <a:buSzPct val="125000"/>
              <a:buFontTx/>
              <a:buNone/>
              <a:defRPr sz="1400" baseline="0">
                <a:solidFill>
                  <a:schemeClr val="bg1"/>
                </a:solidFill>
                <a:latin typeface="+mj-lt"/>
                <a:ea typeface="Roboto" pitchFamily="2" charset="0"/>
                <a:cs typeface="Roboto" pitchFamily="2" charset="0"/>
              </a:defRPr>
            </a:lvl1pPr>
          </a:lstStyle>
          <a:p>
            <a:pPr lvl="0"/>
            <a:r>
              <a:rPr lang="en-US"/>
              <a:t>Click to add text</a:t>
            </a:r>
          </a:p>
        </p:txBody>
      </p:sp>
      <p:sp>
        <p:nvSpPr>
          <p:cNvPr id="43" name="Line 11"/>
          <p:cNvSpPr>
            <a:spLocks noChangeShapeType="1"/>
          </p:cNvSpPr>
          <p:nvPr userDrawn="1"/>
        </p:nvSpPr>
        <p:spPr bwMode="auto">
          <a:xfrm flipV="1">
            <a:off x="8114271" y="3808341"/>
            <a:ext cx="0" cy="2055946"/>
          </a:xfrm>
          <a:prstGeom prst="line">
            <a:avLst/>
          </a:prstGeom>
          <a:noFill/>
          <a:ln w="15875" cap="rnd">
            <a:solidFill>
              <a:schemeClr val="bg1">
                <a:lumMod val="65000"/>
              </a:schemeClr>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sz="1588"/>
          </a:p>
        </p:txBody>
      </p:sp>
      <p:sp>
        <p:nvSpPr>
          <p:cNvPr id="36" name="Text Placeholder 35"/>
          <p:cNvSpPr>
            <a:spLocks noGrp="1"/>
          </p:cNvSpPr>
          <p:nvPr userDrawn="1">
            <p:ph type="body" sz="quarter" idx="13" hasCustomPrompt="1"/>
          </p:nvPr>
        </p:nvSpPr>
        <p:spPr>
          <a:xfrm>
            <a:off x="169002" y="1776422"/>
            <a:ext cx="3008767" cy="3475233"/>
          </a:xfrm>
          <a:prstGeom prst="rect">
            <a:avLst/>
          </a:prstGeom>
        </p:spPr>
        <p:txBody>
          <a:bodyPr anchor="t"/>
          <a:lstStyle>
            <a:lvl1pPr algn="l">
              <a:buNone/>
              <a:defRPr sz="1600" baseline="0">
                <a:solidFill>
                  <a:schemeClr val="bg1"/>
                </a:solidFill>
                <a:latin typeface="+mj-lt"/>
                <a:ea typeface="Roboto" pitchFamily="2" charset="0"/>
                <a:cs typeface="Roboto" pitchFamily="2" charset="0"/>
              </a:defRPr>
            </a:lvl1pPr>
          </a:lstStyle>
          <a:p>
            <a:pPr lvl="0"/>
            <a:r>
              <a:rPr lang="en-US"/>
              <a:t>Click here to add text</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7" name="Rounded Rectangle 17"/>
          <p:cNvSpPr/>
          <p:nvPr userDrawn="1"/>
        </p:nvSpPr>
        <p:spPr>
          <a:xfrm>
            <a:off x="3865419" y="1962278"/>
            <a:ext cx="8181108" cy="3515591"/>
          </a:xfrm>
          <a:prstGeom prst="roundRect">
            <a:avLst>
              <a:gd name="adj" fmla="val 335"/>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prstClr val="white"/>
              </a:solidFill>
            </a:endParaRPr>
          </a:p>
        </p:txBody>
      </p:sp>
      <p:sp>
        <p:nvSpPr>
          <p:cNvPr id="33" name="Text Placeholder 2"/>
          <p:cNvSpPr>
            <a:spLocks noGrp="1"/>
          </p:cNvSpPr>
          <p:nvPr>
            <p:ph type="body" sz="quarter" idx="29" hasCustomPrompt="1"/>
          </p:nvPr>
        </p:nvSpPr>
        <p:spPr>
          <a:xfrm>
            <a:off x="6547709" y="4237139"/>
            <a:ext cx="2753272" cy="1571007"/>
          </a:xfrm>
          <a:prstGeom prst="rect">
            <a:avLst/>
          </a:prstGeom>
          <a:solidFill>
            <a:srgbClr val="FFA021"/>
          </a:solidFill>
        </p:spPr>
        <p:txBody>
          <a:bodyPr/>
          <a:lstStyle>
            <a:lvl1pPr marL="0" indent="0">
              <a:spcBef>
                <a:spcPts val="600"/>
              </a:spcBef>
              <a:buSzPct val="125000"/>
              <a:buFontTx/>
              <a:buNone/>
              <a:defRPr sz="1400" baseline="0">
                <a:solidFill>
                  <a:schemeClr val="bg1"/>
                </a:solidFill>
                <a:latin typeface="+mj-lt"/>
                <a:ea typeface="Roboto" pitchFamily="2" charset="0"/>
                <a:cs typeface="Roboto" pitchFamily="2" charset="0"/>
              </a:defRPr>
            </a:lvl1pPr>
          </a:lstStyle>
          <a:p>
            <a:pPr lvl="0"/>
            <a:r>
              <a:rPr lang="en-US"/>
              <a:t>Click to add text</a:t>
            </a:r>
          </a:p>
        </p:txBody>
      </p:sp>
      <p:sp>
        <p:nvSpPr>
          <p:cNvPr id="34" name="Text Placeholder 2"/>
          <p:cNvSpPr>
            <a:spLocks noGrp="1"/>
          </p:cNvSpPr>
          <p:nvPr>
            <p:ph type="body" sz="quarter" idx="30" hasCustomPrompt="1"/>
          </p:nvPr>
        </p:nvSpPr>
        <p:spPr>
          <a:xfrm>
            <a:off x="9406040" y="4237139"/>
            <a:ext cx="2753272" cy="1571007"/>
          </a:xfrm>
          <a:prstGeom prst="rect">
            <a:avLst/>
          </a:prstGeom>
          <a:solidFill>
            <a:srgbClr val="FFA021"/>
          </a:solidFill>
        </p:spPr>
        <p:txBody>
          <a:bodyPr/>
          <a:lstStyle>
            <a:lvl1pPr marL="0" indent="0">
              <a:spcBef>
                <a:spcPts val="600"/>
              </a:spcBef>
              <a:buSzPct val="125000"/>
              <a:buFontTx/>
              <a:buNone/>
              <a:defRPr sz="1400" baseline="0">
                <a:solidFill>
                  <a:schemeClr val="bg1"/>
                </a:solidFill>
                <a:latin typeface="+mj-lt"/>
                <a:ea typeface="Roboto" pitchFamily="2" charset="0"/>
                <a:cs typeface="Roboto" pitchFamily="2" charset="0"/>
              </a:defRPr>
            </a:lvl1pPr>
          </a:lstStyle>
          <a:p>
            <a:pPr lvl="0"/>
            <a:r>
              <a:rPr lang="en-US"/>
              <a:t>Click to add text</a:t>
            </a:r>
          </a:p>
        </p:txBody>
      </p:sp>
      <p:sp>
        <p:nvSpPr>
          <p:cNvPr id="22" name="Text Placeholder 35"/>
          <p:cNvSpPr>
            <a:spLocks noGrp="1"/>
          </p:cNvSpPr>
          <p:nvPr>
            <p:ph type="body" sz="quarter" idx="31" hasCustomPrompt="1"/>
          </p:nvPr>
        </p:nvSpPr>
        <p:spPr>
          <a:xfrm>
            <a:off x="4664259" y="6416578"/>
            <a:ext cx="5568950" cy="330200"/>
          </a:xfrm>
          <a:prstGeom prst="rect">
            <a:avLst/>
          </a:prstGeom>
        </p:spPr>
        <p:txBody>
          <a:bodyPr anchor="t"/>
          <a:lstStyle>
            <a:lvl1pPr>
              <a:buNone/>
              <a:defRPr sz="1600" baseline="0">
                <a:solidFill>
                  <a:schemeClr val="tx1">
                    <a:lumMod val="75000"/>
                    <a:lumOff val="25000"/>
                  </a:schemeClr>
                </a:solidFill>
                <a:latin typeface="+mj-lt"/>
              </a:defRPr>
            </a:lvl1pPr>
          </a:lstStyle>
          <a:p>
            <a:pPr lvl="0"/>
            <a:r>
              <a:rPr lang="en-US"/>
              <a:t>Sub Title Goes Here</a:t>
            </a:r>
          </a:p>
        </p:txBody>
      </p:sp>
      <p:sp>
        <p:nvSpPr>
          <p:cNvPr id="23"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28" name="Text Placeholder 33"/>
          <p:cNvSpPr>
            <a:spLocks noGrp="1"/>
          </p:cNvSpPr>
          <p:nvPr>
            <p:ph type="body" sz="quarter" idx="32" hasCustomPrompt="1"/>
          </p:nvPr>
        </p:nvSpPr>
        <p:spPr>
          <a:xfrm>
            <a:off x="1419988" y="6384828"/>
            <a:ext cx="3147379"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29"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35" name="Picture 34">
            <a:extLst>
              <a:ext uri="{FF2B5EF4-FFF2-40B4-BE49-F238E27FC236}">
                <a16:creationId xmlns:a16="http://schemas.microsoft.com/office/drawing/2014/main" id="{DED07609-9983-4D46-AB81-670B68AA06A6}"/>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8039978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se study_Template_2">
    <p:spTree>
      <p:nvGrpSpPr>
        <p:cNvPr id="1" name=""/>
        <p:cNvGrpSpPr/>
        <p:nvPr/>
      </p:nvGrpSpPr>
      <p:grpSpPr>
        <a:xfrm>
          <a:off x="0" y="0"/>
          <a:ext cx="0" cy="0"/>
          <a:chOff x="0" y="0"/>
          <a:chExt cx="0" cy="0"/>
        </a:xfrm>
      </p:grpSpPr>
      <p:sp>
        <p:nvSpPr>
          <p:cNvPr id="20" name="Content Placeholder 3"/>
          <p:cNvSpPr>
            <a:spLocks noGrp="1"/>
          </p:cNvSpPr>
          <p:nvPr>
            <p:ph sz="quarter" idx="32"/>
          </p:nvPr>
        </p:nvSpPr>
        <p:spPr>
          <a:xfrm>
            <a:off x="8366117" y="2100315"/>
            <a:ext cx="3409953" cy="3666106"/>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9" name="Content Placeholder 3"/>
          <p:cNvSpPr>
            <a:spLocks noGrp="1"/>
          </p:cNvSpPr>
          <p:nvPr>
            <p:ph sz="quarter" idx="31"/>
          </p:nvPr>
        </p:nvSpPr>
        <p:spPr>
          <a:xfrm>
            <a:off x="503745" y="2097535"/>
            <a:ext cx="3409953" cy="3666106"/>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64" name="Picture Placeholder 63"/>
          <p:cNvSpPr>
            <a:spLocks noGrp="1"/>
          </p:cNvSpPr>
          <p:nvPr>
            <p:ph type="pic" sz="quarter" idx="24"/>
          </p:nvPr>
        </p:nvSpPr>
        <p:spPr>
          <a:xfrm>
            <a:off x="4306102" y="1624065"/>
            <a:ext cx="3579797" cy="4139576"/>
          </a:xfrm>
          <a:prstGeom prst="rect">
            <a:avLst/>
          </a:prstGeom>
        </p:spPr>
        <p:txBody>
          <a:bodyPr/>
          <a:lstStyle>
            <a:lvl1pPr marL="0" indent="0">
              <a:buNone/>
              <a:defRPr>
                <a:latin typeface="+mj-lt"/>
              </a:defRPr>
            </a:lvl1pPr>
          </a:lstStyle>
          <a:p>
            <a:endParaRPr lang="en-US"/>
          </a:p>
        </p:txBody>
      </p:sp>
      <p:sp>
        <p:nvSpPr>
          <p:cNvPr id="14" name="Text Placeholder 13"/>
          <p:cNvSpPr>
            <a:spLocks noGrp="1"/>
          </p:cNvSpPr>
          <p:nvPr>
            <p:ph type="body" sz="quarter" idx="19" hasCustomPrompt="1"/>
          </p:nvPr>
        </p:nvSpPr>
        <p:spPr>
          <a:xfrm>
            <a:off x="492636" y="1624065"/>
            <a:ext cx="3421062" cy="476250"/>
          </a:xfrm>
          <a:prstGeom prst="rect">
            <a:avLst/>
          </a:prstGeom>
        </p:spPr>
        <p:txBody>
          <a:bodyPr/>
          <a:lstStyle>
            <a:lvl1pPr marL="0" indent="0" algn="ctr">
              <a:buNone/>
              <a:defRPr sz="2000" b="1">
                <a:solidFill>
                  <a:srgbClr val="FF8909"/>
                </a:solidFill>
                <a:latin typeface="+mj-lt"/>
              </a:defRPr>
            </a:lvl1pPr>
          </a:lstStyle>
          <a:p>
            <a:pPr lvl="0"/>
            <a:r>
              <a:rPr lang="en-US"/>
              <a:t>HEADER</a:t>
            </a:r>
          </a:p>
        </p:txBody>
      </p:sp>
      <p:sp>
        <p:nvSpPr>
          <p:cNvPr id="18" name="Title 1"/>
          <p:cNvSpPr>
            <a:spLocks noGrp="1"/>
          </p:cNvSpPr>
          <p:nvPr userDrawn="1">
            <p:ph type="ctrTitle" hasCustomPrompt="1"/>
          </p:nvPr>
        </p:nvSpPr>
        <p:spPr>
          <a:xfrm>
            <a:off x="8355008" y="1619808"/>
            <a:ext cx="3421062" cy="477727"/>
          </a:xfrm>
          <a:prstGeom prst="rect">
            <a:avLst/>
          </a:prstGeom>
        </p:spPr>
        <p:txBody>
          <a:bodyPr anchor="ctr">
            <a:noAutofit/>
          </a:bodyPr>
          <a:lstStyle>
            <a:lvl1pPr algn="ctr">
              <a:defRPr sz="2000" b="1" i="0" baseline="0">
                <a:solidFill>
                  <a:srgbClr val="FF8909"/>
                </a:solidFill>
                <a:latin typeface="+mj-lt"/>
                <a:cs typeface="Arial" pitchFamily="34" charset="0"/>
              </a:defRPr>
            </a:lvl1pPr>
          </a:lstStyle>
          <a:p>
            <a:r>
              <a:rPr lang="en-US"/>
              <a:t>HEADER</a:t>
            </a:r>
          </a:p>
        </p:txBody>
      </p:sp>
      <p:sp>
        <p:nvSpPr>
          <p:cNvPr id="5" name="Text Placeholder 4"/>
          <p:cNvSpPr>
            <a:spLocks noGrp="1"/>
          </p:cNvSpPr>
          <p:nvPr>
            <p:ph type="body" sz="quarter" idx="18" hasCustomPrompt="1"/>
          </p:nvPr>
        </p:nvSpPr>
        <p:spPr>
          <a:xfrm>
            <a:off x="369454" y="365608"/>
            <a:ext cx="11442295" cy="476250"/>
          </a:xfrm>
          <a:prstGeom prst="rect">
            <a:avLst/>
          </a:prstGeom>
        </p:spPr>
        <p:txBody>
          <a:bodyPr anchor="ctr"/>
          <a:lstStyle>
            <a:lvl1pPr marL="0" indent="0" algn="l">
              <a:buFontTx/>
              <a:buNone/>
              <a:defRPr sz="2800" b="1">
                <a:solidFill>
                  <a:schemeClr val="tx1">
                    <a:lumMod val="75000"/>
                    <a:lumOff val="25000"/>
                  </a:schemeClr>
                </a:solidFill>
                <a:latin typeface="+mj-lt"/>
              </a:defRPr>
            </a:lvl1pPr>
          </a:lstStyle>
          <a:p>
            <a:pPr lvl="0"/>
            <a:r>
              <a:rPr lang="en-US"/>
              <a:t>CASE STUDY HEADER</a:t>
            </a:r>
          </a:p>
        </p:txBody>
      </p:sp>
      <p:sp>
        <p:nvSpPr>
          <p:cNvPr id="61" name="Text Placeholder 2"/>
          <p:cNvSpPr>
            <a:spLocks noGrp="1"/>
          </p:cNvSpPr>
          <p:nvPr>
            <p:ph type="body" sz="quarter" idx="21" hasCustomPrompt="1"/>
          </p:nvPr>
        </p:nvSpPr>
        <p:spPr>
          <a:xfrm>
            <a:off x="715299" y="836605"/>
            <a:ext cx="11096450" cy="581044"/>
          </a:xfrm>
          <a:prstGeom prst="rect">
            <a:avLst/>
          </a:prstGeom>
        </p:spPr>
        <p:txBody>
          <a:bodyPr/>
          <a:lstStyle>
            <a:lvl1pPr marL="0" indent="0">
              <a:spcBef>
                <a:spcPts val="600"/>
              </a:spcBef>
              <a:buSzPct val="125000"/>
              <a:buFontTx/>
              <a:buNone/>
              <a:defRPr sz="1400" baseline="0">
                <a:solidFill>
                  <a:schemeClr val="tx1">
                    <a:lumMod val="75000"/>
                    <a:lumOff val="25000"/>
                  </a:schemeClr>
                </a:solidFill>
                <a:latin typeface="+mj-lt"/>
                <a:ea typeface="Roboto" pitchFamily="2" charset="0"/>
                <a:cs typeface="Roboto" pitchFamily="2" charset="0"/>
              </a:defRPr>
            </a:lvl1pPr>
          </a:lstStyle>
          <a:p>
            <a:pPr lvl="0"/>
            <a:r>
              <a:rPr lang="en-US"/>
              <a:t>Click to add text</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5"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6" name="Picture 15">
            <a:extLst>
              <a:ext uri="{FF2B5EF4-FFF2-40B4-BE49-F238E27FC236}">
                <a16:creationId xmlns:a16="http://schemas.microsoft.com/office/drawing/2014/main" id="{6954D53C-7777-4CB8-8A7B-54340D0F8F95}"/>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6329609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7_2coloumn, 4 row _Icon and Content_White">
    <p:spTree>
      <p:nvGrpSpPr>
        <p:cNvPr id="1" name=""/>
        <p:cNvGrpSpPr/>
        <p:nvPr/>
      </p:nvGrpSpPr>
      <p:grpSpPr>
        <a:xfrm>
          <a:off x="0" y="0"/>
          <a:ext cx="0" cy="0"/>
          <a:chOff x="0" y="0"/>
          <a:chExt cx="0" cy="0"/>
        </a:xfrm>
      </p:grpSpPr>
      <p:sp>
        <p:nvSpPr>
          <p:cNvPr id="4" name="Picture Placeholder 3"/>
          <p:cNvSpPr>
            <a:spLocks noGrp="1"/>
          </p:cNvSpPr>
          <p:nvPr>
            <p:ph type="pic" sz="quarter" idx="119"/>
          </p:nvPr>
        </p:nvSpPr>
        <p:spPr>
          <a:xfrm>
            <a:off x="0" y="0"/>
            <a:ext cx="12192000" cy="1724025"/>
          </a:xfrm>
          <a:prstGeom prst="rect">
            <a:avLst/>
          </a:prstGeom>
        </p:spPr>
        <p:txBody>
          <a:bodyPr/>
          <a:lstStyle>
            <a:lvl1pPr marL="0" indent="0">
              <a:buNone/>
              <a:defRPr sz="2000">
                <a:latin typeface="+mj-lt"/>
              </a:defRPr>
            </a:lvl1pPr>
          </a:lstStyle>
          <a:p>
            <a:endParaRPr lang="en-US"/>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40" name="Content Placeholder 3"/>
          <p:cNvSpPr>
            <a:spLocks noGrp="1"/>
          </p:cNvSpPr>
          <p:nvPr>
            <p:ph sz="quarter" idx="51"/>
          </p:nvPr>
        </p:nvSpPr>
        <p:spPr>
          <a:xfrm>
            <a:off x="797797" y="2946163"/>
            <a:ext cx="5097906" cy="2661573"/>
          </a:xfrm>
          <a:prstGeom prst="rect">
            <a:avLst/>
          </a:prstGeom>
        </p:spPr>
        <p:txBody>
          <a:bodyPr/>
          <a:lstStyle>
            <a:lvl1pPr marL="274320" indent="-274320" algn="l">
              <a:buClr>
                <a:srgbClr val="FF8909"/>
              </a:buClr>
              <a:buFontTx/>
              <a:buChar char="&gt;"/>
              <a:defRPr sz="1400">
                <a:solidFill>
                  <a:schemeClr val="tx1">
                    <a:lumMod val="95000"/>
                    <a:lumOff val="5000"/>
                  </a:schemeClr>
                </a:solidFill>
                <a:latin typeface="+mj-lt"/>
                <a:ea typeface="Roboto" pitchFamily="2" charset="0"/>
                <a:cs typeface="Roboto" pitchFamily="2" charset="0"/>
              </a:defRPr>
            </a:lvl1pPr>
            <a:lvl2pPr marL="457200" indent="-182880" algn="l">
              <a:buClr>
                <a:srgbClr val="FF8909"/>
              </a:buClr>
              <a:defRPr sz="1200">
                <a:solidFill>
                  <a:schemeClr val="tx1">
                    <a:lumMod val="95000"/>
                    <a:lumOff val="5000"/>
                  </a:schemeClr>
                </a:solidFill>
                <a:latin typeface="+mj-lt"/>
                <a:ea typeface="Roboto" pitchFamily="2" charset="0"/>
                <a:cs typeface="Roboto" pitchFamily="2" charset="0"/>
              </a:defRPr>
            </a:lvl2pPr>
            <a:lvl3pPr marL="731520" indent="-182880" algn="l">
              <a:buClr>
                <a:srgbClr val="FF8909"/>
              </a:buClr>
              <a:buFontTx/>
              <a:buChar char="•"/>
              <a:defRPr sz="1100">
                <a:solidFill>
                  <a:schemeClr val="tx1">
                    <a:lumMod val="95000"/>
                    <a:lumOff val="5000"/>
                  </a:schemeClr>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39" name="Text Placeholder 13"/>
          <p:cNvSpPr>
            <a:spLocks noGrp="1"/>
          </p:cNvSpPr>
          <p:nvPr>
            <p:ph type="body" sz="quarter" idx="118" hasCustomPrompt="1"/>
          </p:nvPr>
        </p:nvSpPr>
        <p:spPr>
          <a:xfrm>
            <a:off x="797797" y="2185851"/>
            <a:ext cx="5097906" cy="679262"/>
          </a:xfrm>
          <a:prstGeom prst="rect">
            <a:avLst/>
          </a:prstGeom>
        </p:spPr>
        <p:txBody>
          <a:bodyPr anchor="ctr"/>
          <a:lstStyle>
            <a:lvl1pPr marL="0" indent="0" algn="l">
              <a:buNone/>
              <a:defRPr sz="2800" b="1">
                <a:solidFill>
                  <a:srgbClr val="FF8909"/>
                </a:solidFill>
                <a:latin typeface="+mj-lt"/>
              </a:defRPr>
            </a:lvl1pPr>
          </a:lstStyle>
          <a:p>
            <a:pPr lvl="0"/>
            <a:r>
              <a:rPr lang="en-US"/>
              <a:t>Header</a:t>
            </a:r>
          </a:p>
        </p:txBody>
      </p:sp>
      <p:sp>
        <p:nvSpPr>
          <p:cNvPr id="47" name="Content Placeholder 3"/>
          <p:cNvSpPr>
            <a:spLocks noGrp="1"/>
          </p:cNvSpPr>
          <p:nvPr>
            <p:ph sz="quarter" idx="120"/>
          </p:nvPr>
        </p:nvSpPr>
        <p:spPr>
          <a:xfrm>
            <a:off x="6205820" y="2955458"/>
            <a:ext cx="5097906" cy="2661573"/>
          </a:xfrm>
          <a:prstGeom prst="rect">
            <a:avLst/>
          </a:prstGeom>
        </p:spPr>
        <p:txBody>
          <a:bodyPr/>
          <a:lstStyle>
            <a:lvl1pPr marL="274320" indent="-274320" algn="l">
              <a:buClr>
                <a:srgbClr val="FF8909"/>
              </a:buClr>
              <a:buFontTx/>
              <a:buChar char="&gt;"/>
              <a:defRPr sz="1400">
                <a:solidFill>
                  <a:schemeClr val="tx1">
                    <a:lumMod val="95000"/>
                    <a:lumOff val="5000"/>
                  </a:schemeClr>
                </a:solidFill>
                <a:latin typeface="+mj-lt"/>
                <a:ea typeface="Roboto" pitchFamily="2" charset="0"/>
                <a:cs typeface="Roboto" pitchFamily="2" charset="0"/>
              </a:defRPr>
            </a:lvl1pPr>
            <a:lvl2pPr marL="457200" indent="-182880" algn="l">
              <a:buClr>
                <a:srgbClr val="FF8909"/>
              </a:buClr>
              <a:defRPr sz="1200">
                <a:solidFill>
                  <a:schemeClr val="tx1">
                    <a:lumMod val="95000"/>
                    <a:lumOff val="5000"/>
                  </a:schemeClr>
                </a:solidFill>
                <a:latin typeface="+mj-lt"/>
                <a:ea typeface="Roboto" pitchFamily="2" charset="0"/>
                <a:cs typeface="Roboto" pitchFamily="2" charset="0"/>
              </a:defRPr>
            </a:lvl2pPr>
            <a:lvl3pPr marL="731520" indent="-182880" algn="l">
              <a:buClr>
                <a:srgbClr val="FF8909"/>
              </a:buClr>
              <a:buFontTx/>
              <a:buChar char="•"/>
              <a:defRPr sz="1100">
                <a:solidFill>
                  <a:schemeClr val="tx1">
                    <a:lumMod val="95000"/>
                    <a:lumOff val="5000"/>
                  </a:schemeClr>
                </a:solidFill>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52" name="Text Placeholder 13"/>
          <p:cNvSpPr>
            <a:spLocks noGrp="1"/>
          </p:cNvSpPr>
          <p:nvPr>
            <p:ph type="body" sz="quarter" idx="121" hasCustomPrompt="1"/>
          </p:nvPr>
        </p:nvSpPr>
        <p:spPr>
          <a:xfrm>
            <a:off x="6205820" y="2195146"/>
            <a:ext cx="5097906" cy="679262"/>
          </a:xfrm>
          <a:prstGeom prst="rect">
            <a:avLst/>
          </a:prstGeom>
        </p:spPr>
        <p:txBody>
          <a:bodyPr anchor="ctr"/>
          <a:lstStyle>
            <a:lvl1pPr marL="0" indent="0" algn="l">
              <a:buNone/>
              <a:defRPr sz="2800" b="1">
                <a:solidFill>
                  <a:srgbClr val="FF8909"/>
                </a:solidFill>
                <a:latin typeface="+mj-lt"/>
              </a:defRPr>
            </a:lvl1pPr>
          </a:lstStyle>
          <a:p>
            <a:pPr lvl="0"/>
            <a:r>
              <a:rPr lang="en-US"/>
              <a:t>Header</a:t>
            </a:r>
          </a:p>
        </p:txBody>
      </p:sp>
      <p:cxnSp>
        <p:nvCxnSpPr>
          <p:cNvPr id="13" name="Straight Connector 12"/>
          <p:cNvCxnSpPr/>
          <p:nvPr userDrawn="1"/>
        </p:nvCxnSpPr>
        <p:spPr>
          <a:xfrm>
            <a:off x="6061167" y="2072643"/>
            <a:ext cx="0" cy="354438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itle 1"/>
          <p:cNvSpPr>
            <a:spLocks noGrp="1"/>
          </p:cNvSpPr>
          <p:nvPr>
            <p:ph type="ctrTitle" hasCustomPrompt="1"/>
          </p:nvPr>
        </p:nvSpPr>
        <p:spPr>
          <a:xfrm>
            <a:off x="3311563" y="654288"/>
            <a:ext cx="5568873" cy="415447"/>
          </a:xfrm>
          <a:prstGeom prst="rect">
            <a:avLst/>
          </a:prstGeom>
        </p:spPr>
        <p:txBody>
          <a:bodyPr anchor="ctr">
            <a:noAutofit/>
          </a:bodyPr>
          <a:lstStyle>
            <a:lvl1pPr algn="r">
              <a:defRPr sz="2800" b="1" i="0" baseline="0">
                <a:solidFill>
                  <a:schemeClr val="tx1">
                    <a:lumMod val="75000"/>
                    <a:lumOff val="25000"/>
                  </a:schemeClr>
                </a:solidFill>
                <a:latin typeface="+mj-lt"/>
                <a:cs typeface="Arial" pitchFamily="34" charset="0"/>
              </a:defRPr>
            </a:lvl1pPr>
          </a:lstStyle>
          <a:p>
            <a:r>
              <a:rPr lang="en-US"/>
              <a:t>SLIDE HEADER GOES HERE</a:t>
            </a:r>
          </a:p>
        </p:txBody>
      </p:sp>
      <p:sp>
        <p:nvSpPr>
          <p:cNvPr id="15"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6" name="Picture 15">
            <a:extLst>
              <a:ext uri="{FF2B5EF4-FFF2-40B4-BE49-F238E27FC236}">
                <a16:creationId xmlns:a16="http://schemas.microsoft.com/office/drawing/2014/main" id="{DFF75988-AB81-4D33-9C6B-A0D1E1C68430}"/>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0211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Single Column Text_Graphic">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6518277" y="987425"/>
            <a:ext cx="5407025" cy="5181600"/>
          </a:xfrm>
          <a:prstGeom prst="rect">
            <a:avLst/>
          </a:prstGeom>
        </p:spPr>
        <p:txBody>
          <a:bodyPr/>
          <a:lstStyle>
            <a:lvl1pPr marL="0" indent="0">
              <a:buNone/>
              <a:defRPr sz="1400" b="1" baseline="0">
                <a:solidFill>
                  <a:schemeClr val="tx1">
                    <a:lumMod val="75000"/>
                    <a:lumOff val="25000"/>
                  </a:schemeClr>
                </a:solidFill>
                <a:latin typeface="+mj-lt"/>
              </a:defRPr>
            </a:lvl1pPr>
          </a:lstStyle>
          <a:p>
            <a:pPr lvl="0"/>
            <a:r>
              <a:rPr lang="en-US"/>
              <a:t>Graphic place holder</a:t>
            </a:r>
          </a:p>
        </p:txBody>
      </p:sp>
      <p:sp>
        <p:nvSpPr>
          <p:cNvPr id="4" name="Content Placeholder 3"/>
          <p:cNvSpPr>
            <a:spLocks noGrp="1"/>
          </p:cNvSpPr>
          <p:nvPr>
            <p:ph sz="quarter" idx="15"/>
          </p:nvPr>
        </p:nvSpPr>
        <p:spPr>
          <a:xfrm>
            <a:off x="361950" y="1608138"/>
            <a:ext cx="5932487" cy="4560887"/>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Roboto" pitchFamily="2" charset="0"/>
                <a:ea typeface="Roboto" pitchFamily="2" charset="0"/>
                <a:cs typeface="Roboto" pitchFamily="2" charset="0"/>
              </a:defRPr>
            </a:lvl2pPr>
            <a:lvl3pPr marL="731520" indent="-182880">
              <a:buClr>
                <a:srgbClr val="FF8909"/>
              </a:buClr>
              <a:buFontTx/>
              <a:buChar char="•"/>
              <a:defRPr sz="1100">
                <a:latin typeface="Roboto" pitchFamily="2" charset="0"/>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9" name="Subtitle 2"/>
          <p:cNvSpPr>
            <a:spLocks noGrp="1"/>
          </p:cNvSpPr>
          <p:nvPr>
            <p:ph type="subTitle" idx="1" hasCustomPrompt="1"/>
          </p:nvPr>
        </p:nvSpPr>
        <p:spPr>
          <a:xfrm>
            <a:off x="362558" y="986982"/>
            <a:ext cx="5931880" cy="354375"/>
          </a:xfrm>
          <a:prstGeom prst="rect">
            <a:avLst/>
          </a:prstGeom>
        </p:spPr>
        <p:txBody>
          <a:bodyPr anchor="t">
            <a:noAutofit/>
          </a:bodyPr>
          <a:lstStyle>
            <a:lvl1pPr marL="0" indent="0" algn="l">
              <a:buNone/>
              <a:defRPr sz="1800" b="1" i="0" spc="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a:t>
            </a:r>
          </a:p>
        </p:txBody>
      </p:sp>
      <p:sp>
        <p:nvSpPr>
          <p:cNvPr id="18" name="Title 1"/>
          <p:cNvSpPr>
            <a:spLocks noGrp="1"/>
          </p:cNvSpPr>
          <p:nvPr>
            <p:ph type="ctrTitle" hasCustomPrompt="1"/>
          </p:nvPr>
        </p:nvSpPr>
        <p:spPr>
          <a:xfrm>
            <a:off x="362370" y="366873"/>
            <a:ext cx="1156293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2" name="Picture 11">
            <a:extLst>
              <a:ext uri="{FF2B5EF4-FFF2-40B4-BE49-F238E27FC236}">
                <a16:creationId xmlns:a16="http://schemas.microsoft.com/office/drawing/2014/main" id="{C8F6645A-F14D-479C-97DC-A99AF72899D1}"/>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8596798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eader and content slide">
    <p:spTree>
      <p:nvGrpSpPr>
        <p:cNvPr id="1" name=""/>
        <p:cNvGrpSpPr/>
        <p:nvPr/>
      </p:nvGrpSpPr>
      <p:grpSpPr>
        <a:xfrm>
          <a:off x="0" y="0"/>
          <a:ext cx="0" cy="0"/>
          <a:chOff x="0" y="0"/>
          <a:chExt cx="0" cy="0"/>
        </a:xfrm>
      </p:grpSpPr>
      <p:sp>
        <p:nvSpPr>
          <p:cNvPr id="19" name="Content Placeholder 3"/>
          <p:cNvSpPr>
            <a:spLocks noGrp="1"/>
          </p:cNvSpPr>
          <p:nvPr>
            <p:ph sz="quarter" idx="31"/>
          </p:nvPr>
        </p:nvSpPr>
        <p:spPr>
          <a:xfrm>
            <a:off x="362370" y="1498687"/>
            <a:ext cx="11562744" cy="4565447"/>
          </a:xfrm>
          <a:prstGeom prst="rect">
            <a:avLst/>
          </a:prstGeom>
        </p:spPr>
        <p:txBody>
          <a:bodyPr/>
          <a:lstStyle>
            <a:lvl1pPr marL="274320" indent="-274320">
              <a:buClr>
                <a:srgbClr val="FF8909"/>
              </a:buClr>
              <a:buFontTx/>
              <a:buChar char="&gt;"/>
              <a:defRPr sz="1600">
                <a:latin typeface="+mj-lt"/>
                <a:ea typeface="Roboto" pitchFamily="2" charset="0"/>
                <a:cs typeface="Roboto" pitchFamily="2" charset="0"/>
              </a:defRPr>
            </a:lvl1pPr>
            <a:lvl2pPr marL="457200" indent="-182880">
              <a:buClr>
                <a:srgbClr val="FF8909"/>
              </a:buClr>
              <a:defRPr sz="1400">
                <a:latin typeface="+mj-lt"/>
                <a:ea typeface="Roboto" pitchFamily="2" charset="0"/>
                <a:cs typeface="Roboto" pitchFamily="2" charset="0"/>
              </a:defRPr>
            </a:lvl2pPr>
            <a:lvl3pPr marL="731520" indent="-182880">
              <a:buClr>
                <a:srgbClr val="FF8909"/>
              </a:buClr>
              <a:buFontTx/>
              <a:buChar char="•"/>
              <a:defRPr sz="14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AFA2C144-7F3B-45FB-A803-92EB913A0648}"/>
              </a:ext>
            </a:extLst>
          </p:cNvPr>
          <p:cNvPicPr>
            <a:picLocks noChangeAspect="1"/>
          </p:cNvPicPr>
          <p:nvPr userDrawn="1"/>
        </p:nvPicPr>
        <p:blipFill>
          <a:blip r:embed="rId2"/>
          <a:stretch>
            <a:fillRect/>
          </a:stretch>
        </p:blipFill>
        <p:spPr>
          <a:xfrm>
            <a:off x="153969" y="6473748"/>
            <a:ext cx="1039737" cy="213485"/>
          </a:xfrm>
          <a:prstGeom prst="rect">
            <a:avLst/>
          </a:prstGeom>
        </p:spPr>
      </p:pic>
      <p:sp>
        <p:nvSpPr>
          <p:cNvPr id="12" name="Subtitle 2">
            <a:extLst>
              <a:ext uri="{FF2B5EF4-FFF2-40B4-BE49-F238E27FC236}">
                <a16:creationId xmlns:a16="http://schemas.microsoft.com/office/drawing/2014/main" id="{6BA4AD8A-5BCA-4FB8-9350-CE3F4E4FB64F}"/>
              </a:ext>
            </a:extLst>
          </p:cNvPr>
          <p:cNvSpPr>
            <a:spLocks noGrp="1"/>
          </p:cNvSpPr>
          <p:nvPr>
            <p:ph type="subTitle" idx="1" hasCustomPrompt="1"/>
          </p:nvPr>
        </p:nvSpPr>
        <p:spPr>
          <a:xfrm>
            <a:off x="362370" y="986982"/>
            <a:ext cx="11562932" cy="354375"/>
          </a:xfrm>
          <a:prstGeom prst="rect">
            <a:avLst/>
          </a:prstGeom>
        </p:spPr>
        <p:txBody>
          <a:bodyPr anchor="t">
            <a:noAutofit/>
          </a:bodyPr>
          <a:lstStyle>
            <a:lvl1pPr marL="0" indent="0" algn="l">
              <a:buNone/>
              <a:defRPr sz="1800" b="0" i="0" spc="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a:t>
            </a:r>
          </a:p>
        </p:txBody>
      </p:sp>
      <p:sp>
        <p:nvSpPr>
          <p:cNvPr id="13" name="Title 1">
            <a:extLst>
              <a:ext uri="{FF2B5EF4-FFF2-40B4-BE49-F238E27FC236}">
                <a16:creationId xmlns:a16="http://schemas.microsoft.com/office/drawing/2014/main" id="{F1CBF47F-68B7-4057-987B-254C57EAB151}"/>
              </a:ext>
            </a:extLst>
          </p:cNvPr>
          <p:cNvSpPr>
            <a:spLocks noGrp="1"/>
          </p:cNvSpPr>
          <p:nvPr>
            <p:ph type="ctrTitle" hasCustomPrompt="1"/>
          </p:nvPr>
        </p:nvSpPr>
        <p:spPr>
          <a:xfrm>
            <a:off x="362370" y="366873"/>
            <a:ext cx="1156293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Tree>
    <p:extLst>
      <p:ext uri="{BB962C8B-B14F-4D97-AF65-F5344CB8AC3E}">
        <p14:creationId xmlns:p14="http://schemas.microsoft.com/office/powerpoint/2010/main" val="17140301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and 2 column content slide">
    <p:spTree>
      <p:nvGrpSpPr>
        <p:cNvPr id="1" name=""/>
        <p:cNvGrpSpPr/>
        <p:nvPr/>
      </p:nvGrpSpPr>
      <p:grpSpPr>
        <a:xfrm>
          <a:off x="0" y="0"/>
          <a:ext cx="0" cy="0"/>
          <a:chOff x="0" y="0"/>
          <a:chExt cx="0" cy="0"/>
        </a:xfrm>
      </p:grpSpPr>
      <p:sp>
        <p:nvSpPr>
          <p:cNvPr id="19" name="Content Placeholder 3"/>
          <p:cNvSpPr>
            <a:spLocks noGrp="1"/>
          </p:cNvSpPr>
          <p:nvPr>
            <p:ph sz="quarter" idx="31"/>
          </p:nvPr>
        </p:nvSpPr>
        <p:spPr>
          <a:xfrm>
            <a:off x="362559" y="1508850"/>
            <a:ext cx="5556154" cy="4555284"/>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1" name="Content Placeholder 3"/>
          <p:cNvSpPr>
            <a:spLocks noGrp="1"/>
          </p:cNvSpPr>
          <p:nvPr>
            <p:ph sz="quarter" idx="32"/>
          </p:nvPr>
        </p:nvSpPr>
        <p:spPr>
          <a:xfrm>
            <a:off x="6273290" y="1508850"/>
            <a:ext cx="5500644" cy="4555284"/>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3" name="Picture 12">
            <a:extLst>
              <a:ext uri="{FF2B5EF4-FFF2-40B4-BE49-F238E27FC236}">
                <a16:creationId xmlns:a16="http://schemas.microsoft.com/office/drawing/2014/main" id="{507E7225-7CA8-4E49-9F2E-F0310F30FAE6}"/>
              </a:ext>
            </a:extLst>
          </p:cNvPr>
          <p:cNvPicPr>
            <a:picLocks noChangeAspect="1"/>
          </p:cNvPicPr>
          <p:nvPr userDrawn="1"/>
        </p:nvPicPr>
        <p:blipFill>
          <a:blip r:embed="rId2"/>
          <a:stretch>
            <a:fillRect/>
          </a:stretch>
        </p:blipFill>
        <p:spPr>
          <a:xfrm>
            <a:off x="153969" y="6473748"/>
            <a:ext cx="1039737" cy="213485"/>
          </a:xfrm>
          <a:prstGeom prst="rect">
            <a:avLst/>
          </a:prstGeom>
        </p:spPr>
      </p:pic>
      <p:sp>
        <p:nvSpPr>
          <p:cNvPr id="18" name="Subtitle 2">
            <a:extLst>
              <a:ext uri="{FF2B5EF4-FFF2-40B4-BE49-F238E27FC236}">
                <a16:creationId xmlns:a16="http://schemas.microsoft.com/office/drawing/2014/main" id="{E84133F1-F49F-4A5C-AA93-A52CB740BC76}"/>
              </a:ext>
            </a:extLst>
          </p:cNvPr>
          <p:cNvSpPr>
            <a:spLocks noGrp="1"/>
          </p:cNvSpPr>
          <p:nvPr>
            <p:ph type="subTitle" idx="1" hasCustomPrompt="1"/>
          </p:nvPr>
        </p:nvSpPr>
        <p:spPr>
          <a:xfrm>
            <a:off x="362559" y="946445"/>
            <a:ext cx="5931880" cy="354375"/>
          </a:xfrm>
          <a:prstGeom prst="rect">
            <a:avLst/>
          </a:prstGeom>
        </p:spPr>
        <p:txBody>
          <a:bodyPr anchor="t">
            <a:noAutofit/>
          </a:bodyPr>
          <a:lstStyle>
            <a:lvl1pPr marL="0" indent="0" algn="l">
              <a:buNone/>
              <a:defRPr sz="1800" b="1" i="0" spc="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a:t>
            </a:r>
          </a:p>
        </p:txBody>
      </p:sp>
      <p:sp>
        <p:nvSpPr>
          <p:cNvPr id="20" name="Title 1">
            <a:extLst>
              <a:ext uri="{FF2B5EF4-FFF2-40B4-BE49-F238E27FC236}">
                <a16:creationId xmlns:a16="http://schemas.microsoft.com/office/drawing/2014/main" id="{77101628-8C96-4FD1-BAF2-4ED595262590}"/>
              </a:ext>
            </a:extLst>
          </p:cNvPr>
          <p:cNvSpPr>
            <a:spLocks noGrp="1"/>
          </p:cNvSpPr>
          <p:nvPr>
            <p:ph type="ctrTitle" hasCustomPrompt="1"/>
          </p:nvPr>
        </p:nvSpPr>
        <p:spPr>
          <a:xfrm>
            <a:off x="362370" y="366873"/>
            <a:ext cx="1156293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Tree>
    <p:extLst>
      <p:ext uri="{BB962C8B-B14F-4D97-AF65-F5344CB8AC3E}">
        <p14:creationId xmlns:p14="http://schemas.microsoft.com/office/powerpoint/2010/main" val="419418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4_Section_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0" y="0"/>
            <a:ext cx="12192000" cy="6235700"/>
          </a:xfrm>
          <a:prstGeom prst="rect">
            <a:avLst/>
          </a:prstGeom>
        </p:spPr>
        <p:txBody>
          <a:bodyPr/>
          <a:lstStyle>
            <a:lvl1pPr marL="0" indent="0">
              <a:buNone/>
              <a:defRPr sz="1800">
                <a:latin typeface="+mj-lt"/>
              </a:defRPr>
            </a:lvl1pPr>
          </a:lstStyle>
          <a:p>
            <a:endParaRPr lang="en-US"/>
          </a:p>
        </p:txBody>
      </p:sp>
      <p:sp>
        <p:nvSpPr>
          <p:cNvPr id="19" name="Subtitle 2"/>
          <p:cNvSpPr>
            <a:spLocks noGrp="1"/>
          </p:cNvSpPr>
          <p:nvPr>
            <p:ph type="subTitle" idx="1" hasCustomPrompt="1"/>
          </p:nvPr>
        </p:nvSpPr>
        <p:spPr>
          <a:xfrm>
            <a:off x="962526" y="5030425"/>
            <a:ext cx="10483680" cy="568270"/>
          </a:xfrm>
          <a:prstGeom prst="rect">
            <a:avLst/>
          </a:prstGeom>
        </p:spPr>
        <p:txBody>
          <a:bodyPr anchor="t">
            <a:noAutofit/>
          </a:bodyPr>
          <a:lstStyle>
            <a:lvl1pPr marL="0" indent="0" algn="l">
              <a:buNone/>
              <a:defRPr sz="1400" b="1" i="0" spc="300">
                <a:solidFill>
                  <a:schemeClr val="bg1"/>
                </a:solidFill>
                <a:latin typeface="+mj-lt"/>
                <a:ea typeface="Roboto Light" pitchFamily="2" charset="0"/>
                <a:cs typeface="Roboto Light"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SECTION SUB HEADER </a:t>
            </a:r>
            <a:r>
              <a:rPr lang="en-US" err="1"/>
              <a:t>TIxTLE</a:t>
            </a:r>
            <a:endParaRPr lang="en-US"/>
          </a:p>
        </p:txBody>
      </p:sp>
      <p:sp>
        <p:nvSpPr>
          <p:cNvPr id="18" name="Title 1"/>
          <p:cNvSpPr>
            <a:spLocks noGrp="1"/>
          </p:cNvSpPr>
          <p:nvPr>
            <p:ph type="ctrTitle" hasCustomPrompt="1"/>
          </p:nvPr>
        </p:nvSpPr>
        <p:spPr>
          <a:xfrm>
            <a:off x="962526" y="4374818"/>
            <a:ext cx="10483680" cy="655607"/>
          </a:xfrm>
          <a:prstGeom prst="rect">
            <a:avLst/>
          </a:prstGeom>
        </p:spPr>
        <p:txBody>
          <a:bodyPr>
            <a:noAutofit/>
          </a:bodyPr>
          <a:lstStyle>
            <a:lvl1pPr algn="l">
              <a:defRPr sz="2800" b="1" i="0">
                <a:solidFill>
                  <a:srgbClr val="FFA021"/>
                </a:solidFill>
                <a:latin typeface="+mj-lt"/>
                <a:cs typeface="Arial" pitchFamily="34" charset="0"/>
              </a:defRPr>
            </a:lvl1pPr>
          </a:lstStyle>
          <a:p>
            <a:r>
              <a:rPr lang="en-US"/>
              <a:t>SECTION HEADER TITLE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Roboto Light" panose="02000000000000000000" pitchFamily="2" charset="0"/>
                <a:ea typeface="Roboto Light" panose="02000000000000000000" pitchFamily="2" charset="0"/>
                <a:cs typeface="Futura"/>
              </a:rPr>
              <a:t>Tavant Proprietary &amp; Confidential</a:t>
            </a:r>
            <a:endParaRPr sz="500">
              <a:solidFill>
                <a:schemeClr val="bg1">
                  <a:lumMod val="75000"/>
                </a:schemeClr>
              </a:solidFill>
              <a:latin typeface="Roboto Light" panose="02000000000000000000" pitchFamily="2" charset="0"/>
              <a:ea typeface="Roboto Light" panose="02000000000000000000" pitchFamily="2" charset="0"/>
              <a:cs typeface="Futura"/>
            </a:endParaRPr>
          </a:p>
        </p:txBody>
      </p:sp>
      <p:sp>
        <p:nvSpPr>
          <p:cNvPr id="12"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pic>
        <p:nvPicPr>
          <p:cNvPr id="11" name="Picture 10">
            <a:extLst>
              <a:ext uri="{FF2B5EF4-FFF2-40B4-BE49-F238E27FC236}">
                <a16:creationId xmlns:a16="http://schemas.microsoft.com/office/drawing/2014/main" id="{E4EDBE88-C7B2-41B1-B927-C833CA555ED3}"/>
              </a:ext>
            </a:extLst>
          </p:cNvPr>
          <p:cNvPicPr>
            <a:picLocks noChangeAspect="1"/>
          </p:cNvPicPr>
          <p:nvPr userDrawn="1"/>
        </p:nvPicPr>
        <p:blipFill>
          <a:blip r:embed="rId2"/>
          <a:stretch>
            <a:fillRect/>
          </a:stretch>
        </p:blipFill>
        <p:spPr>
          <a:xfrm>
            <a:off x="153969" y="6473748"/>
            <a:ext cx="1039737" cy="213485"/>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Header Slide">
    <p:spTree>
      <p:nvGrpSpPr>
        <p:cNvPr id="1" name=""/>
        <p:cNvGrpSpPr/>
        <p:nvPr/>
      </p:nvGrpSpPr>
      <p:grpSpPr>
        <a:xfrm>
          <a:off x="0" y="0"/>
          <a:ext cx="0" cy="0"/>
          <a:chOff x="0" y="0"/>
          <a:chExt cx="0" cy="0"/>
        </a:xfrm>
      </p:grpSpPr>
      <p:sp>
        <p:nvSpPr>
          <p:cNvPr id="5" name="Text Placeholder 4"/>
          <p:cNvSpPr>
            <a:spLocks noGrp="1"/>
          </p:cNvSpPr>
          <p:nvPr>
            <p:ph type="body" sz="quarter" idx="18" hasCustomPrompt="1"/>
          </p:nvPr>
        </p:nvSpPr>
        <p:spPr>
          <a:xfrm>
            <a:off x="424873" y="405984"/>
            <a:ext cx="11349060" cy="476250"/>
          </a:xfrm>
          <a:prstGeom prst="rect">
            <a:avLst/>
          </a:prstGeom>
        </p:spPr>
        <p:txBody>
          <a:bodyPr anchor="ctr"/>
          <a:lstStyle>
            <a:lvl1pPr marL="0" indent="0" algn="l">
              <a:buFontTx/>
              <a:buNone/>
              <a:defRPr sz="2800" b="1">
                <a:solidFill>
                  <a:schemeClr val="tx1">
                    <a:lumMod val="75000"/>
                    <a:lumOff val="25000"/>
                  </a:schemeClr>
                </a:solidFill>
                <a:latin typeface="+mj-lt"/>
              </a:defRPr>
            </a:lvl1pPr>
          </a:lstStyle>
          <a:p>
            <a:pPr lvl="0"/>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0583F372-EC8C-4C44-9685-2C325627C2EF}"/>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9028270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ooter Header and content slide">
    <p:spTree>
      <p:nvGrpSpPr>
        <p:cNvPr id="1" name=""/>
        <p:cNvGrpSpPr/>
        <p:nvPr/>
      </p:nvGrpSpPr>
      <p:grpSpPr>
        <a:xfrm>
          <a:off x="0" y="0"/>
          <a:ext cx="0" cy="0"/>
          <a:chOff x="0" y="0"/>
          <a:chExt cx="0" cy="0"/>
        </a:xfrm>
      </p:grpSpPr>
      <p:sp>
        <p:nvSpPr>
          <p:cNvPr id="19" name="Content Placeholder 3"/>
          <p:cNvSpPr>
            <a:spLocks noGrp="1"/>
          </p:cNvSpPr>
          <p:nvPr>
            <p:ph sz="quarter" idx="31"/>
          </p:nvPr>
        </p:nvSpPr>
        <p:spPr>
          <a:xfrm>
            <a:off x="408539" y="390699"/>
            <a:ext cx="11374922" cy="5469775"/>
          </a:xfrm>
          <a:prstGeom prst="rect">
            <a:avLst/>
          </a:prstGeom>
        </p:spPr>
        <p:txBody>
          <a:bodyPr/>
          <a:lstStyle>
            <a:lvl1pPr marL="274320" indent="-274320">
              <a:buClr>
                <a:srgbClr val="FF8909"/>
              </a:buClr>
              <a:buFontTx/>
              <a:buChar char="&gt;"/>
              <a:defRPr sz="1600">
                <a:latin typeface="+mj-lt"/>
                <a:ea typeface="Roboto" pitchFamily="2" charset="0"/>
                <a:cs typeface="Roboto" pitchFamily="2" charset="0"/>
              </a:defRPr>
            </a:lvl1pPr>
            <a:lvl2pPr marL="457200" indent="-182880">
              <a:buClr>
                <a:srgbClr val="FF8909"/>
              </a:buClr>
              <a:defRPr sz="1400">
                <a:latin typeface="+mj-lt"/>
                <a:ea typeface="Roboto" pitchFamily="2" charset="0"/>
                <a:cs typeface="Roboto" pitchFamily="2" charset="0"/>
              </a:defRPr>
            </a:lvl2pPr>
            <a:lvl3pPr marL="731520" indent="-182880">
              <a:buClr>
                <a:srgbClr val="FF8909"/>
              </a:buClr>
              <a:buFontTx/>
              <a:buChar char="•"/>
              <a:defRPr sz="12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4" name="Text Placeholder 35"/>
          <p:cNvSpPr>
            <a:spLocks noGrp="1"/>
          </p:cNvSpPr>
          <p:nvPr>
            <p:ph type="body" sz="quarter" idx="13" hasCustomPrompt="1"/>
          </p:nvPr>
        </p:nvSpPr>
        <p:spPr>
          <a:xfrm>
            <a:off x="4667507" y="6416578"/>
            <a:ext cx="5568950" cy="330200"/>
          </a:xfrm>
          <a:prstGeom prst="rect">
            <a:avLst/>
          </a:prstGeom>
        </p:spPr>
        <p:txBody>
          <a:bodyPr anchor="t"/>
          <a:lstStyle>
            <a:lvl1pPr>
              <a:buNone/>
              <a:defRPr sz="1600" baseline="0">
                <a:solidFill>
                  <a:schemeClr val="tx1">
                    <a:lumMod val="75000"/>
                    <a:lumOff val="25000"/>
                  </a:schemeClr>
                </a:solidFill>
                <a:latin typeface="+mj-lt"/>
              </a:defRPr>
            </a:lvl1pPr>
          </a:lstStyle>
          <a:p>
            <a:pPr lvl="0"/>
            <a:r>
              <a:rPr lang="en-US"/>
              <a:t>Sub Title Goes Here</a:t>
            </a:r>
          </a:p>
        </p:txBody>
      </p:sp>
      <p:sp>
        <p:nvSpPr>
          <p:cNvPr id="15"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6" name="Text Placeholder 33"/>
          <p:cNvSpPr>
            <a:spLocks noGrp="1"/>
          </p:cNvSpPr>
          <p:nvPr>
            <p:ph type="body" sz="quarter" idx="12" hasCustomPrompt="1"/>
          </p:nvPr>
        </p:nvSpPr>
        <p:spPr>
          <a:xfrm>
            <a:off x="1419989" y="6384828"/>
            <a:ext cx="3086698"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1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2" name="Picture 11">
            <a:extLst>
              <a:ext uri="{FF2B5EF4-FFF2-40B4-BE49-F238E27FC236}">
                <a16:creationId xmlns:a16="http://schemas.microsoft.com/office/drawing/2014/main" id="{636C7FB0-AAC7-4CE6-9A09-A424D199191B}"/>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711831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Footer Header _Slide">
    <p:spTree>
      <p:nvGrpSpPr>
        <p:cNvPr id="1" name=""/>
        <p:cNvGrpSpPr/>
        <p:nvPr/>
      </p:nvGrpSpPr>
      <p:grpSpPr>
        <a:xfrm>
          <a:off x="0" y="0"/>
          <a:ext cx="0" cy="0"/>
          <a:chOff x="0" y="0"/>
          <a:chExt cx="0" cy="0"/>
        </a:xfrm>
      </p:grpSpPr>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4" name="Text Placeholder 35"/>
          <p:cNvSpPr>
            <a:spLocks noGrp="1"/>
          </p:cNvSpPr>
          <p:nvPr>
            <p:ph type="body" sz="quarter" idx="13" hasCustomPrompt="1"/>
          </p:nvPr>
        </p:nvSpPr>
        <p:spPr>
          <a:xfrm>
            <a:off x="4687237" y="6416578"/>
            <a:ext cx="5545972" cy="330200"/>
          </a:xfrm>
          <a:prstGeom prst="rect">
            <a:avLst/>
          </a:prstGeom>
        </p:spPr>
        <p:txBody>
          <a:bodyPr anchor="t"/>
          <a:lstStyle>
            <a:lvl1pPr>
              <a:buNone/>
              <a:defRPr sz="1600" baseline="0">
                <a:solidFill>
                  <a:schemeClr val="tx1">
                    <a:lumMod val="75000"/>
                    <a:lumOff val="25000"/>
                  </a:schemeClr>
                </a:solidFill>
                <a:latin typeface="+mj-lt"/>
              </a:defRPr>
            </a:lvl1pPr>
          </a:lstStyle>
          <a:p>
            <a:pPr lvl="0"/>
            <a:r>
              <a:rPr lang="en-US"/>
              <a:t>Sub Title Goes Here</a:t>
            </a:r>
          </a:p>
        </p:txBody>
      </p:sp>
      <p:sp>
        <p:nvSpPr>
          <p:cNvPr id="15" name="object 3"/>
          <p:cNvSpPr/>
          <p:nvPr userDrawn="1"/>
        </p:nvSpPr>
        <p:spPr>
          <a:xfrm>
            <a:off x="4587096" y="6469496"/>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6" name="Text Placeholder 33"/>
          <p:cNvSpPr>
            <a:spLocks noGrp="1"/>
          </p:cNvSpPr>
          <p:nvPr>
            <p:ph type="body" sz="quarter" idx="12" hasCustomPrompt="1"/>
          </p:nvPr>
        </p:nvSpPr>
        <p:spPr>
          <a:xfrm>
            <a:off x="1419989" y="6384828"/>
            <a:ext cx="3087355"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1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D4A0F38D-6A72-44D5-BEF8-AB2BAC65FEDE}"/>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233498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Blank_Footer Header _Slide2">
    <p:spTree>
      <p:nvGrpSpPr>
        <p:cNvPr id="1" name=""/>
        <p:cNvGrpSpPr/>
        <p:nvPr/>
      </p:nvGrpSpPr>
      <p:grpSpPr>
        <a:xfrm>
          <a:off x="0" y="0"/>
          <a:ext cx="0" cy="0"/>
          <a:chOff x="0" y="0"/>
          <a:chExt cx="0" cy="0"/>
        </a:xfrm>
      </p:grpSpPr>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6" name="Text Placeholder 33"/>
          <p:cNvSpPr>
            <a:spLocks noGrp="1"/>
          </p:cNvSpPr>
          <p:nvPr>
            <p:ph type="body" sz="quarter" idx="12" hasCustomPrompt="1"/>
          </p:nvPr>
        </p:nvSpPr>
        <p:spPr>
          <a:xfrm>
            <a:off x="1419988" y="6384828"/>
            <a:ext cx="8144926"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1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4DD064F2-1F97-4A07-B991-28176C2957FB}"/>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233498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Blank_Footer Header _Slide">
    <p:spTree>
      <p:nvGrpSpPr>
        <p:cNvPr id="1" name=""/>
        <p:cNvGrpSpPr/>
        <p:nvPr/>
      </p:nvGrpSpPr>
      <p:grpSpPr>
        <a:xfrm>
          <a:off x="0" y="0"/>
          <a:ext cx="0" cy="0"/>
          <a:chOff x="0" y="0"/>
          <a:chExt cx="0" cy="0"/>
        </a:xfrm>
      </p:grpSpPr>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4" name="Rectangle 13"/>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17" name="Text Placeholder 35"/>
          <p:cNvSpPr>
            <a:spLocks noGrp="1"/>
          </p:cNvSpPr>
          <p:nvPr>
            <p:ph type="body" sz="quarter" idx="13" hasCustomPrompt="1"/>
          </p:nvPr>
        </p:nvSpPr>
        <p:spPr>
          <a:xfrm>
            <a:off x="4664259" y="6416578"/>
            <a:ext cx="5568950" cy="330200"/>
          </a:xfrm>
          <a:prstGeom prst="rect">
            <a:avLst/>
          </a:prstGeom>
        </p:spPr>
        <p:txBody>
          <a:bodyPr anchor="t"/>
          <a:lstStyle>
            <a:lvl1pPr>
              <a:buNone/>
              <a:defRPr sz="1600" baseline="0">
                <a:solidFill>
                  <a:schemeClr val="tx1">
                    <a:lumMod val="75000"/>
                    <a:lumOff val="25000"/>
                  </a:schemeClr>
                </a:solidFill>
                <a:latin typeface="+mj-lt"/>
              </a:defRPr>
            </a:lvl1pPr>
          </a:lstStyle>
          <a:p>
            <a:pPr lvl="0"/>
            <a:r>
              <a:rPr lang="en-US"/>
              <a:t>Sub Title Goes Here</a:t>
            </a:r>
          </a:p>
        </p:txBody>
      </p:sp>
      <p:sp>
        <p:nvSpPr>
          <p:cNvPr id="18" name="Text Placeholder 33"/>
          <p:cNvSpPr>
            <a:spLocks noGrp="1"/>
          </p:cNvSpPr>
          <p:nvPr>
            <p:ph type="body" sz="quarter" idx="12" hasCustomPrompt="1"/>
          </p:nvPr>
        </p:nvSpPr>
        <p:spPr>
          <a:xfrm>
            <a:off x="1419988" y="6384828"/>
            <a:ext cx="3017989" cy="393700"/>
          </a:xfrm>
          <a:prstGeom prst="rect">
            <a:avLst/>
          </a:prstGeom>
        </p:spPr>
        <p:txBody>
          <a:bodyPr anchor="t"/>
          <a:lstStyle>
            <a:lvl1pPr>
              <a:buNone/>
              <a:defRPr sz="2000" b="1">
                <a:solidFill>
                  <a:schemeClr val="tx1">
                    <a:lumMod val="75000"/>
                    <a:lumOff val="25000"/>
                  </a:schemeClr>
                </a:solidFill>
                <a:latin typeface="+mj-lt"/>
              </a:defRPr>
            </a:lvl1pPr>
            <a:lvl2pPr>
              <a:buNone/>
              <a:defRPr/>
            </a:lvl2pPr>
            <a:lvl3pPr>
              <a:buNone/>
              <a:defRPr/>
            </a:lvl3pPr>
            <a:lvl4pPr>
              <a:buNone/>
              <a:defRPr/>
            </a:lvl4pPr>
            <a:lvl5pPr>
              <a:buNone/>
              <a:defRPr/>
            </a:lvl5pPr>
          </a:lstStyle>
          <a:p>
            <a:pPr lvl="0"/>
            <a:r>
              <a:rPr lang="en-US"/>
              <a:t>Slide Header Goes Here</a:t>
            </a:r>
          </a:p>
        </p:txBody>
      </p:sp>
      <p:sp>
        <p:nvSpPr>
          <p:cNvPr id="1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1203702D-621E-4B3C-8F73-52C5519BC3E2}"/>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22132459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_2coloumn, 4 row _Icon and Content_White">
    <p:spTree>
      <p:nvGrpSpPr>
        <p:cNvPr id="1" name=""/>
        <p:cNvGrpSpPr/>
        <p:nvPr/>
      </p:nvGrpSpPr>
      <p:grpSpPr>
        <a:xfrm>
          <a:off x="0" y="0"/>
          <a:ext cx="0" cy="0"/>
          <a:chOff x="0" y="0"/>
          <a:chExt cx="0" cy="0"/>
        </a:xfrm>
      </p:grpSpPr>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27FF690C-7360-4001-84CC-E236DCC4F53B}"/>
              </a:ext>
            </a:extLst>
          </p:cNvPr>
          <p:cNvPicPr>
            <a:picLocks noChangeAspect="1"/>
          </p:cNvPicPr>
          <p:nvPr userDrawn="1"/>
        </p:nvPicPr>
        <p:blipFill>
          <a:blip r:embed="rId2"/>
          <a:stretch>
            <a:fillRect/>
          </a:stretch>
        </p:blipFill>
        <p:spPr>
          <a:xfrm>
            <a:off x="153969" y="6473748"/>
            <a:ext cx="1039737" cy="213485"/>
          </a:xfrm>
          <a:prstGeom prst="rect">
            <a:avLst/>
          </a:prstGeom>
        </p:spPr>
      </p:pic>
      <p:sp>
        <p:nvSpPr>
          <p:cNvPr id="8" name="Text Placeholder 4">
            <a:extLst>
              <a:ext uri="{FF2B5EF4-FFF2-40B4-BE49-F238E27FC236}">
                <a16:creationId xmlns:a16="http://schemas.microsoft.com/office/drawing/2014/main" id="{D0FE663D-D232-4B47-B739-43736DE8EE52}"/>
              </a:ext>
            </a:extLst>
          </p:cNvPr>
          <p:cNvSpPr>
            <a:spLocks noGrp="1"/>
          </p:cNvSpPr>
          <p:nvPr>
            <p:ph type="body" sz="quarter" idx="18" hasCustomPrompt="1"/>
          </p:nvPr>
        </p:nvSpPr>
        <p:spPr>
          <a:xfrm>
            <a:off x="607463" y="405984"/>
            <a:ext cx="11166470" cy="476250"/>
          </a:xfrm>
          <a:prstGeom prst="rect">
            <a:avLst/>
          </a:prstGeom>
        </p:spPr>
        <p:txBody>
          <a:bodyPr anchor="ctr"/>
          <a:lstStyle>
            <a:lvl1pPr marL="0" indent="0" algn="l">
              <a:buFontTx/>
              <a:buNone/>
              <a:defRPr sz="2800" b="1">
                <a:solidFill>
                  <a:schemeClr val="tx1">
                    <a:lumMod val="75000"/>
                    <a:lumOff val="25000"/>
                  </a:schemeClr>
                </a:solidFill>
                <a:latin typeface="+mj-lt"/>
              </a:defRPr>
            </a:lvl1pPr>
          </a:lstStyle>
          <a:p>
            <a:pPr lvl="0"/>
            <a:r>
              <a:rPr lang="en-US"/>
              <a:t>SLIDE HEADER GOES HERE</a:t>
            </a:r>
          </a:p>
        </p:txBody>
      </p:sp>
    </p:spTree>
    <p:extLst>
      <p:ext uri="{BB962C8B-B14F-4D97-AF65-F5344CB8AC3E}">
        <p14:creationId xmlns:p14="http://schemas.microsoft.com/office/powerpoint/2010/main" val="13391502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9_2coloumn, 4 row _Icon and Content_White">
    <p:spTree>
      <p:nvGrpSpPr>
        <p:cNvPr id="1" name=""/>
        <p:cNvGrpSpPr/>
        <p:nvPr/>
      </p:nvGrpSpPr>
      <p:grpSpPr>
        <a:xfrm>
          <a:off x="0" y="0"/>
          <a:ext cx="0" cy="0"/>
          <a:chOff x="0" y="0"/>
          <a:chExt cx="0" cy="0"/>
        </a:xfrm>
      </p:grpSpPr>
      <p:sp>
        <p:nvSpPr>
          <p:cNvPr id="11" name="Rectangle 10"/>
          <p:cNvSpPr/>
          <p:nvPr userDrawn="1"/>
        </p:nvSpPr>
        <p:spPr>
          <a:xfrm>
            <a:off x="0" y="1"/>
            <a:ext cx="12192000" cy="62361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7" name="object 3"/>
          <p:cNvSpPr/>
          <p:nvPr userDrawn="1"/>
        </p:nvSpPr>
        <p:spPr>
          <a:xfrm>
            <a:off x="11673792" y="6448845"/>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2"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0" name="Picture 9">
            <a:extLst>
              <a:ext uri="{FF2B5EF4-FFF2-40B4-BE49-F238E27FC236}">
                <a16:creationId xmlns:a16="http://schemas.microsoft.com/office/drawing/2014/main" id="{BC7A01E1-6C74-4557-A3E6-E49EE17134A7}"/>
              </a:ext>
            </a:extLst>
          </p:cNvPr>
          <p:cNvPicPr>
            <a:picLocks noChangeAspect="1"/>
          </p:cNvPicPr>
          <p:nvPr userDrawn="1"/>
        </p:nvPicPr>
        <p:blipFill>
          <a:blip r:embed="rId2"/>
          <a:stretch>
            <a:fillRect/>
          </a:stretch>
        </p:blipFill>
        <p:spPr>
          <a:xfrm>
            <a:off x="153969" y="6473748"/>
            <a:ext cx="1039737" cy="213485"/>
          </a:xfrm>
          <a:prstGeom prst="rect">
            <a:avLst/>
          </a:prstGeom>
        </p:spPr>
      </p:pic>
      <p:sp>
        <p:nvSpPr>
          <p:cNvPr id="13" name="Text Placeholder 4">
            <a:extLst>
              <a:ext uri="{FF2B5EF4-FFF2-40B4-BE49-F238E27FC236}">
                <a16:creationId xmlns:a16="http://schemas.microsoft.com/office/drawing/2014/main" id="{EACFA60C-075C-4693-A334-99C236322161}"/>
              </a:ext>
            </a:extLst>
          </p:cNvPr>
          <p:cNvSpPr>
            <a:spLocks noGrp="1"/>
          </p:cNvSpPr>
          <p:nvPr>
            <p:ph type="body" sz="quarter" idx="18" hasCustomPrompt="1"/>
          </p:nvPr>
        </p:nvSpPr>
        <p:spPr>
          <a:xfrm>
            <a:off x="607463" y="405984"/>
            <a:ext cx="11166470" cy="476250"/>
          </a:xfrm>
          <a:prstGeom prst="rect">
            <a:avLst/>
          </a:prstGeom>
        </p:spPr>
        <p:txBody>
          <a:bodyPr anchor="ctr"/>
          <a:lstStyle>
            <a:lvl1pPr marL="0" indent="0" algn="l">
              <a:buFontTx/>
              <a:buNone/>
              <a:defRPr sz="2800" b="1">
                <a:solidFill>
                  <a:schemeClr val="bg1"/>
                </a:solidFill>
                <a:latin typeface="+mj-lt"/>
              </a:defRPr>
            </a:lvl1pPr>
          </a:lstStyle>
          <a:p>
            <a:pPr lvl="0"/>
            <a:r>
              <a:rPr lang="en-US"/>
              <a:t>SLIDE HEADER GOES HERE</a:t>
            </a:r>
          </a:p>
        </p:txBody>
      </p:sp>
    </p:spTree>
    <p:extLst>
      <p:ext uri="{BB962C8B-B14F-4D97-AF65-F5344CB8AC3E}">
        <p14:creationId xmlns:p14="http://schemas.microsoft.com/office/powerpoint/2010/main" val="7901380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raphic_ Single Column Text">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361950" y="987425"/>
            <a:ext cx="5407025" cy="5181600"/>
          </a:xfrm>
          <a:prstGeom prst="rect">
            <a:avLst/>
          </a:prstGeom>
        </p:spPr>
        <p:txBody>
          <a:bodyPr/>
          <a:lstStyle>
            <a:lvl1pPr marL="0" indent="0">
              <a:buNone/>
              <a:defRPr sz="1400" baseline="0">
                <a:solidFill>
                  <a:schemeClr val="tx1">
                    <a:lumMod val="75000"/>
                    <a:lumOff val="25000"/>
                  </a:schemeClr>
                </a:solidFill>
                <a:latin typeface="+mj-lt"/>
              </a:defRPr>
            </a:lvl1pPr>
          </a:lstStyle>
          <a:p>
            <a:pPr lvl="0"/>
            <a:r>
              <a:rPr lang="en-US"/>
              <a:t>Graphic place holder</a:t>
            </a:r>
          </a:p>
        </p:txBody>
      </p:sp>
      <p:sp>
        <p:nvSpPr>
          <p:cNvPr id="4" name="Content Placeholder 3"/>
          <p:cNvSpPr>
            <a:spLocks noGrp="1"/>
          </p:cNvSpPr>
          <p:nvPr>
            <p:ph sz="quarter" idx="15"/>
          </p:nvPr>
        </p:nvSpPr>
        <p:spPr>
          <a:xfrm>
            <a:off x="5992813" y="1492260"/>
            <a:ext cx="5932487" cy="4676765"/>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9" name="Subtitle 2"/>
          <p:cNvSpPr>
            <a:spLocks noGrp="1"/>
          </p:cNvSpPr>
          <p:nvPr>
            <p:ph type="subTitle" idx="1" hasCustomPrompt="1"/>
          </p:nvPr>
        </p:nvSpPr>
        <p:spPr>
          <a:xfrm>
            <a:off x="5993421" y="986982"/>
            <a:ext cx="5931880" cy="354375"/>
          </a:xfrm>
          <a:prstGeom prst="rect">
            <a:avLst/>
          </a:prstGeom>
        </p:spPr>
        <p:txBody>
          <a:bodyPr anchor="t">
            <a:noAutofit/>
          </a:bodyPr>
          <a:lstStyle>
            <a:lvl1pPr marL="0" indent="0" algn="l">
              <a:buNone/>
              <a:defRPr sz="1800" b="1" i="0" spc="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a:t>
            </a:r>
          </a:p>
        </p:txBody>
      </p:sp>
      <p:sp>
        <p:nvSpPr>
          <p:cNvPr id="18" name="Title 1"/>
          <p:cNvSpPr>
            <a:spLocks noGrp="1"/>
          </p:cNvSpPr>
          <p:nvPr>
            <p:ph type="ctrTitle" hasCustomPrompt="1"/>
          </p:nvPr>
        </p:nvSpPr>
        <p:spPr>
          <a:xfrm>
            <a:off x="362370" y="366873"/>
            <a:ext cx="11562932"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1"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2" name="Picture 11">
            <a:extLst>
              <a:ext uri="{FF2B5EF4-FFF2-40B4-BE49-F238E27FC236}">
                <a16:creationId xmlns:a16="http://schemas.microsoft.com/office/drawing/2014/main" id="{3C2B91EE-060B-40DF-85CC-1632B16CED4C}"/>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2801799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19" name="Picture Placeholder 34"/>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0" name="Rectangle 19"/>
          <p:cNvSpPr/>
          <p:nvPr userDrawn="1"/>
        </p:nvSpPr>
        <p:spPr>
          <a:xfrm>
            <a:off x="0" y="0"/>
            <a:ext cx="12191999" cy="6857999"/>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prstClr val="black"/>
              </a:solidFill>
              <a:latin typeface="Roboto" panose="02000000000000000000" pitchFamily="2" charset="0"/>
              <a:ea typeface="Roboto" panose="02000000000000000000" pitchFamily="2" charset="0"/>
            </a:endParaRPr>
          </a:p>
        </p:txBody>
      </p:sp>
      <p:sp>
        <p:nvSpPr>
          <p:cNvPr id="22" name="Rectangle 21"/>
          <p:cNvSpPr/>
          <p:nvPr userDrawn="1"/>
        </p:nvSpPr>
        <p:spPr>
          <a:xfrm>
            <a:off x="0" y="5990010"/>
            <a:ext cx="12192000" cy="86799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TextBox 22"/>
          <p:cNvSpPr txBox="1"/>
          <p:nvPr userDrawn="1"/>
        </p:nvSpPr>
        <p:spPr>
          <a:xfrm>
            <a:off x="10188121" y="6313174"/>
            <a:ext cx="1497526" cy="215444"/>
          </a:xfrm>
          <a:prstGeom prst="rect">
            <a:avLst/>
          </a:prstGeom>
          <a:noFill/>
        </p:spPr>
        <p:txBody>
          <a:bodyPr wrap="none" rtlCol="0">
            <a:spAutoFit/>
          </a:bodyPr>
          <a:lstStyle/>
          <a:p>
            <a:pPr algn="r"/>
            <a:r>
              <a:rPr lang="en-US" sz="800" spc="300">
                <a:solidFill>
                  <a:prstClr val="white"/>
                </a:solidFill>
                <a:latin typeface="+mj-lt"/>
                <a:ea typeface="Roboto" charset="0"/>
                <a:cs typeface="Roboto" charset="0"/>
              </a:rPr>
              <a:t>www.tavant.com</a:t>
            </a:r>
          </a:p>
        </p:txBody>
      </p:sp>
      <p:sp>
        <p:nvSpPr>
          <p:cNvPr id="24" name="TextBox 23"/>
          <p:cNvSpPr txBox="1"/>
          <p:nvPr userDrawn="1"/>
        </p:nvSpPr>
        <p:spPr>
          <a:xfrm>
            <a:off x="3941628" y="4614712"/>
            <a:ext cx="4308744" cy="276999"/>
          </a:xfrm>
          <a:prstGeom prst="rect">
            <a:avLst/>
          </a:prstGeom>
          <a:noFill/>
        </p:spPr>
        <p:txBody>
          <a:bodyPr wrap="none" rtlCol="0">
            <a:spAutoFit/>
          </a:bodyPr>
          <a:lstStyle/>
          <a:p>
            <a:pPr algn="ctr"/>
            <a:r>
              <a:rPr lang="en-US" sz="1200" spc="600">
                <a:solidFill>
                  <a:prstClr val="black">
                    <a:lumMod val="85000"/>
                    <a:lumOff val="15000"/>
                  </a:prstClr>
                </a:solidFill>
                <a:latin typeface="+mj-lt"/>
                <a:ea typeface="Roboto Thin" charset="0"/>
                <a:cs typeface="Roboto Thin" charset="0"/>
              </a:rPr>
              <a:t>PEOPLE. PASSION. EXCELLENCE.</a:t>
            </a:r>
          </a:p>
        </p:txBody>
      </p:sp>
      <p:sp>
        <p:nvSpPr>
          <p:cNvPr id="26" name="TextBox 25"/>
          <p:cNvSpPr txBox="1"/>
          <p:nvPr userDrawn="1"/>
        </p:nvSpPr>
        <p:spPr>
          <a:xfrm>
            <a:off x="4795003" y="5137932"/>
            <a:ext cx="2531462" cy="230832"/>
          </a:xfrm>
          <a:prstGeom prst="rect">
            <a:avLst/>
          </a:prstGeom>
          <a:noFill/>
        </p:spPr>
        <p:txBody>
          <a:bodyPr wrap="none" rtlCol="0">
            <a:spAutoFit/>
          </a:bodyPr>
          <a:lstStyle/>
          <a:p>
            <a:r>
              <a:rPr lang="en-US" sz="900" kern="1200">
                <a:solidFill>
                  <a:prstClr val="black">
                    <a:lumMod val="85000"/>
                    <a:lumOff val="15000"/>
                  </a:prstClr>
                </a:solidFill>
                <a:latin typeface="+mn-lt"/>
                <a:ea typeface="Roboto" panose="02000000000000000000" pitchFamily="2" charset="0"/>
                <a:cs typeface="+mn-cs"/>
              </a:rPr>
              <a:t>Tel: +1(866) 9-TAVANT </a:t>
            </a:r>
            <a:r>
              <a:rPr lang="en-US" sz="900" kern="1200">
                <a:solidFill>
                  <a:srgbClr val="FF9F1B"/>
                </a:solidFill>
                <a:latin typeface="+mn-lt"/>
                <a:ea typeface="Roboto" panose="02000000000000000000" pitchFamily="2" charset="0"/>
                <a:cs typeface="+mn-cs"/>
              </a:rPr>
              <a:t>| </a:t>
            </a:r>
            <a:r>
              <a:rPr lang="en-US" sz="900" kern="1200">
                <a:solidFill>
                  <a:prstClr val="black">
                    <a:lumMod val="85000"/>
                    <a:lumOff val="15000"/>
                  </a:prstClr>
                </a:solidFill>
                <a:latin typeface="+mn-lt"/>
                <a:ea typeface="Roboto" panose="02000000000000000000" pitchFamily="2" charset="0"/>
                <a:cs typeface="+mn-cs"/>
              </a:rPr>
              <a:t>Email: hello@tavant.com</a:t>
            </a:r>
          </a:p>
        </p:txBody>
      </p:sp>
      <p:sp>
        <p:nvSpPr>
          <p:cNvPr id="27" name="TextBox 26"/>
          <p:cNvSpPr txBox="1"/>
          <p:nvPr userDrawn="1"/>
        </p:nvSpPr>
        <p:spPr>
          <a:xfrm>
            <a:off x="5092040" y="6313174"/>
            <a:ext cx="1353256" cy="230832"/>
          </a:xfrm>
          <a:prstGeom prst="rect">
            <a:avLst/>
          </a:prstGeom>
          <a:noFill/>
        </p:spPr>
        <p:txBody>
          <a:bodyPr wrap="none" rtlCol="0">
            <a:spAutoFit/>
          </a:bodyPr>
          <a:lstStyle/>
          <a:p>
            <a:pPr algn="ctr"/>
            <a:r>
              <a:rPr lang="en-US" sz="900" spc="600">
                <a:solidFill>
                  <a:prstClr val="white">
                    <a:lumMod val="65000"/>
                  </a:prstClr>
                </a:solidFill>
                <a:latin typeface="+mj-lt"/>
                <a:ea typeface="Roboto" panose="02000000000000000000" pitchFamily="2" charset="0"/>
                <a:cs typeface="Montserrat" charset="0"/>
              </a:rPr>
              <a:t>|||||||||</a:t>
            </a:r>
          </a:p>
        </p:txBody>
      </p:sp>
      <p:sp>
        <p:nvSpPr>
          <p:cNvPr id="28" name="TextBox 27"/>
          <p:cNvSpPr txBox="1"/>
          <p:nvPr userDrawn="1"/>
        </p:nvSpPr>
        <p:spPr>
          <a:xfrm>
            <a:off x="3640087" y="1848072"/>
            <a:ext cx="4911827" cy="923330"/>
          </a:xfrm>
          <a:prstGeom prst="rect">
            <a:avLst/>
          </a:prstGeom>
          <a:noFill/>
        </p:spPr>
        <p:txBody>
          <a:bodyPr wrap="square" rtlCol="0">
            <a:spAutoFit/>
          </a:bodyPr>
          <a:lstStyle/>
          <a:p>
            <a:pPr algn="ctr"/>
            <a:r>
              <a:rPr lang="en-US" sz="5400" b="1" spc="600">
                <a:solidFill>
                  <a:prstClr val="black">
                    <a:lumMod val="75000"/>
                    <a:lumOff val="25000"/>
                  </a:prstClr>
                </a:solidFill>
                <a:latin typeface="+mj-lt"/>
                <a:ea typeface="Roboto Medium" panose="02000000000000000000" pitchFamily="2" charset="0"/>
              </a:rPr>
              <a:t>THANK YOU</a:t>
            </a:r>
          </a:p>
        </p:txBody>
      </p:sp>
      <p:sp>
        <p:nvSpPr>
          <p:cNvPr id="12" name="TextBox 11">
            <a:extLst>
              <a:ext uri="{FF2B5EF4-FFF2-40B4-BE49-F238E27FC236}">
                <a16:creationId xmlns:a16="http://schemas.microsoft.com/office/drawing/2014/main" id="{39F9799A-71A9-4EF9-A897-2CE48BB12B36}"/>
              </a:ext>
            </a:extLst>
          </p:cNvPr>
          <p:cNvSpPr txBox="1"/>
          <p:nvPr userDrawn="1"/>
        </p:nvSpPr>
        <p:spPr>
          <a:xfrm>
            <a:off x="3190399" y="4891711"/>
            <a:ext cx="5811206" cy="246221"/>
          </a:xfrm>
          <a:prstGeom prst="rect">
            <a:avLst/>
          </a:prstGeom>
          <a:noFill/>
        </p:spPr>
        <p:txBody>
          <a:bodyPr wrap="none" rtlCol="0">
            <a:spAutoFit/>
          </a:bodyPr>
          <a:lstStyle/>
          <a:p>
            <a:pPr algn="ctr"/>
            <a:r>
              <a:rPr lang="en-US" sz="1000" kern="1200">
                <a:solidFill>
                  <a:prstClr val="black">
                    <a:lumMod val="85000"/>
                    <a:lumOff val="15000"/>
                  </a:prstClr>
                </a:solidFill>
                <a:latin typeface="+mn-lt"/>
                <a:ea typeface="Roboto" panose="02000000000000000000" pitchFamily="2" charset="0"/>
                <a:cs typeface="+mn-cs"/>
              </a:rPr>
              <a:t>Santa Clara </a:t>
            </a:r>
            <a:r>
              <a:rPr lang="en-US" sz="1000" kern="1200">
                <a:solidFill>
                  <a:srgbClr val="FF9F1B"/>
                </a:solidFill>
                <a:latin typeface="+mn-lt"/>
                <a:ea typeface="Roboto" panose="02000000000000000000" pitchFamily="2" charset="0"/>
                <a:cs typeface="+mn-cs"/>
              </a:rPr>
              <a:t>| </a:t>
            </a:r>
            <a:r>
              <a:rPr lang="en-US" sz="1000" kern="1200">
                <a:solidFill>
                  <a:prstClr val="black">
                    <a:lumMod val="85000"/>
                    <a:lumOff val="15000"/>
                  </a:prstClr>
                </a:solidFill>
                <a:latin typeface="+mn-lt"/>
                <a:ea typeface="Roboto" panose="02000000000000000000" pitchFamily="2" charset="0"/>
                <a:cs typeface="+mn-cs"/>
              </a:rPr>
              <a:t>Dallas </a:t>
            </a:r>
            <a:r>
              <a:rPr lang="en-US" sz="1000" kern="1200">
                <a:solidFill>
                  <a:srgbClr val="FF9F1B"/>
                </a:solidFill>
                <a:latin typeface="+mn-lt"/>
                <a:ea typeface="Roboto" panose="02000000000000000000" pitchFamily="2" charset="0"/>
                <a:cs typeface="+mn-cs"/>
              </a:rPr>
              <a:t>| </a:t>
            </a:r>
            <a:r>
              <a:rPr lang="en-US" sz="1000" kern="1200">
                <a:solidFill>
                  <a:prstClr val="black">
                    <a:lumMod val="85000"/>
                    <a:lumOff val="15000"/>
                  </a:prstClr>
                </a:solidFill>
                <a:latin typeface="+mn-lt"/>
                <a:ea typeface="Roboto" panose="02000000000000000000" pitchFamily="2" charset="0"/>
                <a:cs typeface="+mn-cs"/>
              </a:rPr>
              <a:t>New Jersey </a:t>
            </a:r>
            <a:r>
              <a:rPr lang="en-US" sz="1000" kern="1200">
                <a:solidFill>
                  <a:srgbClr val="FF9F1B"/>
                </a:solidFill>
                <a:latin typeface="+mn-lt"/>
                <a:ea typeface="Roboto" panose="02000000000000000000" pitchFamily="2" charset="0"/>
                <a:cs typeface="+mn-cs"/>
              </a:rPr>
              <a:t>| </a:t>
            </a:r>
            <a:r>
              <a:rPr lang="en-US" sz="1000" kern="1200">
                <a:solidFill>
                  <a:prstClr val="black">
                    <a:lumMod val="85000"/>
                    <a:lumOff val="15000"/>
                  </a:prstClr>
                </a:solidFill>
                <a:latin typeface="+mn-lt"/>
                <a:ea typeface="Roboto" panose="02000000000000000000" pitchFamily="2" charset="0"/>
                <a:cs typeface="+mn-cs"/>
              </a:rPr>
              <a:t>London </a:t>
            </a:r>
            <a:r>
              <a:rPr lang="en-US" sz="1000" kern="1200">
                <a:solidFill>
                  <a:srgbClr val="FF9F1B"/>
                </a:solidFill>
                <a:latin typeface="+mn-lt"/>
                <a:ea typeface="Roboto" panose="02000000000000000000" pitchFamily="2" charset="0"/>
                <a:cs typeface="+mn-cs"/>
              </a:rPr>
              <a:t>| </a:t>
            </a:r>
            <a:r>
              <a:rPr lang="en-US" sz="1000" kern="1200">
                <a:solidFill>
                  <a:prstClr val="black">
                    <a:lumMod val="85000"/>
                    <a:lumOff val="15000"/>
                  </a:prstClr>
                </a:solidFill>
                <a:latin typeface="+mn-lt"/>
                <a:ea typeface="Roboto" panose="02000000000000000000" pitchFamily="2" charset="0"/>
                <a:cs typeface="+mn-cs"/>
              </a:rPr>
              <a:t>Bangalore </a:t>
            </a:r>
            <a:r>
              <a:rPr lang="en-US" sz="1000" kern="1200">
                <a:solidFill>
                  <a:srgbClr val="FF9F1B"/>
                </a:solidFill>
                <a:latin typeface="+mn-lt"/>
                <a:ea typeface="Roboto" panose="02000000000000000000" pitchFamily="2" charset="0"/>
                <a:cs typeface="+mn-cs"/>
              </a:rPr>
              <a:t>| </a:t>
            </a:r>
            <a:r>
              <a:rPr lang="en-US" sz="1000" kern="1200">
                <a:solidFill>
                  <a:prstClr val="black">
                    <a:lumMod val="85000"/>
                    <a:lumOff val="15000"/>
                  </a:prstClr>
                </a:solidFill>
                <a:latin typeface="+mn-lt"/>
                <a:ea typeface="Roboto" panose="02000000000000000000" pitchFamily="2" charset="0"/>
                <a:cs typeface="+mn-cs"/>
              </a:rPr>
              <a:t>Hyderabad </a:t>
            </a:r>
            <a:r>
              <a:rPr lang="en-US" sz="1000" kern="1200">
                <a:solidFill>
                  <a:srgbClr val="FF9F1B"/>
                </a:solidFill>
                <a:latin typeface="+mn-lt"/>
                <a:ea typeface="Roboto" panose="02000000000000000000" pitchFamily="2" charset="0"/>
                <a:cs typeface="+mn-cs"/>
              </a:rPr>
              <a:t>| </a:t>
            </a:r>
            <a:r>
              <a:rPr lang="en-US" sz="1000" kern="1200">
                <a:solidFill>
                  <a:prstClr val="black">
                    <a:lumMod val="85000"/>
                    <a:lumOff val="15000"/>
                  </a:prstClr>
                </a:solidFill>
                <a:latin typeface="+mn-lt"/>
                <a:ea typeface="Roboto" panose="02000000000000000000" pitchFamily="2" charset="0"/>
                <a:cs typeface="+mn-cs"/>
              </a:rPr>
              <a:t>Noida </a:t>
            </a:r>
            <a:r>
              <a:rPr lang="en-US" sz="1000" kern="1200">
                <a:solidFill>
                  <a:srgbClr val="FF9F1B"/>
                </a:solidFill>
                <a:latin typeface="+mn-lt"/>
                <a:ea typeface="Roboto" panose="02000000000000000000" pitchFamily="2" charset="0"/>
                <a:cs typeface="+mn-cs"/>
              </a:rPr>
              <a:t>| </a:t>
            </a:r>
            <a:r>
              <a:rPr lang="en-US" sz="1000" kern="1200">
                <a:solidFill>
                  <a:prstClr val="black">
                    <a:lumMod val="85000"/>
                    <a:lumOff val="15000"/>
                  </a:prstClr>
                </a:solidFill>
                <a:latin typeface="+mn-lt"/>
                <a:ea typeface="Roboto" panose="02000000000000000000" pitchFamily="2" charset="0"/>
                <a:cs typeface="+mn-cs"/>
              </a:rPr>
              <a:t>Sydney </a:t>
            </a:r>
            <a:r>
              <a:rPr lang="en-US" sz="1000" kern="1200">
                <a:solidFill>
                  <a:srgbClr val="FF9F1B"/>
                </a:solidFill>
                <a:latin typeface="+mn-lt"/>
                <a:ea typeface="Roboto" panose="02000000000000000000" pitchFamily="2" charset="0"/>
                <a:cs typeface="+mn-cs"/>
              </a:rPr>
              <a:t>| </a:t>
            </a:r>
            <a:r>
              <a:rPr lang="en-US" sz="1000" kern="1200">
                <a:solidFill>
                  <a:prstClr val="black">
                    <a:lumMod val="85000"/>
                    <a:lumOff val="15000"/>
                  </a:prstClr>
                </a:solidFill>
                <a:latin typeface="+mn-lt"/>
                <a:ea typeface="Roboto" panose="02000000000000000000" pitchFamily="2" charset="0"/>
                <a:cs typeface="+mn-cs"/>
              </a:rPr>
              <a:t>Tokyo </a:t>
            </a:r>
            <a:r>
              <a:rPr lang="en-US" sz="1000" kern="1200">
                <a:solidFill>
                  <a:srgbClr val="FF9F1B"/>
                </a:solidFill>
                <a:latin typeface="+mn-lt"/>
                <a:ea typeface="Roboto" panose="02000000000000000000" pitchFamily="2" charset="0"/>
                <a:cs typeface="+mn-cs"/>
              </a:rPr>
              <a:t>|</a:t>
            </a:r>
            <a:r>
              <a:rPr lang="en-US" sz="1000" kern="1200">
                <a:solidFill>
                  <a:prstClr val="black">
                    <a:lumMod val="85000"/>
                    <a:lumOff val="15000"/>
                  </a:prstClr>
                </a:solidFill>
                <a:latin typeface="+mn-lt"/>
                <a:ea typeface="Roboto" panose="02000000000000000000" pitchFamily="2" charset="0"/>
                <a:cs typeface="+mn-cs"/>
              </a:rPr>
              <a:t> Colombia </a:t>
            </a:r>
          </a:p>
        </p:txBody>
      </p:sp>
      <p:pic>
        <p:nvPicPr>
          <p:cNvPr id="13" name="Picture 12">
            <a:extLst>
              <a:ext uri="{FF2B5EF4-FFF2-40B4-BE49-F238E27FC236}">
                <a16:creationId xmlns:a16="http://schemas.microsoft.com/office/drawing/2014/main" id="{9EFF00E6-26EB-4151-8648-DAB04C6C517D}"/>
              </a:ext>
            </a:extLst>
          </p:cNvPr>
          <p:cNvPicPr>
            <a:picLocks noChangeAspect="1"/>
          </p:cNvPicPr>
          <p:nvPr userDrawn="1"/>
        </p:nvPicPr>
        <p:blipFill>
          <a:blip r:embed="rId3"/>
          <a:stretch>
            <a:fillRect/>
          </a:stretch>
        </p:blipFill>
        <p:spPr>
          <a:xfrm>
            <a:off x="265825" y="6325276"/>
            <a:ext cx="1291189" cy="206628"/>
          </a:xfrm>
          <a:prstGeom prst="rect">
            <a:avLst/>
          </a:prstGeom>
        </p:spPr>
      </p:pic>
    </p:spTree>
    <p:extLst>
      <p:ext uri="{BB962C8B-B14F-4D97-AF65-F5344CB8AC3E}">
        <p14:creationId xmlns:p14="http://schemas.microsoft.com/office/powerpoint/2010/main" val="23466578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_Cover_Light">
    <p:spTree>
      <p:nvGrpSpPr>
        <p:cNvPr id="1" name=""/>
        <p:cNvGrpSpPr/>
        <p:nvPr/>
      </p:nvGrpSpPr>
      <p:grpSpPr>
        <a:xfrm>
          <a:off x="0" y="0"/>
          <a:ext cx="0" cy="0"/>
          <a:chOff x="0" y="0"/>
          <a:chExt cx="0" cy="0"/>
        </a:xfrm>
      </p:grpSpPr>
      <p:sp>
        <p:nvSpPr>
          <p:cNvPr id="32" name="Picture Placeholder 31"/>
          <p:cNvSpPr>
            <a:spLocks noGrp="1"/>
          </p:cNvSpPr>
          <p:nvPr>
            <p:ph type="pic" sz="quarter" idx="12"/>
          </p:nvPr>
        </p:nvSpPr>
        <p:spPr>
          <a:xfrm>
            <a:off x="0" y="0"/>
            <a:ext cx="12192000" cy="6858000"/>
          </a:xfrm>
          <a:prstGeom prst="rect">
            <a:avLst/>
          </a:prstGeom>
        </p:spPr>
        <p:txBody>
          <a:bodyPr/>
          <a:lstStyle>
            <a:lvl1pPr marL="0" indent="0">
              <a:buNone/>
              <a:defRPr sz="1800">
                <a:latin typeface="+mj-lt"/>
              </a:defRPr>
            </a:lvl1pPr>
          </a:lstStyle>
          <a:p>
            <a:endParaRPr lang="en-US"/>
          </a:p>
        </p:txBody>
      </p:sp>
      <p:sp>
        <p:nvSpPr>
          <p:cNvPr id="3" name="Subtitle 2"/>
          <p:cNvSpPr>
            <a:spLocks noGrp="1"/>
          </p:cNvSpPr>
          <p:nvPr>
            <p:ph type="subTitle" idx="1" hasCustomPrompt="1"/>
          </p:nvPr>
        </p:nvSpPr>
        <p:spPr>
          <a:xfrm>
            <a:off x="1828800" y="4308166"/>
            <a:ext cx="8534400" cy="299434"/>
          </a:xfrm>
          <a:prstGeom prst="rect">
            <a:avLst/>
          </a:prstGeom>
        </p:spPr>
        <p:txBody>
          <a:bodyPr anchor="ctr">
            <a:noAutofit/>
          </a:bodyPr>
          <a:lstStyle>
            <a:lvl1pPr marL="0" indent="0" algn="ctr">
              <a:buNone/>
              <a:defRPr sz="1800" i="0" spc="60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PRESENTATION TITLE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Roboto Light" panose="02000000000000000000" pitchFamily="2" charset="0"/>
                <a:ea typeface="Roboto Light" panose="02000000000000000000" pitchFamily="2" charset="0"/>
                <a:cs typeface="Futura"/>
              </a:rPr>
              <a:t>Tavant </a:t>
            </a:r>
            <a:r>
              <a:rPr lang="en-US" sz="500">
                <a:solidFill>
                  <a:schemeClr val="bg1">
                    <a:lumMod val="75000"/>
                  </a:schemeClr>
                </a:solidFill>
                <a:latin typeface="+mj-lt"/>
                <a:ea typeface="Roboto Light" panose="02000000000000000000" pitchFamily="2" charset="0"/>
                <a:cs typeface="Futura"/>
              </a:rPr>
              <a:t>Proprietary</a:t>
            </a:r>
            <a:r>
              <a:rPr lang="en-US" sz="500">
                <a:solidFill>
                  <a:schemeClr val="bg1">
                    <a:lumMod val="75000"/>
                  </a:schemeClr>
                </a:solidFill>
                <a:latin typeface="Roboto Light" panose="02000000000000000000" pitchFamily="2" charset="0"/>
                <a:ea typeface="Roboto Light" panose="02000000000000000000" pitchFamily="2" charset="0"/>
                <a:cs typeface="Futura"/>
              </a:rPr>
              <a:t> &amp; Confidential</a:t>
            </a:r>
            <a:endParaRPr sz="500">
              <a:solidFill>
                <a:schemeClr val="bg1">
                  <a:lumMod val="75000"/>
                </a:schemeClr>
              </a:solidFill>
              <a:latin typeface="Roboto Light" panose="02000000000000000000" pitchFamily="2" charset="0"/>
              <a:ea typeface="Roboto Light" panose="02000000000000000000" pitchFamily="2" charset="0"/>
              <a:cs typeface="Futura"/>
            </a:endParaRPr>
          </a:p>
        </p:txBody>
      </p:sp>
      <p:sp>
        <p:nvSpPr>
          <p:cNvPr id="28" name="Text Placeholder 27"/>
          <p:cNvSpPr>
            <a:spLocks noGrp="1"/>
          </p:cNvSpPr>
          <p:nvPr>
            <p:ph type="body" sz="quarter" idx="11" hasCustomPrompt="1"/>
          </p:nvPr>
        </p:nvSpPr>
        <p:spPr>
          <a:xfrm>
            <a:off x="914400" y="1847233"/>
            <a:ext cx="10363200" cy="548381"/>
          </a:xfrm>
          <a:prstGeom prst="rect">
            <a:avLst/>
          </a:prstGeom>
        </p:spPr>
        <p:txBody>
          <a:bodyPr>
            <a:noAutofit/>
          </a:bodyPr>
          <a:lstStyle>
            <a:lvl1pPr marL="0" indent="0" algn="ctr">
              <a:buNone/>
              <a:defRPr sz="2800" b="1" baseline="0">
                <a:solidFill>
                  <a:srgbClr val="FFA021"/>
                </a:solidFill>
                <a:latin typeface="+mj-lt"/>
              </a:defRPr>
            </a:lvl1pPr>
          </a:lstStyle>
          <a:p>
            <a:pPr lvl="0"/>
            <a:r>
              <a:rPr lang="en-US"/>
              <a:t>COMPANY NAME</a:t>
            </a:r>
          </a:p>
        </p:txBody>
      </p:sp>
      <p:pic>
        <p:nvPicPr>
          <p:cNvPr id="11" name="Picture 10">
            <a:extLst>
              <a:ext uri="{FF2B5EF4-FFF2-40B4-BE49-F238E27FC236}">
                <a16:creationId xmlns:a16="http://schemas.microsoft.com/office/drawing/2014/main" id="{3C19FB21-8FE1-4EDC-B475-9E6A82A03C33}"/>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56129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page image with heading_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0" y="0"/>
            <a:ext cx="12192000" cy="6235700"/>
          </a:xfrm>
          <a:prstGeom prst="rect">
            <a:avLst/>
          </a:prstGeom>
        </p:spPr>
        <p:txBody>
          <a:bodyPr/>
          <a:lstStyle>
            <a:lvl1pPr marL="0" indent="0">
              <a:buNone/>
              <a:defRPr sz="1600">
                <a:latin typeface="+mj-lt"/>
              </a:defRPr>
            </a:lvl1pPr>
          </a:lstStyle>
          <a:p>
            <a:endParaRPr lang="en-US"/>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Roboto Light" panose="02000000000000000000" pitchFamily="2" charset="0"/>
                <a:ea typeface="Roboto Light" panose="02000000000000000000" pitchFamily="2" charset="0"/>
                <a:cs typeface="Futura"/>
              </a:rPr>
              <a:t>Tavant Proprietary &amp; Confidential</a:t>
            </a:r>
            <a:endParaRPr sz="500">
              <a:solidFill>
                <a:schemeClr val="bg1">
                  <a:lumMod val="75000"/>
                </a:schemeClr>
              </a:solidFill>
              <a:latin typeface="Roboto Light" panose="02000000000000000000" pitchFamily="2" charset="0"/>
              <a:ea typeface="Roboto Light" panose="02000000000000000000" pitchFamily="2" charset="0"/>
              <a:cs typeface="Futura"/>
            </a:endParaRPr>
          </a:p>
        </p:txBody>
      </p:sp>
      <p:sp>
        <p:nvSpPr>
          <p:cNvPr id="12"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1" name="Title 1"/>
          <p:cNvSpPr>
            <a:spLocks noGrp="1"/>
          </p:cNvSpPr>
          <p:nvPr>
            <p:ph type="ctrTitle" hasCustomPrompt="1"/>
          </p:nvPr>
        </p:nvSpPr>
        <p:spPr>
          <a:xfrm>
            <a:off x="362370" y="365162"/>
            <a:ext cx="11311422" cy="415447"/>
          </a:xfrm>
          <a:prstGeom prst="rect">
            <a:avLst/>
          </a:prstGeom>
        </p:spPr>
        <p:txBody>
          <a:bodyPr anchor="ctr">
            <a:noAutofit/>
          </a:bodyPr>
          <a:lstStyle>
            <a:lvl1pPr algn="l">
              <a:defRPr sz="2200" b="1" i="0" baseline="0">
                <a:solidFill>
                  <a:schemeClr val="tx1"/>
                </a:solidFill>
                <a:latin typeface="+mj-lt"/>
                <a:cs typeface="Arial" pitchFamily="34" charset="0"/>
              </a:defRPr>
            </a:lvl1pPr>
          </a:lstStyle>
          <a:p>
            <a:r>
              <a:rPr lang="en-US"/>
              <a:t>SLIDE HEADER GOES HERE</a:t>
            </a:r>
          </a:p>
        </p:txBody>
      </p:sp>
      <p:pic>
        <p:nvPicPr>
          <p:cNvPr id="14" name="Picture 13">
            <a:extLst>
              <a:ext uri="{FF2B5EF4-FFF2-40B4-BE49-F238E27FC236}">
                <a16:creationId xmlns:a16="http://schemas.microsoft.com/office/drawing/2014/main" id="{4BA252AB-9E80-446F-986C-10F7059E418E}"/>
              </a:ext>
            </a:extLst>
          </p:cNvPr>
          <p:cNvPicPr>
            <a:picLocks noChangeAspect="1"/>
          </p:cNvPicPr>
          <p:nvPr userDrawn="1"/>
        </p:nvPicPr>
        <p:blipFill>
          <a:blip r:embed="rId2"/>
          <a:stretch>
            <a:fillRect/>
          </a:stretch>
        </p:blipFill>
        <p:spPr>
          <a:xfrm>
            <a:off x="153969" y="6473748"/>
            <a:ext cx="1039737" cy="213485"/>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3DE494-D6BA-4EB4-8B42-F062DEA875FE}" type="datetimeFigureOut">
              <a:rPr lang="en-IN" smtClean="0"/>
              <a:t>26-02-2021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688196"/>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_Cover_Light">
    <p:spTree>
      <p:nvGrpSpPr>
        <p:cNvPr id="1" name=""/>
        <p:cNvGrpSpPr/>
        <p:nvPr/>
      </p:nvGrpSpPr>
      <p:grpSpPr>
        <a:xfrm>
          <a:off x="0" y="0"/>
          <a:ext cx="0" cy="0"/>
          <a:chOff x="0" y="0"/>
          <a:chExt cx="0" cy="0"/>
        </a:xfrm>
      </p:grpSpPr>
      <p:sp>
        <p:nvSpPr>
          <p:cNvPr id="32" name="Picture Placeholder 31"/>
          <p:cNvSpPr>
            <a:spLocks noGrp="1"/>
          </p:cNvSpPr>
          <p:nvPr>
            <p:ph type="pic" sz="quarter" idx="12"/>
          </p:nvPr>
        </p:nvSpPr>
        <p:spPr>
          <a:xfrm>
            <a:off x="0" y="0"/>
            <a:ext cx="12192000" cy="6858000"/>
          </a:xfrm>
          <a:prstGeom prst="rect">
            <a:avLst/>
          </a:prstGeom>
        </p:spPr>
        <p:txBody>
          <a:bodyPr/>
          <a:lstStyle>
            <a:lvl1pPr marL="0" indent="0">
              <a:buNone/>
              <a:defRPr sz="1800">
                <a:latin typeface="+mj-lt"/>
              </a:defRPr>
            </a:lvl1pPr>
          </a:lstStyle>
          <a:p>
            <a:endParaRPr lang="en-US"/>
          </a:p>
        </p:txBody>
      </p:sp>
      <p:sp>
        <p:nvSpPr>
          <p:cNvPr id="3" name="Subtitle 2"/>
          <p:cNvSpPr>
            <a:spLocks noGrp="1"/>
          </p:cNvSpPr>
          <p:nvPr>
            <p:ph type="subTitle" idx="1" hasCustomPrompt="1"/>
          </p:nvPr>
        </p:nvSpPr>
        <p:spPr>
          <a:xfrm>
            <a:off x="1828800" y="4308166"/>
            <a:ext cx="8534400" cy="299434"/>
          </a:xfrm>
          <a:prstGeom prst="rect">
            <a:avLst/>
          </a:prstGeom>
        </p:spPr>
        <p:txBody>
          <a:bodyPr anchor="ctr">
            <a:noAutofit/>
          </a:bodyPr>
          <a:lstStyle>
            <a:lvl1pPr marL="0" indent="0" algn="ctr">
              <a:buNone/>
              <a:defRPr sz="1800" i="0" spc="60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PRESENTATION TITLE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Roboto Light" panose="02000000000000000000" pitchFamily="2" charset="0"/>
                <a:ea typeface="Roboto Light" panose="02000000000000000000" pitchFamily="2" charset="0"/>
                <a:cs typeface="Futura"/>
              </a:rPr>
              <a:t>Tavant </a:t>
            </a:r>
            <a:r>
              <a:rPr lang="en-US" sz="500">
                <a:solidFill>
                  <a:schemeClr val="bg1">
                    <a:lumMod val="75000"/>
                  </a:schemeClr>
                </a:solidFill>
                <a:latin typeface="+mj-lt"/>
                <a:ea typeface="Roboto Light" panose="02000000000000000000" pitchFamily="2" charset="0"/>
                <a:cs typeface="Futura"/>
              </a:rPr>
              <a:t>Proprietary</a:t>
            </a:r>
            <a:r>
              <a:rPr lang="en-US" sz="500">
                <a:solidFill>
                  <a:schemeClr val="bg1">
                    <a:lumMod val="75000"/>
                  </a:schemeClr>
                </a:solidFill>
                <a:latin typeface="Roboto Light" panose="02000000000000000000" pitchFamily="2" charset="0"/>
                <a:ea typeface="Roboto Light" panose="02000000000000000000" pitchFamily="2" charset="0"/>
                <a:cs typeface="Futura"/>
              </a:rPr>
              <a:t> &amp; Confidential</a:t>
            </a:r>
            <a:endParaRPr sz="500">
              <a:solidFill>
                <a:schemeClr val="bg1">
                  <a:lumMod val="75000"/>
                </a:schemeClr>
              </a:solidFill>
              <a:latin typeface="Roboto Light" panose="02000000000000000000" pitchFamily="2" charset="0"/>
              <a:ea typeface="Roboto Light" panose="02000000000000000000" pitchFamily="2" charset="0"/>
              <a:cs typeface="Futura"/>
            </a:endParaRPr>
          </a:p>
        </p:txBody>
      </p:sp>
      <p:sp>
        <p:nvSpPr>
          <p:cNvPr id="28" name="Text Placeholder 27"/>
          <p:cNvSpPr>
            <a:spLocks noGrp="1"/>
          </p:cNvSpPr>
          <p:nvPr>
            <p:ph type="body" sz="quarter" idx="11" hasCustomPrompt="1"/>
          </p:nvPr>
        </p:nvSpPr>
        <p:spPr>
          <a:xfrm>
            <a:off x="914400" y="1847233"/>
            <a:ext cx="10363200" cy="548381"/>
          </a:xfrm>
          <a:prstGeom prst="rect">
            <a:avLst/>
          </a:prstGeom>
        </p:spPr>
        <p:txBody>
          <a:bodyPr>
            <a:noAutofit/>
          </a:bodyPr>
          <a:lstStyle>
            <a:lvl1pPr marL="0" indent="0" algn="ctr">
              <a:buNone/>
              <a:defRPr sz="2800" b="1" baseline="0">
                <a:solidFill>
                  <a:srgbClr val="FFA021"/>
                </a:solidFill>
                <a:latin typeface="+mj-lt"/>
              </a:defRPr>
            </a:lvl1pPr>
          </a:lstStyle>
          <a:p>
            <a:pPr lvl="0"/>
            <a:r>
              <a:rPr lang="en-US"/>
              <a:t>COMPANY NAME</a:t>
            </a:r>
          </a:p>
        </p:txBody>
      </p:sp>
      <p:pic>
        <p:nvPicPr>
          <p:cNvPr id="11" name="Picture 10">
            <a:extLst>
              <a:ext uri="{FF2B5EF4-FFF2-40B4-BE49-F238E27FC236}">
                <a16:creationId xmlns:a16="http://schemas.microsoft.com/office/drawing/2014/main" id="{3C19FB21-8FE1-4EDC-B475-9E6A82A03C33}"/>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34035183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3DE494-D6BA-4EB4-8B42-F062DEA875FE}"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2135544906"/>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A3DE494-D6BA-4EB4-8B42-F062DEA875FE}"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2237358226"/>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DE494-D6BA-4EB4-8B42-F062DEA875FE}"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517795880"/>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3DE494-D6BA-4EB4-8B42-F062DEA875FE}" type="datetimeFigureOut">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2302454564"/>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3DE494-D6BA-4EB4-8B42-F062DEA875FE}" type="datetimeFigureOut">
              <a:rPr lang="en-IN" smtClean="0"/>
              <a:t>26-02-2021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802384224"/>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3DE494-D6BA-4EB4-8B42-F062DEA875FE}" type="datetimeFigureOut">
              <a:rPr lang="en-IN" smtClean="0"/>
              <a:t>26-02-2021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3797984316"/>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3DE494-D6BA-4EB4-8B42-F062DEA875FE}" type="datetimeFigureOut">
              <a:rPr lang="en-IN" smtClean="0"/>
              <a:t>26-02-2021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2484913099"/>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A3DE494-D6BA-4EB4-8B42-F062DEA875FE}" type="datetimeFigureOut">
              <a:rPr lang="en-IN" smtClean="0"/>
              <a:t>26-02-2021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264818205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Picture_ Single Column Text">
    <p:spTree>
      <p:nvGrpSpPr>
        <p:cNvPr id="1" name=""/>
        <p:cNvGrpSpPr/>
        <p:nvPr/>
      </p:nvGrpSpPr>
      <p:grpSpPr>
        <a:xfrm>
          <a:off x="0" y="0"/>
          <a:ext cx="0" cy="0"/>
          <a:chOff x="0" y="0"/>
          <a:chExt cx="0" cy="0"/>
        </a:xfrm>
      </p:grpSpPr>
      <p:sp>
        <p:nvSpPr>
          <p:cNvPr id="17" name="Text Placeholder 16"/>
          <p:cNvSpPr>
            <a:spLocks noGrp="1"/>
          </p:cNvSpPr>
          <p:nvPr>
            <p:ph type="body" sz="quarter" idx="16" hasCustomPrompt="1"/>
          </p:nvPr>
        </p:nvSpPr>
        <p:spPr>
          <a:xfrm>
            <a:off x="1016667" y="1608138"/>
            <a:ext cx="3180683" cy="757122"/>
          </a:xfrm>
          <a:prstGeom prst="rect">
            <a:avLst/>
          </a:prstGeom>
        </p:spPr>
        <p:txBody>
          <a:bodyPr anchor="ctr"/>
          <a:lstStyle>
            <a:lvl1pPr algn="ctr">
              <a:buNone/>
              <a:defRPr sz="2000" b="1">
                <a:solidFill>
                  <a:srgbClr val="FFA021"/>
                </a:solidFill>
                <a:latin typeface="+mj-lt"/>
                <a:ea typeface="Roboto Black" pitchFamily="2" charset="0"/>
                <a:cs typeface="Roboto Black" pitchFamily="2" charset="0"/>
              </a:defRPr>
            </a:lvl1pPr>
          </a:lstStyle>
          <a:p>
            <a:pPr lvl="0"/>
            <a:r>
              <a:rPr lang="en-US"/>
              <a:t>HEADER</a:t>
            </a:r>
          </a:p>
        </p:txBody>
      </p:sp>
      <p:sp>
        <p:nvSpPr>
          <p:cNvPr id="4" name="Content Placeholder 3"/>
          <p:cNvSpPr>
            <a:spLocks noGrp="1"/>
          </p:cNvSpPr>
          <p:nvPr>
            <p:ph sz="quarter" idx="15"/>
          </p:nvPr>
        </p:nvSpPr>
        <p:spPr>
          <a:xfrm>
            <a:off x="5992813" y="1608138"/>
            <a:ext cx="5932487" cy="4560887"/>
          </a:xfrm>
          <a:prstGeom prst="rect">
            <a:avLst/>
          </a:prstGeom>
        </p:spPr>
        <p:txBody>
          <a:bodyPr/>
          <a:lstStyle>
            <a:lvl1pPr marL="274320" indent="-274320">
              <a:buClr>
                <a:srgbClr val="FF8909"/>
              </a:buClr>
              <a:buFontTx/>
              <a:buChar char="&gt;"/>
              <a:defRPr sz="1400" b="0">
                <a:latin typeface="+mj-lt"/>
                <a:ea typeface="Roboto" pitchFamily="2" charset="0"/>
                <a:cs typeface="Roboto" pitchFamily="2" charset="0"/>
              </a:defRPr>
            </a:lvl1pPr>
            <a:lvl2pPr marL="457200" indent="-182880">
              <a:buClr>
                <a:srgbClr val="FF8909"/>
              </a:buClr>
              <a:defRPr sz="1200" b="0">
                <a:latin typeface="+mj-lt"/>
                <a:ea typeface="Roboto" pitchFamily="2" charset="0"/>
                <a:cs typeface="Roboto" pitchFamily="2" charset="0"/>
              </a:defRPr>
            </a:lvl2pPr>
            <a:lvl3pPr marL="731520" indent="-182880">
              <a:buClr>
                <a:srgbClr val="FF8909"/>
              </a:buClr>
              <a:buFontTx/>
              <a:buChar char="•"/>
              <a:defRPr sz="1100" b="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9" name="Subtitle 2"/>
          <p:cNvSpPr>
            <a:spLocks noGrp="1"/>
          </p:cNvSpPr>
          <p:nvPr>
            <p:ph type="subTitle" idx="1" hasCustomPrompt="1"/>
          </p:nvPr>
        </p:nvSpPr>
        <p:spPr>
          <a:xfrm>
            <a:off x="5993421" y="986982"/>
            <a:ext cx="5931880" cy="354375"/>
          </a:xfrm>
          <a:prstGeom prst="rect">
            <a:avLst/>
          </a:prstGeom>
        </p:spPr>
        <p:txBody>
          <a:bodyPr anchor="t">
            <a:noAutofit/>
          </a:bodyPr>
          <a:lstStyle>
            <a:lvl1pPr marL="0" indent="0" algn="l">
              <a:buNone/>
              <a:defRPr sz="2000" b="1" i="0" spc="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a:t>
            </a:r>
          </a:p>
        </p:txBody>
      </p:sp>
      <p:sp>
        <p:nvSpPr>
          <p:cNvPr id="18" name="Title 1"/>
          <p:cNvSpPr>
            <a:spLocks noGrp="1"/>
          </p:cNvSpPr>
          <p:nvPr>
            <p:ph type="ctrTitle" hasCustomPrompt="1"/>
          </p:nvPr>
        </p:nvSpPr>
        <p:spPr>
          <a:xfrm>
            <a:off x="362369" y="366873"/>
            <a:ext cx="11562931"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13" name="Picture Placeholder 12"/>
          <p:cNvSpPr>
            <a:spLocks noGrp="1"/>
          </p:cNvSpPr>
          <p:nvPr>
            <p:ph type="pic" sz="quarter" idx="10" hasCustomPrompt="1"/>
          </p:nvPr>
        </p:nvSpPr>
        <p:spPr>
          <a:xfrm>
            <a:off x="0" y="2635135"/>
            <a:ext cx="5245331" cy="3533678"/>
          </a:xfrm>
          <a:prstGeom prst="rect">
            <a:avLst/>
          </a:prstGeom>
        </p:spPr>
        <p:txBody>
          <a:bodyPr/>
          <a:lstStyle>
            <a:lvl1pPr marL="0" indent="0" algn="l">
              <a:buClr>
                <a:srgbClr val="FF8909"/>
              </a:buClr>
              <a:buFont typeface="Calibri" panose="020F0502020204030204" pitchFamily="34" charset="0"/>
              <a:buNone/>
              <a:defRPr sz="1800" b="0">
                <a:latin typeface="+mj-lt"/>
              </a:defRPr>
            </a:lvl1pPr>
          </a:lstStyle>
          <a:p>
            <a:r>
              <a:rPr lang="en-US"/>
              <a:t>Graphic Element</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4" name="Text Placeholder 13"/>
          <p:cNvSpPr>
            <a:spLocks noGrp="1"/>
          </p:cNvSpPr>
          <p:nvPr>
            <p:ph type="body" sz="quarter" idx="17" hasCustomPrompt="1"/>
          </p:nvPr>
        </p:nvSpPr>
        <p:spPr>
          <a:xfrm>
            <a:off x="1016667" y="2365260"/>
            <a:ext cx="3181350" cy="247529"/>
          </a:xfrm>
          <a:prstGeom prst="rect">
            <a:avLst/>
          </a:prstGeom>
        </p:spPr>
        <p:txBody>
          <a:bodyPr/>
          <a:lstStyle>
            <a:lvl1pPr marL="0" indent="0" algn="ctr">
              <a:buNone/>
              <a:defRPr sz="1200" baseline="0">
                <a:solidFill>
                  <a:schemeClr val="bg1">
                    <a:lumMod val="50000"/>
                  </a:schemeClr>
                </a:solidFill>
              </a:defRPr>
            </a:lvl1pPr>
          </a:lstStyle>
          <a:p>
            <a:pPr lvl="0"/>
            <a:r>
              <a:rPr lang="en-US"/>
              <a:t>Click here to add text</a:t>
            </a:r>
          </a:p>
        </p:txBody>
      </p:sp>
      <p:sp>
        <p:nvSpPr>
          <p:cNvPr id="15"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6" name="Picture 15">
            <a:extLst>
              <a:ext uri="{FF2B5EF4-FFF2-40B4-BE49-F238E27FC236}">
                <a16:creationId xmlns:a16="http://schemas.microsoft.com/office/drawing/2014/main" id="{253CFD35-5BF6-4CFD-A0AE-29396E300CEE}"/>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5904423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A3DE494-D6BA-4EB4-8B42-F062DEA875FE}" type="datetimeFigureOut">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303458269"/>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306862-DF86-47C3-AAD4-33CDF4F48D58}" type="datetimeFigureOut">
              <a:rPr lang="en-US" smtClean="0"/>
              <a:t>26-Feb-21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E6B0B-D32D-450D-B238-340A755D0675}" type="slidenum">
              <a:rPr lang="en-US" smtClean="0"/>
              <a:t>‹#›</a:t>
            </a:fld>
            <a:endParaRPr lang="en-US"/>
          </a:p>
        </p:txBody>
      </p:sp>
    </p:spTree>
    <p:extLst>
      <p:ext uri="{BB962C8B-B14F-4D97-AF65-F5344CB8AC3E}">
        <p14:creationId xmlns:p14="http://schemas.microsoft.com/office/powerpoint/2010/main" val="2472997520"/>
      </p:ext>
    </p:extLst>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9306862-DF86-47C3-AAD4-33CDF4F48D58}" type="datetimeFigureOut">
              <a:rPr lang="en-US" smtClean="0"/>
              <a:t>26-Feb-21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E6B0B-D32D-450D-B238-340A755D0675}" type="slidenum">
              <a:rPr lang="en-US" smtClean="0"/>
              <a:t>‹#›</a:t>
            </a:fld>
            <a:endParaRPr lang="en-US"/>
          </a:p>
        </p:txBody>
      </p:sp>
    </p:spTree>
    <p:extLst>
      <p:ext uri="{BB962C8B-B14F-4D97-AF65-F5344CB8AC3E}">
        <p14:creationId xmlns:p14="http://schemas.microsoft.com/office/powerpoint/2010/main" val="1678508174"/>
      </p:ext>
    </p:extLst>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9306862-DF86-47C3-AAD4-33CDF4F48D58}" type="datetimeFigureOut">
              <a:rPr lang="en-US" smtClean="0"/>
              <a:t>26-Feb-21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E6B0B-D32D-450D-B238-340A755D067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89012993"/>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306862-DF86-47C3-AAD4-33CDF4F48D58}" type="datetimeFigureOut">
              <a:rPr lang="en-US" smtClean="0"/>
              <a:t>26-Feb-21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E6B0B-D32D-450D-B238-340A755D0675}" type="slidenum">
              <a:rPr lang="en-US" smtClean="0"/>
              <a:t>‹#›</a:t>
            </a:fld>
            <a:endParaRPr lang="en-US"/>
          </a:p>
        </p:txBody>
      </p:sp>
    </p:spTree>
    <p:extLst>
      <p:ext uri="{BB962C8B-B14F-4D97-AF65-F5344CB8AC3E}">
        <p14:creationId xmlns:p14="http://schemas.microsoft.com/office/powerpoint/2010/main" val="3012846580"/>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306862-DF86-47C3-AAD4-33CDF4F48D58}" type="datetimeFigureOut">
              <a:rPr lang="en-US" smtClean="0"/>
              <a:t>26-Feb-21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E6B0B-D32D-450D-B238-340A755D0675}" type="slidenum">
              <a:rPr lang="en-US" smtClean="0"/>
              <a:t>‹#›</a:t>
            </a:fld>
            <a:endParaRPr lang="en-US"/>
          </a:p>
        </p:txBody>
      </p:sp>
    </p:spTree>
    <p:extLst>
      <p:ext uri="{BB962C8B-B14F-4D97-AF65-F5344CB8AC3E}">
        <p14:creationId xmlns:p14="http://schemas.microsoft.com/office/powerpoint/2010/main" val="4229822495"/>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306862-DF86-47C3-AAD4-33CDF4F48D58}" type="datetimeFigureOut">
              <a:rPr lang="en-US" smtClean="0"/>
              <a:t>26-Feb-21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E6B0B-D32D-450D-B238-340A755D0675}" type="slidenum">
              <a:rPr lang="en-US" smtClean="0"/>
              <a:t>‹#›</a:t>
            </a:fld>
            <a:endParaRPr lang="en-US"/>
          </a:p>
        </p:txBody>
      </p:sp>
    </p:spTree>
    <p:extLst>
      <p:ext uri="{BB962C8B-B14F-4D97-AF65-F5344CB8AC3E}">
        <p14:creationId xmlns:p14="http://schemas.microsoft.com/office/powerpoint/2010/main" val="1334389936"/>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DE494-D6BA-4EB4-8B42-F062DEA875FE}"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507986247"/>
      </p:ext>
    </p:extLst>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DE494-D6BA-4EB4-8B42-F062DEA875FE}"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7E93B-198A-4AE5-97A3-922FC37DD6E6}" type="slidenum">
              <a:rPr lang="en-IN" smtClean="0"/>
              <a:t>‹#›</a:t>
            </a:fld>
            <a:endParaRPr lang="en-IN"/>
          </a:p>
        </p:txBody>
      </p:sp>
    </p:spTree>
    <p:extLst>
      <p:ext uri="{BB962C8B-B14F-4D97-AF65-F5344CB8AC3E}">
        <p14:creationId xmlns:p14="http://schemas.microsoft.com/office/powerpoint/2010/main" val="2906444306"/>
      </p:ext>
    </p:extLst>
  </p:cSld>
  <p:clrMapOvr>
    <a:masterClrMapping/>
  </p:clrMapOvr>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2_Cover_Light">
    <p:spTree>
      <p:nvGrpSpPr>
        <p:cNvPr id="1" name=""/>
        <p:cNvGrpSpPr/>
        <p:nvPr/>
      </p:nvGrpSpPr>
      <p:grpSpPr>
        <a:xfrm>
          <a:off x="0" y="0"/>
          <a:ext cx="0" cy="0"/>
          <a:chOff x="0" y="0"/>
          <a:chExt cx="0" cy="0"/>
        </a:xfrm>
      </p:grpSpPr>
      <p:sp>
        <p:nvSpPr>
          <p:cNvPr id="32" name="Picture Placeholder 31"/>
          <p:cNvSpPr>
            <a:spLocks noGrp="1"/>
          </p:cNvSpPr>
          <p:nvPr>
            <p:ph type="pic" sz="quarter" idx="12"/>
          </p:nvPr>
        </p:nvSpPr>
        <p:spPr>
          <a:xfrm>
            <a:off x="0" y="0"/>
            <a:ext cx="12192000" cy="6858000"/>
          </a:xfrm>
          <a:prstGeom prst="rect">
            <a:avLst/>
          </a:prstGeom>
        </p:spPr>
        <p:txBody>
          <a:bodyPr/>
          <a:lstStyle>
            <a:lvl1pPr marL="0" indent="0">
              <a:buNone/>
              <a:defRPr sz="1800">
                <a:latin typeface="+mj-lt"/>
              </a:defRPr>
            </a:lvl1pPr>
          </a:lstStyle>
          <a:p>
            <a:endParaRPr lang="en-US"/>
          </a:p>
        </p:txBody>
      </p:sp>
      <p:sp>
        <p:nvSpPr>
          <p:cNvPr id="3" name="Subtitle 2"/>
          <p:cNvSpPr>
            <a:spLocks noGrp="1"/>
          </p:cNvSpPr>
          <p:nvPr>
            <p:ph type="subTitle" idx="1" hasCustomPrompt="1"/>
          </p:nvPr>
        </p:nvSpPr>
        <p:spPr>
          <a:xfrm>
            <a:off x="1828800" y="4308166"/>
            <a:ext cx="8534400" cy="299434"/>
          </a:xfrm>
          <a:prstGeom prst="rect">
            <a:avLst/>
          </a:prstGeom>
        </p:spPr>
        <p:txBody>
          <a:bodyPr anchor="ctr">
            <a:noAutofit/>
          </a:bodyPr>
          <a:lstStyle>
            <a:lvl1pPr marL="0" indent="0" algn="ctr">
              <a:buNone/>
              <a:defRPr sz="1800" i="0" spc="60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PRESENTATION TITLE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1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Roboto Light" panose="02000000000000000000" pitchFamily="2" charset="0"/>
                <a:ea typeface="Roboto Light" panose="02000000000000000000" pitchFamily="2" charset="0"/>
                <a:cs typeface="Futura"/>
              </a:rPr>
              <a:t>Tavant </a:t>
            </a:r>
            <a:r>
              <a:rPr lang="en-US" sz="500">
                <a:solidFill>
                  <a:schemeClr val="bg1">
                    <a:lumMod val="75000"/>
                  </a:schemeClr>
                </a:solidFill>
                <a:latin typeface="+mj-lt"/>
                <a:ea typeface="Roboto Light" panose="02000000000000000000" pitchFamily="2" charset="0"/>
                <a:cs typeface="Futura"/>
              </a:rPr>
              <a:t>Proprietary</a:t>
            </a:r>
            <a:r>
              <a:rPr lang="en-US" sz="500">
                <a:solidFill>
                  <a:schemeClr val="bg1">
                    <a:lumMod val="75000"/>
                  </a:schemeClr>
                </a:solidFill>
                <a:latin typeface="Roboto Light" panose="02000000000000000000" pitchFamily="2" charset="0"/>
                <a:ea typeface="Roboto Light" panose="02000000000000000000" pitchFamily="2" charset="0"/>
                <a:cs typeface="Futura"/>
              </a:rPr>
              <a:t> &amp; Confidential</a:t>
            </a:r>
            <a:endParaRPr sz="500">
              <a:solidFill>
                <a:schemeClr val="bg1">
                  <a:lumMod val="75000"/>
                </a:schemeClr>
              </a:solidFill>
              <a:latin typeface="Roboto Light" panose="02000000000000000000" pitchFamily="2" charset="0"/>
              <a:ea typeface="Roboto Light" panose="02000000000000000000" pitchFamily="2" charset="0"/>
              <a:cs typeface="Futura"/>
            </a:endParaRPr>
          </a:p>
        </p:txBody>
      </p:sp>
      <p:sp>
        <p:nvSpPr>
          <p:cNvPr id="28" name="Text Placeholder 27"/>
          <p:cNvSpPr>
            <a:spLocks noGrp="1"/>
          </p:cNvSpPr>
          <p:nvPr>
            <p:ph type="body" sz="quarter" idx="11" hasCustomPrompt="1"/>
          </p:nvPr>
        </p:nvSpPr>
        <p:spPr>
          <a:xfrm>
            <a:off x="914400" y="1847233"/>
            <a:ext cx="10363200" cy="548381"/>
          </a:xfrm>
          <a:prstGeom prst="rect">
            <a:avLst/>
          </a:prstGeom>
        </p:spPr>
        <p:txBody>
          <a:bodyPr>
            <a:noAutofit/>
          </a:bodyPr>
          <a:lstStyle>
            <a:lvl1pPr marL="0" indent="0" algn="ctr">
              <a:buNone/>
              <a:defRPr sz="2800" b="1" baseline="0">
                <a:solidFill>
                  <a:srgbClr val="FFA021"/>
                </a:solidFill>
                <a:latin typeface="+mj-lt"/>
              </a:defRPr>
            </a:lvl1pPr>
          </a:lstStyle>
          <a:p>
            <a:pPr lvl="0"/>
            <a:r>
              <a:rPr lang="en-US"/>
              <a:t>COMPANY NAME</a:t>
            </a:r>
          </a:p>
        </p:txBody>
      </p:sp>
      <p:pic>
        <p:nvPicPr>
          <p:cNvPr id="11" name="Picture 10">
            <a:extLst>
              <a:ext uri="{FF2B5EF4-FFF2-40B4-BE49-F238E27FC236}">
                <a16:creationId xmlns:a16="http://schemas.microsoft.com/office/drawing/2014/main" id="{3C19FB21-8FE1-4EDC-B475-9E6A82A03C33}"/>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71717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_Picture_ Single Column Text">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5992813" y="1608138"/>
            <a:ext cx="5932487" cy="4560887"/>
          </a:xfrm>
          <a:prstGeom prst="rect">
            <a:avLst/>
          </a:prstGeom>
        </p:spPr>
        <p:txBody>
          <a:bodyPr/>
          <a:lstStyle>
            <a:lvl1pPr marL="274320" indent="-274320">
              <a:buClr>
                <a:srgbClr val="FF8909"/>
              </a:buClr>
              <a:buFontTx/>
              <a:buChar char="&gt;"/>
              <a:defRPr sz="1400">
                <a:latin typeface="+mj-lt"/>
                <a:ea typeface="Roboto" pitchFamily="2" charset="0"/>
                <a:cs typeface="Roboto" pitchFamily="2" charset="0"/>
              </a:defRPr>
            </a:lvl1pPr>
            <a:lvl2pPr marL="457200" indent="-182880">
              <a:buClr>
                <a:srgbClr val="FF8909"/>
              </a:buClr>
              <a:defRPr sz="1200">
                <a:latin typeface="+mj-lt"/>
                <a:ea typeface="Roboto" pitchFamily="2" charset="0"/>
                <a:cs typeface="Roboto" pitchFamily="2" charset="0"/>
              </a:defRPr>
            </a:lvl2pPr>
            <a:lvl3pPr marL="731520" indent="-182880">
              <a:buClr>
                <a:srgbClr val="FF8909"/>
              </a:buClr>
              <a:buFontTx/>
              <a:buChar char="•"/>
              <a:defRPr sz="1100">
                <a:latin typeface="+mj-lt"/>
                <a:ea typeface="Roboto" pitchFamily="2" charset="0"/>
                <a:cs typeface="Roboto" pitchFamily="2" charset="0"/>
              </a:defRPr>
            </a:lvl3pPr>
          </a:lstStyle>
          <a:p>
            <a:pPr lvl="0"/>
            <a:r>
              <a:rPr lang="en-US"/>
              <a:t>Edit Master text styles</a:t>
            </a:r>
          </a:p>
          <a:p>
            <a:pPr lvl="1"/>
            <a:r>
              <a:rPr lang="en-US"/>
              <a:t>Second level</a:t>
            </a:r>
          </a:p>
          <a:p>
            <a:pPr lvl="2"/>
            <a:r>
              <a:rPr lang="en-US"/>
              <a:t>Third level</a:t>
            </a:r>
          </a:p>
        </p:txBody>
      </p:sp>
      <p:sp>
        <p:nvSpPr>
          <p:cNvPr id="19" name="Subtitle 2"/>
          <p:cNvSpPr>
            <a:spLocks noGrp="1"/>
          </p:cNvSpPr>
          <p:nvPr>
            <p:ph type="subTitle" idx="1" hasCustomPrompt="1"/>
          </p:nvPr>
        </p:nvSpPr>
        <p:spPr>
          <a:xfrm>
            <a:off x="5993421" y="986982"/>
            <a:ext cx="5931880" cy="354375"/>
          </a:xfrm>
          <a:prstGeom prst="rect">
            <a:avLst/>
          </a:prstGeom>
        </p:spPr>
        <p:txBody>
          <a:bodyPr anchor="t">
            <a:noAutofit/>
          </a:bodyPr>
          <a:lstStyle>
            <a:lvl1pPr marL="0" indent="0" algn="l">
              <a:buNone/>
              <a:defRPr sz="2400" b="1" i="0" spc="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 Header</a:t>
            </a:r>
          </a:p>
        </p:txBody>
      </p:sp>
      <p:sp>
        <p:nvSpPr>
          <p:cNvPr id="18" name="Title 1"/>
          <p:cNvSpPr>
            <a:spLocks noGrp="1"/>
          </p:cNvSpPr>
          <p:nvPr>
            <p:ph type="ctrTitle" hasCustomPrompt="1"/>
          </p:nvPr>
        </p:nvSpPr>
        <p:spPr>
          <a:xfrm>
            <a:off x="362369" y="366873"/>
            <a:ext cx="11562931" cy="415447"/>
          </a:xfrm>
          <a:prstGeom prst="rect">
            <a:avLst/>
          </a:prstGeom>
        </p:spPr>
        <p:txBody>
          <a:bodyPr anchor="ctr">
            <a:noAutofit/>
          </a:bodyPr>
          <a:lstStyle>
            <a:lvl1pPr algn="l">
              <a:defRPr sz="2200" b="1" i="0" baseline="0">
                <a:solidFill>
                  <a:schemeClr val="tx1">
                    <a:lumMod val="75000"/>
                    <a:lumOff val="25000"/>
                  </a:schemeClr>
                </a:solidFill>
                <a:latin typeface="+mj-lt"/>
                <a:cs typeface="Arial" pitchFamily="34" charset="0"/>
              </a:defRPr>
            </a:lvl1pPr>
          </a:lstStyle>
          <a:p>
            <a:r>
              <a:rPr lang="en-US"/>
              <a:t>SLIDE HEADER GOES HERE</a:t>
            </a:r>
          </a:p>
        </p:txBody>
      </p:sp>
      <p:sp>
        <p:nvSpPr>
          <p:cNvPr id="13" name="Picture Placeholder 12"/>
          <p:cNvSpPr>
            <a:spLocks noGrp="1"/>
          </p:cNvSpPr>
          <p:nvPr>
            <p:ph type="pic" sz="quarter" idx="10"/>
          </p:nvPr>
        </p:nvSpPr>
        <p:spPr>
          <a:xfrm>
            <a:off x="362369" y="1030525"/>
            <a:ext cx="4754576" cy="5111658"/>
          </a:xfrm>
          <a:prstGeom prst="rect">
            <a:avLst/>
          </a:prstGeom>
        </p:spPr>
        <p:txBody>
          <a:bodyPr/>
          <a:lstStyle>
            <a:lvl1pPr marL="0" indent="0">
              <a:buClr>
                <a:srgbClr val="FF8909"/>
              </a:buClr>
              <a:buFont typeface="Calibri" panose="020F0502020204030204" pitchFamily="34" charset="0"/>
              <a:buNone/>
              <a:defRPr sz="1800" b="0">
                <a:latin typeface="+mj-lt"/>
              </a:defRPr>
            </a:lvl1pPr>
          </a:lstStyle>
          <a:p>
            <a:endParaRPr lang="en-US"/>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Roboto" panose="02000000000000000000" pitchFamily="2" charset="0"/>
                <a:ea typeface="Roboto" panose="02000000000000000000" pitchFamily="2" charset="0"/>
                <a:cs typeface="Futura Book"/>
              </a:rPr>
              <a:pPr marL="8659"/>
              <a:t>‹#›</a:t>
            </a:fld>
            <a:endParaRPr sz="1000">
              <a:solidFill>
                <a:prstClr val="black"/>
              </a:solidFill>
              <a:latin typeface="Roboto" panose="02000000000000000000" pitchFamily="2" charset="0"/>
              <a:ea typeface="Roboto" panose="02000000000000000000" pitchFamily="2" charset="0"/>
              <a:cs typeface="Futura Book"/>
            </a:endParaRPr>
          </a:p>
        </p:txBody>
      </p:sp>
      <p:sp>
        <p:nvSpPr>
          <p:cNvPr id="30" name="object 8"/>
          <p:cNvSpPr/>
          <p:nvPr userDrawn="1"/>
        </p:nvSpPr>
        <p:spPr>
          <a:xfrm>
            <a:off x="0" y="6236192"/>
            <a:ext cx="12192000" cy="70063"/>
          </a:xfrm>
          <a:custGeom>
            <a:avLst/>
            <a:gdLst/>
            <a:ahLst/>
            <a:cxnLst/>
            <a:rect l="l" t="t" r="r" b="b"/>
            <a:pathLst>
              <a:path w="15544800">
                <a:moveTo>
                  <a:pt x="0" y="0"/>
                </a:moveTo>
                <a:lnTo>
                  <a:pt x="15544800" y="0"/>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15"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pic>
        <p:nvPicPr>
          <p:cNvPr id="11" name="Picture 10">
            <a:extLst>
              <a:ext uri="{FF2B5EF4-FFF2-40B4-BE49-F238E27FC236}">
                <a16:creationId xmlns:a16="http://schemas.microsoft.com/office/drawing/2014/main" id="{810B71AA-2917-47C1-B28F-22109CE40C7B}"/>
              </a:ext>
            </a:extLst>
          </p:cNvPr>
          <p:cNvPicPr>
            <a:picLocks noChangeAspect="1"/>
          </p:cNvPicPr>
          <p:nvPr userDrawn="1"/>
        </p:nvPicPr>
        <p:blipFill>
          <a:blip r:embed="rId2"/>
          <a:stretch>
            <a:fillRect/>
          </a:stretch>
        </p:blipFill>
        <p:spPr>
          <a:xfrm>
            <a:off x="153969" y="6473748"/>
            <a:ext cx="1039737" cy="213485"/>
          </a:xfrm>
          <a:prstGeom prst="rect">
            <a:avLst/>
          </a:prstGeom>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01_Cover_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05252"/>
            <a:ext cx="10363200" cy="938195"/>
          </a:xfrm>
          <a:prstGeom prst="rect">
            <a:avLst/>
          </a:prstGeom>
        </p:spPr>
        <p:txBody>
          <a:bodyPr>
            <a:noAutofit/>
          </a:bodyPr>
          <a:lstStyle>
            <a:lvl1pPr>
              <a:defRPr sz="3600" b="1" i="0">
                <a:solidFill>
                  <a:schemeClr val="tx1">
                    <a:lumMod val="85000"/>
                    <a:lumOff val="15000"/>
                  </a:schemeClr>
                </a:solidFill>
                <a:latin typeface="+mj-lt"/>
                <a:cs typeface="Arial" pitchFamily="34" charset="0"/>
              </a:defRPr>
            </a:lvl1pPr>
          </a:lstStyle>
          <a:p>
            <a:r>
              <a:rPr lang="en-US"/>
              <a:t>Base Template</a:t>
            </a:r>
          </a:p>
        </p:txBody>
      </p:sp>
      <p:sp>
        <p:nvSpPr>
          <p:cNvPr id="7" name="object 3"/>
          <p:cNvSpPr/>
          <p:nvPr userDrawn="1"/>
        </p:nvSpPr>
        <p:spPr>
          <a:xfrm>
            <a:off x="11673792" y="6457158"/>
            <a:ext cx="0" cy="224365"/>
          </a:xfrm>
          <a:custGeom>
            <a:avLst/>
            <a:gdLst/>
            <a:ahLst/>
            <a:cxnLst/>
            <a:rect l="l" t="t" r="r" b="b"/>
            <a:pathLst>
              <a:path h="329069">
                <a:moveTo>
                  <a:pt x="0" y="0"/>
                </a:moveTo>
                <a:lnTo>
                  <a:pt x="0" y="329069"/>
                </a:lnTo>
              </a:path>
            </a:pathLst>
          </a:custGeom>
          <a:ln w="6350">
            <a:solidFill>
              <a:srgbClr val="939598"/>
            </a:solidFill>
          </a:ln>
        </p:spPr>
        <p:txBody>
          <a:bodyPr wrap="square" lIns="0" tIns="0" rIns="0" bIns="0" rtlCol="0">
            <a:noAutofit/>
          </a:bodyPr>
          <a:lstStyle/>
          <a:p>
            <a:endParaRPr sz="1227">
              <a:solidFill>
                <a:prstClr val="black"/>
              </a:solidFill>
            </a:endParaRPr>
          </a:p>
        </p:txBody>
      </p:sp>
      <p:sp>
        <p:nvSpPr>
          <p:cNvPr id="9" name="object 2"/>
          <p:cNvSpPr txBox="1"/>
          <p:nvPr userDrawn="1"/>
        </p:nvSpPr>
        <p:spPr>
          <a:xfrm>
            <a:off x="11773933" y="6478312"/>
            <a:ext cx="264098" cy="182057"/>
          </a:xfrm>
          <a:prstGeom prst="rect">
            <a:avLst/>
          </a:prstGeom>
        </p:spPr>
        <p:txBody>
          <a:bodyPr vert="horz" wrap="square" lIns="0" tIns="0" rIns="0" bIns="0" rtlCol="0">
            <a:noAutofit/>
          </a:bodyPr>
          <a:lstStyle/>
          <a:p>
            <a:pPr marL="8659"/>
            <a:fld id="{22CFD1C8-D759-4ACF-AC70-827B7F48816E}" type="slidenum">
              <a:rPr lang="en-US" sz="1000" smtClean="0">
                <a:solidFill>
                  <a:srgbClr val="4F5050"/>
                </a:solidFill>
                <a:latin typeface="+mj-lt"/>
                <a:ea typeface="Roboto" panose="02000000000000000000" pitchFamily="2" charset="0"/>
                <a:cs typeface="Futura Book"/>
              </a:rPr>
              <a:pPr marL="8659"/>
              <a:t>‹#›</a:t>
            </a:fld>
            <a:endParaRPr sz="1000">
              <a:solidFill>
                <a:prstClr val="black"/>
              </a:solidFill>
              <a:latin typeface="+mj-lt"/>
              <a:ea typeface="Roboto" panose="02000000000000000000" pitchFamily="2" charset="0"/>
              <a:cs typeface="Futura Book"/>
            </a:endParaRPr>
          </a:p>
        </p:txBody>
      </p:sp>
      <p:sp>
        <p:nvSpPr>
          <p:cNvPr id="10" name="object 4"/>
          <p:cNvSpPr txBox="1"/>
          <p:nvPr userDrawn="1"/>
        </p:nvSpPr>
        <p:spPr>
          <a:xfrm>
            <a:off x="10636530" y="6520152"/>
            <a:ext cx="1175219" cy="120679"/>
          </a:xfrm>
          <a:prstGeom prst="rect">
            <a:avLst/>
          </a:prstGeom>
        </p:spPr>
        <p:txBody>
          <a:bodyPr vert="horz" wrap="square" lIns="0" tIns="0" rIns="0" bIns="0" rtlCol="0">
            <a:noAutofit/>
          </a:bodyPr>
          <a:lstStyle/>
          <a:p>
            <a:pPr marL="8659"/>
            <a:r>
              <a:rPr lang="en-US" sz="500">
                <a:solidFill>
                  <a:schemeClr val="bg1">
                    <a:lumMod val="75000"/>
                  </a:schemeClr>
                </a:solidFill>
                <a:latin typeface="+mj-lt"/>
                <a:ea typeface="Roboto Light" panose="02000000000000000000" pitchFamily="2" charset="0"/>
                <a:cs typeface="Futura"/>
              </a:rPr>
              <a:t>Tavant Proprietary &amp; Confidential</a:t>
            </a:r>
            <a:endParaRPr sz="500">
              <a:solidFill>
                <a:schemeClr val="bg1">
                  <a:lumMod val="75000"/>
                </a:schemeClr>
              </a:solidFill>
              <a:latin typeface="+mj-lt"/>
              <a:ea typeface="Roboto Light" panose="02000000000000000000" pitchFamily="2" charset="0"/>
              <a:cs typeface="Futura"/>
            </a:endParaRPr>
          </a:p>
        </p:txBody>
      </p:sp>
      <p:sp>
        <p:nvSpPr>
          <p:cNvPr id="5" name="Text Placeholder 4"/>
          <p:cNvSpPr>
            <a:spLocks noGrp="1"/>
          </p:cNvSpPr>
          <p:nvPr>
            <p:ph type="body" sz="quarter" idx="10" hasCustomPrompt="1"/>
          </p:nvPr>
        </p:nvSpPr>
        <p:spPr>
          <a:xfrm>
            <a:off x="2517775" y="2793301"/>
            <a:ext cx="7156450" cy="606425"/>
          </a:xfrm>
          <a:prstGeom prst="rect">
            <a:avLst/>
          </a:prstGeom>
        </p:spPr>
        <p:txBody>
          <a:bodyPr/>
          <a:lstStyle>
            <a:lvl1pPr marL="0" indent="0" algn="ctr">
              <a:buNone/>
              <a:defRPr sz="1400" spc="300">
                <a:solidFill>
                  <a:schemeClr val="tx1">
                    <a:lumMod val="85000"/>
                    <a:lumOff val="15000"/>
                  </a:schemeClr>
                </a:solidFill>
                <a:latin typeface="+mj-lt"/>
              </a:defRPr>
            </a:lvl1pPr>
          </a:lstStyle>
          <a:p>
            <a:pPr lvl="0"/>
            <a:r>
              <a:rPr lang="en-US"/>
              <a:t>WITH COMBINED INFORMATION FRAMEWORK</a:t>
            </a:r>
          </a:p>
        </p:txBody>
      </p:sp>
      <p:pic>
        <p:nvPicPr>
          <p:cNvPr id="11" name="Picture 10">
            <a:extLst>
              <a:ext uri="{FF2B5EF4-FFF2-40B4-BE49-F238E27FC236}">
                <a16:creationId xmlns:a16="http://schemas.microsoft.com/office/drawing/2014/main" id="{13A8AEDD-C47A-4FBE-A034-B11F0A1328D3}"/>
              </a:ext>
            </a:extLst>
          </p:cNvPr>
          <p:cNvPicPr>
            <a:picLocks noChangeAspect="1"/>
          </p:cNvPicPr>
          <p:nvPr userDrawn="1"/>
        </p:nvPicPr>
        <p:blipFill>
          <a:blip r:embed="rId2"/>
          <a:stretch>
            <a:fillRect/>
          </a:stretch>
        </p:blipFill>
        <p:spPr>
          <a:xfrm>
            <a:off x="153969" y="6473748"/>
            <a:ext cx="1039737" cy="213485"/>
          </a:xfrm>
          <a:prstGeom prst="rect">
            <a:avLst/>
          </a:prstGeom>
        </p:spPr>
      </p:pic>
    </p:spTree>
    <p:extLst>
      <p:ext uri="{BB962C8B-B14F-4D97-AF65-F5344CB8AC3E}">
        <p14:creationId xmlns:p14="http://schemas.microsoft.com/office/powerpoint/2010/main" val="1847514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 Type="http://schemas.openxmlformats.org/officeDocument/2006/relationships/slideLayout" Target="../slideLayouts/slideLayout74.xml"/><Relationship Id="rId21" Type="http://schemas.openxmlformats.org/officeDocument/2006/relationships/image" Target="../media/image5.png"/><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theme" Target="../theme/theme2.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image" Target="../media/image8.png"/><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image" Target="../media/image7.png"/><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6" r:id="rId1"/>
    <p:sldLayoutId id="2147483819" r:id="rId2"/>
    <p:sldLayoutId id="2147483747" r:id="rId3"/>
    <p:sldLayoutId id="2147483748" r:id="rId4"/>
    <p:sldLayoutId id="2147483820" r:id="rId5"/>
    <p:sldLayoutId id="2147483749" r:id="rId6"/>
    <p:sldLayoutId id="2147483822" r:id="rId7"/>
    <p:sldLayoutId id="2147483816" r:id="rId8"/>
    <p:sldLayoutId id="2147483750" r:id="rId9"/>
    <p:sldLayoutId id="2147483793" r:id="rId10"/>
    <p:sldLayoutId id="2147483751" r:id="rId11"/>
    <p:sldLayoutId id="2147483752" r:id="rId12"/>
    <p:sldLayoutId id="2147483817" r:id="rId13"/>
    <p:sldLayoutId id="2147483753" r:id="rId14"/>
    <p:sldLayoutId id="2147483814" r:id="rId15"/>
    <p:sldLayoutId id="2147483792" r:id="rId16"/>
    <p:sldLayoutId id="2147483754" r:id="rId17"/>
    <p:sldLayoutId id="2147483764" r:id="rId18"/>
    <p:sldLayoutId id="2147483765" r:id="rId19"/>
    <p:sldLayoutId id="2147483766" r:id="rId20"/>
    <p:sldLayoutId id="2147483813" r:id="rId21"/>
    <p:sldLayoutId id="2147483772" r:id="rId22"/>
    <p:sldLayoutId id="2147483809" r:id="rId23"/>
    <p:sldLayoutId id="2147483774" r:id="rId24"/>
    <p:sldLayoutId id="2147483776" r:id="rId25"/>
    <p:sldLayoutId id="2147483824" r:id="rId26"/>
    <p:sldLayoutId id="2147483825" r:id="rId27"/>
    <p:sldLayoutId id="2147483811" r:id="rId28"/>
    <p:sldLayoutId id="2147483755" r:id="rId29"/>
    <p:sldLayoutId id="2147483794" r:id="rId30"/>
    <p:sldLayoutId id="2147483756" r:id="rId31"/>
    <p:sldLayoutId id="2147483812" r:id="rId32"/>
    <p:sldLayoutId id="2147483795" r:id="rId33"/>
    <p:sldLayoutId id="2147483810" r:id="rId34"/>
    <p:sldLayoutId id="2147483782" r:id="rId35"/>
    <p:sldLayoutId id="2147483778" r:id="rId36"/>
    <p:sldLayoutId id="2147483779" r:id="rId37"/>
    <p:sldLayoutId id="2147483797" r:id="rId38"/>
    <p:sldLayoutId id="2147483818" r:id="rId39"/>
    <p:sldLayoutId id="2147483780" r:id="rId40"/>
    <p:sldLayoutId id="2147483781" r:id="rId41"/>
    <p:sldLayoutId id="2147483757" r:id="rId42"/>
    <p:sldLayoutId id="2147483784" r:id="rId43"/>
    <p:sldLayoutId id="2147483785" r:id="rId44"/>
    <p:sldLayoutId id="2147483786" r:id="rId45"/>
    <p:sldLayoutId id="2147483788" r:id="rId46"/>
    <p:sldLayoutId id="2147483789" r:id="rId47"/>
    <p:sldLayoutId id="2147483790" r:id="rId48"/>
    <p:sldLayoutId id="2147483799" r:id="rId49"/>
    <p:sldLayoutId id="2147483800" r:id="rId50"/>
    <p:sldLayoutId id="2147483801" r:id="rId51"/>
    <p:sldLayoutId id="2147483802" r:id="rId52"/>
    <p:sldLayoutId id="2147483803" r:id="rId53"/>
    <p:sldLayoutId id="2147483758" r:id="rId54"/>
    <p:sldLayoutId id="2147483759" r:id="rId55"/>
    <p:sldLayoutId id="2147483804" r:id="rId56"/>
    <p:sldLayoutId id="2147483762" r:id="rId57"/>
    <p:sldLayoutId id="2147483768" r:id="rId58"/>
    <p:sldLayoutId id="2147483791" r:id="rId59"/>
    <p:sldLayoutId id="2147483771" r:id="rId60"/>
    <p:sldLayoutId id="2147483769" r:id="rId61"/>
    <p:sldLayoutId id="2147483770" r:id="rId62"/>
    <p:sldLayoutId id="2147483821" r:id="rId63"/>
    <p:sldLayoutId id="2147483815" r:id="rId64"/>
    <p:sldLayoutId id="2147483805" r:id="rId65"/>
    <p:sldLayoutId id="2147483806" r:id="rId66"/>
    <p:sldLayoutId id="2147483761" r:id="rId67"/>
    <p:sldLayoutId id="2147483760" r:id="rId68"/>
    <p:sldLayoutId id="2147483909" r:id="rId69"/>
    <p:sldLayoutId id="2147484012" r:id="rId70"/>
    <p:sldLayoutId id="2147484011" r:id="rId7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26-Feb-21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042577513"/>
      </p:ext>
    </p:extLst>
  </p:cSld>
  <p:clrMap bg1="dk1" tx1="lt1" bg2="dk2" tx2="lt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 id="2147484303" r:id="rId14"/>
    <p:sldLayoutId id="2147484304" r:id="rId15"/>
    <p:sldLayoutId id="2147484305" r:id="rId16"/>
    <p:sldLayoutId id="2147484306" r:id="rId17"/>
    <p:sldLayoutId id="2147484307" r:id="rId18"/>
    <p:sldLayoutId id="2147484308" r:id="rId19"/>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8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B72D68-680C-45C2-A397-03F80EE023F7}"/>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a:xfrm>
            <a:off x="-1" y="0"/>
            <a:ext cx="12192000" cy="6858000"/>
          </a:xfrm>
          <a:prstGeom prst="rect">
            <a:avLst/>
          </a:prstGeom>
        </p:spPr>
      </p:pic>
      <p:sp>
        <p:nvSpPr>
          <p:cNvPr id="6" name="Text Placeholder 5"/>
          <p:cNvSpPr>
            <a:spLocks noGrp="1"/>
          </p:cNvSpPr>
          <p:nvPr>
            <p:ph type="body" sz="quarter" idx="11"/>
          </p:nvPr>
        </p:nvSpPr>
        <p:spPr>
          <a:xfrm>
            <a:off x="914400" y="2208757"/>
            <a:ext cx="10363200" cy="735658"/>
          </a:xfrm>
        </p:spPr>
        <p:txBody>
          <a:bodyPr lIns="91440" tIns="45720" rIns="91440" bIns="45720" anchor="t">
            <a:noAutofit/>
          </a:bodyPr>
          <a:lstStyle/>
          <a:p>
            <a:r>
              <a:rPr lang="en-US" sz="4400" dirty="0" smtClean="0">
                <a:solidFill>
                  <a:schemeClr val="bg2">
                    <a:lumMod val="60000"/>
                    <a:lumOff val="40000"/>
                  </a:schemeClr>
                </a:solidFill>
                <a:cs typeface="Calibri"/>
              </a:rPr>
              <a:t>Web Application for Address Search</a:t>
            </a:r>
            <a:endParaRPr lang="en-US" sz="4400" dirty="0">
              <a:solidFill>
                <a:schemeClr val="bg2">
                  <a:lumMod val="60000"/>
                  <a:lumOff val="40000"/>
                </a:schemeClr>
              </a:solidFill>
              <a:cs typeface="Calibri"/>
            </a:endParaRPr>
          </a:p>
        </p:txBody>
      </p:sp>
      <p:pic>
        <p:nvPicPr>
          <p:cNvPr id="37" name="Picture 36">
            <a:extLst>
              <a:ext uri="{FF2B5EF4-FFF2-40B4-BE49-F238E27FC236}">
                <a16:creationId xmlns:a16="http://schemas.microsoft.com/office/drawing/2014/main" id="{CAEA3566-A8B8-42C8-8BD3-04C9E4449A44}"/>
              </a:ext>
            </a:extLst>
          </p:cNvPr>
          <p:cNvPicPr>
            <a:picLocks noChangeAspect="1"/>
          </p:cNvPicPr>
          <p:nvPr/>
        </p:nvPicPr>
        <p:blipFill>
          <a:blip r:embed="rId3"/>
          <a:stretch>
            <a:fillRect/>
          </a:stretch>
        </p:blipFill>
        <p:spPr>
          <a:xfrm>
            <a:off x="4556475" y="1294733"/>
            <a:ext cx="3079049" cy="632209"/>
          </a:xfrm>
          <a:prstGeom prst="rect">
            <a:avLst/>
          </a:prstGeom>
        </p:spPr>
      </p:pic>
    </p:spTree>
    <p:extLst>
      <p:ext uri="{BB962C8B-B14F-4D97-AF65-F5344CB8AC3E}">
        <p14:creationId xmlns:p14="http://schemas.microsoft.com/office/powerpoint/2010/main" val="1544186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2514" y="400050"/>
            <a:ext cx="10755085" cy="5690507"/>
          </a:xfrm>
        </p:spPr>
        <p:txBody>
          <a:bodyPr>
            <a:normAutofit/>
          </a:bodyPr>
          <a:lstStyle/>
          <a:p>
            <a:pPr algn="l"/>
            <a:r>
              <a:rPr lang="en-US" sz="1600" b="1" dirty="0" err="1">
                <a:latin typeface="Times New Roman" panose="02020603050405020304" pitchFamily="18" charset="0"/>
                <a:cs typeface="Times New Roman" panose="02020603050405020304" pitchFamily="18" charset="0"/>
              </a:rPr>
              <a:t>AuthenticationEntryPoint</a:t>
            </a:r>
            <a:r>
              <a:rPr lang="en-US" sz="1600" dirty="0">
                <a:latin typeface="Times New Roman" panose="02020603050405020304" pitchFamily="18" charset="0"/>
                <a:cs typeface="Times New Roman" panose="02020603050405020304" pitchFamily="18" charset="0"/>
              </a:rPr>
              <a:t>: It will catch unauthorized error and return a 401 when Clients access protected resources without authentication.</a:t>
            </a:r>
          </a:p>
          <a:p>
            <a:pPr algn="l"/>
            <a:r>
              <a:rPr lang="en-US" sz="1600" dirty="0">
                <a:latin typeface="Times New Roman" panose="02020603050405020304" pitchFamily="18" charset="0"/>
                <a:cs typeface="Times New Roman" panose="02020603050405020304" pitchFamily="18" charset="0"/>
              </a:rPr>
              <a:t>Repository contains </a:t>
            </a:r>
            <a:r>
              <a:rPr lang="en-US" sz="1600" dirty="0" err="1">
                <a:latin typeface="Times New Roman" panose="02020603050405020304" pitchFamily="18" charset="0"/>
                <a:cs typeface="Times New Roman" panose="02020603050405020304" pitchFamily="18" charset="0"/>
              </a:rPr>
              <a:t>UserRepository</a:t>
            </a:r>
            <a:r>
              <a:rPr lang="en-US" sz="1600" dirty="0">
                <a:latin typeface="Times New Roman" panose="02020603050405020304" pitchFamily="18" charset="0"/>
                <a:cs typeface="Times New Roman" panose="02020603050405020304" pitchFamily="18" charset="0"/>
              </a:rPr>
              <a:t> &amp; </a:t>
            </a:r>
            <a:r>
              <a:rPr lang="en-US" sz="1600" dirty="0" err="1">
                <a:latin typeface="Times New Roman" panose="02020603050405020304" pitchFamily="18" charset="0"/>
                <a:cs typeface="Times New Roman" panose="02020603050405020304" pitchFamily="18" charset="0"/>
              </a:rPr>
              <a:t>RoleRepository</a:t>
            </a:r>
            <a:r>
              <a:rPr lang="en-US" sz="1600" dirty="0">
                <a:latin typeface="Times New Roman" panose="02020603050405020304" pitchFamily="18" charset="0"/>
                <a:cs typeface="Times New Roman" panose="02020603050405020304" pitchFamily="18" charset="0"/>
              </a:rPr>
              <a:t> to work with Database, will be imported into Controller.</a:t>
            </a:r>
          </a:p>
          <a:p>
            <a:pPr algn="l"/>
            <a:r>
              <a:rPr lang="en-US" sz="1600" dirty="0">
                <a:latin typeface="Times New Roman" panose="02020603050405020304" pitchFamily="18" charset="0"/>
                <a:cs typeface="Times New Roman" panose="02020603050405020304" pitchFamily="18" charset="0"/>
              </a:rPr>
              <a:t>Controller receives and handles request after it was filtered by </a:t>
            </a:r>
            <a:r>
              <a:rPr lang="en-US" sz="1600" dirty="0" err="1">
                <a:latin typeface="Times New Roman" panose="02020603050405020304" pitchFamily="18" charset="0"/>
                <a:cs typeface="Times New Roman" panose="02020603050405020304" pitchFamily="18" charset="0"/>
              </a:rPr>
              <a:t>OncePerRequestFilter</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AuthController</a:t>
            </a:r>
            <a:r>
              <a:rPr lang="en-US" sz="1600" dirty="0">
                <a:latin typeface="Times New Roman" panose="02020603050405020304" pitchFamily="18" charset="0"/>
                <a:cs typeface="Times New Roman" panose="02020603050405020304" pitchFamily="18" charset="0"/>
              </a:rPr>
              <a:t> handles signup/login requests.</a:t>
            </a:r>
          </a:p>
          <a:p>
            <a:pPr lvl="1"/>
            <a:r>
              <a:rPr lang="en-US" sz="1600" dirty="0">
                <a:latin typeface="Times New Roman" panose="02020603050405020304" pitchFamily="18" charset="0"/>
                <a:cs typeface="Times New Roman" panose="02020603050405020304" pitchFamily="18" charset="0"/>
              </a:rPr>
              <a:t>Address Controller for adding addresses.</a:t>
            </a:r>
          </a:p>
          <a:p>
            <a:pPr lvl="1"/>
            <a:r>
              <a:rPr lang="en-US" sz="1600" dirty="0" err="1">
                <a:latin typeface="Times New Roman" panose="02020603050405020304" pitchFamily="18" charset="0"/>
                <a:cs typeface="Times New Roman" panose="02020603050405020304" pitchFamily="18" charset="0"/>
              </a:rPr>
              <a:t>FileDB</a:t>
            </a:r>
            <a:r>
              <a:rPr lang="en-US" sz="1600" dirty="0">
                <a:latin typeface="Times New Roman" panose="02020603050405020304" pitchFamily="18" charset="0"/>
                <a:cs typeface="Times New Roman" panose="02020603050405020304" pitchFamily="18" charset="0"/>
              </a:rPr>
              <a:t> for uploading multiple addresses.</a:t>
            </a:r>
          </a:p>
          <a:p>
            <a:pPr marL="457200" lvl="1"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39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981783FB-ADC3-4D45-AC89-D3B2E00F1BCF}"/>
              </a:ext>
            </a:extLst>
          </p:cNvPr>
          <p:cNvSpPr/>
          <p:nvPr/>
        </p:nvSpPr>
        <p:spPr>
          <a:xfrm>
            <a:off x="2346648" y="396550"/>
            <a:ext cx="6671388" cy="30511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3A68CF3F-BFAE-43BB-96AF-5486B5903224}"/>
              </a:ext>
            </a:extLst>
          </p:cNvPr>
          <p:cNvSpPr/>
          <p:nvPr/>
        </p:nvSpPr>
        <p:spPr>
          <a:xfrm>
            <a:off x="2768858" y="1026366"/>
            <a:ext cx="1714497"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endParaRPr lang="en-IN" dirty="0"/>
          </a:p>
        </p:txBody>
      </p:sp>
      <p:sp>
        <p:nvSpPr>
          <p:cNvPr id="12" name="Rectangle 11">
            <a:extLst>
              <a:ext uri="{FF2B5EF4-FFF2-40B4-BE49-F238E27FC236}">
                <a16:creationId xmlns:a16="http://schemas.microsoft.com/office/drawing/2014/main" id="{D37618F1-4DB1-410D-9875-57B2A1D33700}"/>
              </a:ext>
            </a:extLst>
          </p:cNvPr>
          <p:cNvSpPr/>
          <p:nvPr/>
        </p:nvSpPr>
        <p:spPr>
          <a:xfrm>
            <a:off x="6979297" y="1026367"/>
            <a:ext cx="1714499"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Templates</a:t>
            </a:r>
            <a:endParaRPr lang="en-IN" dirty="0"/>
          </a:p>
        </p:txBody>
      </p:sp>
      <p:sp>
        <p:nvSpPr>
          <p:cNvPr id="13" name="Rectangle 12">
            <a:extLst>
              <a:ext uri="{FF2B5EF4-FFF2-40B4-BE49-F238E27FC236}">
                <a16:creationId xmlns:a16="http://schemas.microsoft.com/office/drawing/2014/main" id="{E2ABF62B-9687-4FC4-B315-8B67FFFE9BD7}"/>
              </a:ext>
            </a:extLst>
          </p:cNvPr>
          <p:cNvSpPr/>
          <p:nvPr/>
        </p:nvSpPr>
        <p:spPr>
          <a:xfrm>
            <a:off x="4874077" y="1026366"/>
            <a:ext cx="1714499"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endParaRPr lang="en-IN" dirty="0"/>
          </a:p>
        </p:txBody>
      </p:sp>
      <p:sp>
        <p:nvSpPr>
          <p:cNvPr id="14" name="Rectangle 13">
            <a:extLst>
              <a:ext uri="{FF2B5EF4-FFF2-40B4-BE49-F238E27FC236}">
                <a16:creationId xmlns:a16="http://schemas.microsoft.com/office/drawing/2014/main" id="{99B8F4EE-10CF-4FFA-AAF6-86801A441B2E}"/>
              </a:ext>
            </a:extLst>
          </p:cNvPr>
          <p:cNvSpPr/>
          <p:nvPr/>
        </p:nvSpPr>
        <p:spPr>
          <a:xfrm>
            <a:off x="2768860" y="2290663"/>
            <a:ext cx="5924936"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Client</a:t>
            </a:r>
            <a:endParaRPr lang="en-IN" dirty="0"/>
          </a:p>
        </p:txBody>
      </p:sp>
      <p:sp>
        <p:nvSpPr>
          <p:cNvPr id="15" name="Rectangle: Rounded Corners 14">
            <a:extLst>
              <a:ext uri="{FF2B5EF4-FFF2-40B4-BE49-F238E27FC236}">
                <a16:creationId xmlns:a16="http://schemas.microsoft.com/office/drawing/2014/main" id="{3618C793-DA67-4816-9393-BB2D8A68CCC9}"/>
              </a:ext>
            </a:extLst>
          </p:cNvPr>
          <p:cNvSpPr/>
          <p:nvPr/>
        </p:nvSpPr>
        <p:spPr>
          <a:xfrm>
            <a:off x="2346648" y="3733556"/>
            <a:ext cx="6671388" cy="27152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63FAAABB-A25D-48D8-8647-94BC888A3D9D}"/>
              </a:ext>
            </a:extLst>
          </p:cNvPr>
          <p:cNvSpPr/>
          <p:nvPr/>
        </p:nvSpPr>
        <p:spPr>
          <a:xfrm>
            <a:off x="2768859" y="5449078"/>
            <a:ext cx="1714496"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endParaRPr lang="en-IN" dirty="0"/>
          </a:p>
        </p:txBody>
      </p:sp>
      <p:sp>
        <p:nvSpPr>
          <p:cNvPr id="17" name="Rectangle 16">
            <a:extLst>
              <a:ext uri="{FF2B5EF4-FFF2-40B4-BE49-F238E27FC236}">
                <a16:creationId xmlns:a16="http://schemas.microsoft.com/office/drawing/2014/main" id="{5E736B4E-8B56-483C-A74C-9D330388C826}"/>
              </a:ext>
            </a:extLst>
          </p:cNvPr>
          <p:cNvSpPr/>
          <p:nvPr/>
        </p:nvSpPr>
        <p:spPr>
          <a:xfrm>
            <a:off x="4871744" y="5449078"/>
            <a:ext cx="1716832"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endParaRPr lang="en-IN" dirty="0"/>
          </a:p>
        </p:txBody>
      </p:sp>
      <p:sp>
        <p:nvSpPr>
          <p:cNvPr id="18" name="Rectangle 17">
            <a:extLst>
              <a:ext uri="{FF2B5EF4-FFF2-40B4-BE49-F238E27FC236}">
                <a16:creationId xmlns:a16="http://schemas.microsoft.com/office/drawing/2014/main" id="{0053722C-5286-4CFC-ADC0-CA85131716BF}"/>
              </a:ext>
            </a:extLst>
          </p:cNvPr>
          <p:cNvSpPr/>
          <p:nvPr/>
        </p:nvSpPr>
        <p:spPr>
          <a:xfrm>
            <a:off x="6976964" y="5449078"/>
            <a:ext cx="1716832"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Spring Data JPA</a:t>
            </a:r>
            <a:endParaRPr lang="en-IN" dirty="0"/>
          </a:p>
        </p:txBody>
      </p:sp>
      <p:sp>
        <p:nvSpPr>
          <p:cNvPr id="19" name="Rectangle 18">
            <a:extLst>
              <a:ext uri="{FF2B5EF4-FFF2-40B4-BE49-F238E27FC236}">
                <a16:creationId xmlns:a16="http://schemas.microsoft.com/office/drawing/2014/main" id="{0E0AD102-4D0E-466A-9016-2667F317BBE4}"/>
              </a:ext>
            </a:extLst>
          </p:cNvPr>
          <p:cNvSpPr/>
          <p:nvPr/>
        </p:nvSpPr>
        <p:spPr>
          <a:xfrm>
            <a:off x="2768859" y="4184776"/>
            <a:ext cx="5924937"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Spring Rest Controller</a:t>
            </a:r>
            <a:endParaRPr lang="en-IN" dirty="0"/>
          </a:p>
        </p:txBody>
      </p:sp>
      <p:sp>
        <p:nvSpPr>
          <p:cNvPr id="20" name="Arrow: Down 19">
            <a:extLst>
              <a:ext uri="{FF2B5EF4-FFF2-40B4-BE49-F238E27FC236}">
                <a16:creationId xmlns:a16="http://schemas.microsoft.com/office/drawing/2014/main" id="{9BA6AEFF-C795-465F-A188-1B0DE6A50003}"/>
              </a:ext>
            </a:extLst>
          </p:cNvPr>
          <p:cNvSpPr/>
          <p:nvPr/>
        </p:nvSpPr>
        <p:spPr>
          <a:xfrm>
            <a:off x="3626106" y="3205063"/>
            <a:ext cx="484632" cy="97840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71DDC2FA-B98D-4EA5-9606-B57F47A71011}"/>
              </a:ext>
            </a:extLst>
          </p:cNvPr>
          <p:cNvSpPr/>
          <p:nvPr/>
        </p:nvSpPr>
        <p:spPr>
          <a:xfrm rot="10800000">
            <a:off x="7350748" y="3201708"/>
            <a:ext cx="484632" cy="97840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Cylinder 21">
            <a:extLst>
              <a:ext uri="{FF2B5EF4-FFF2-40B4-BE49-F238E27FC236}">
                <a16:creationId xmlns:a16="http://schemas.microsoft.com/office/drawing/2014/main" id="{044EDF14-9910-4347-A295-9C11B43A7D0E}"/>
              </a:ext>
            </a:extLst>
          </p:cNvPr>
          <p:cNvSpPr/>
          <p:nvPr/>
        </p:nvSpPr>
        <p:spPr>
          <a:xfrm>
            <a:off x="10319657" y="4315404"/>
            <a:ext cx="1474237" cy="2048073"/>
          </a:xfrm>
          <a:prstGeom prst="can">
            <a:avLst/>
          </a:prstGeom>
          <a:solidFill>
            <a:srgbClr val="FF960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SQL Database</a:t>
            </a:r>
            <a:endParaRPr lang="en-IN" dirty="0"/>
          </a:p>
        </p:txBody>
      </p:sp>
      <p:sp>
        <p:nvSpPr>
          <p:cNvPr id="23" name="Arrow: Right 22">
            <a:extLst>
              <a:ext uri="{FF2B5EF4-FFF2-40B4-BE49-F238E27FC236}">
                <a16:creationId xmlns:a16="http://schemas.microsoft.com/office/drawing/2014/main" id="{81BD793B-5D4C-49DB-BB10-FAC773FE3223}"/>
              </a:ext>
            </a:extLst>
          </p:cNvPr>
          <p:cNvSpPr/>
          <p:nvPr/>
        </p:nvSpPr>
        <p:spPr>
          <a:xfrm>
            <a:off x="8693795" y="5449078"/>
            <a:ext cx="1681846" cy="38255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2806927E-8F38-4DDA-92F7-09AF5EC7F5E7}"/>
              </a:ext>
            </a:extLst>
          </p:cNvPr>
          <p:cNvSpPr/>
          <p:nvPr/>
        </p:nvSpPr>
        <p:spPr>
          <a:xfrm rot="10800000">
            <a:off x="8637807" y="5878845"/>
            <a:ext cx="1681847" cy="38255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D1B5EE7E-A805-49B4-8CC4-91E623906F82}"/>
              </a:ext>
            </a:extLst>
          </p:cNvPr>
          <p:cNvSpPr txBox="1"/>
          <p:nvPr/>
        </p:nvSpPr>
        <p:spPr>
          <a:xfrm>
            <a:off x="3956180" y="-186612"/>
            <a:ext cx="247261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Angular</a:t>
            </a:r>
            <a:endParaRPr lang="en-IN" sz="3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022198" y="6362107"/>
            <a:ext cx="242129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Spring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309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92881"/>
            <a:ext cx="10363200" cy="938195"/>
          </a:xfrm>
        </p:spPr>
        <p:txBody>
          <a:bodyPr/>
          <a:lstStyle/>
          <a:p>
            <a:r>
              <a:rPr lang="en-US" u="sng" dirty="0">
                <a:latin typeface="Times New Roman" panose="02020603050405020304" pitchFamily="18" charset="0"/>
                <a:cs typeface="Times New Roman" panose="02020603050405020304" pitchFamily="18" charset="0"/>
              </a:rPr>
              <a:t>Takeaways From this project/challenges faced</a:t>
            </a:r>
            <a:r>
              <a:rPr lang="en-IN" u="sng" dirty="0">
                <a:latin typeface="Times New Roman" panose="02020603050405020304" pitchFamily="18" charset="0"/>
                <a:cs typeface="Times New Roman" panose="02020603050405020304" pitchFamily="18" charset="0"/>
              </a:rPr>
              <a:t/>
            </a:r>
            <a:br>
              <a:rPr lang="en-IN" u="sng"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sz="quarter" idx="10"/>
          </p:nvPr>
        </p:nvSpPr>
        <p:spPr>
          <a:xfrm>
            <a:off x="522514" y="1723779"/>
            <a:ext cx="10755085" cy="4366778"/>
          </a:xfrm>
        </p:spPr>
        <p:txBody>
          <a:bodyPr>
            <a:normAutofit/>
          </a:bodyPr>
          <a:lstStyle/>
          <a:p>
            <a:pPr algn="l"/>
            <a:r>
              <a:rPr lang="en-US" dirty="0"/>
              <a:t>The takeaways/challenges faced in this project are:- </a:t>
            </a:r>
          </a:p>
          <a:p>
            <a:pPr algn="l">
              <a:buAutoNum type="arabicParenR"/>
            </a:pPr>
            <a:r>
              <a:rPr lang="en-US" dirty="0"/>
              <a:t>We learned how to connect </a:t>
            </a:r>
            <a:r>
              <a:rPr lang="en-US" dirty="0" err="1"/>
              <a:t>MapMyIndia</a:t>
            </a:r>
            <a:r>
              <a:rPr lang="en-US" dirty="0"/>
              <a:t> </a:t>
            </a:r>
            <a:r>
              <a:rPr lang="en-US" dirty="0" err="1"/>
              <a:t>api</a:t>
            </a:r>
            <a:r>
              <a:rPr lang="en-US" dirty="0"/>
              <a:t> to our web application.</a:t>
            </a:r>
          </a:p>
          <a:p>
            <a:pPr algn="l">
              <a:buAutoNum type="arabicParenR"/>
            </a:pPr>
            <a:r>
              <a:rPr lang="en-US" dirty="0" smtClean="0"/>
              <a:t>Reading </a:t>
            </a:r>
            <a:r>
              <a:rPr lang="en-US" dirty="0"/>
              <a:t>data from a CSV file and store it in the Database.</a:t>
            </a:r>
          </a:p>
          <a:p>
            <a:pPr algn="l">
              <a:buAutoNum type="arabicParenR"/>
            </a:pPr>
            <a:r>
              <a:rPr lang="en-US" dirty="0"/>
              <a:t>Handle problems related to CORS when using different domains/ports to get data.</a:t>
            </a:r>
          </a:p>
          <a:p>
            <a:pPr algn="l"/>
            <a:endParaRPr lang="en-US" dirty="0"/>
          </a:p>
          <a:p>
            <a:pPr algn="l"/>
            <a:endParaRPr lang="en-US" dirty="0"/>
          </a:p>
        </p:txBody>
      </p:sp>
    </p:spTree>
    <p:extLst>
      <p:ext uri="{BB962C8B-B14F-4D97-AF65-F5344CB8AC3E}">
        <p14:creationId xmlns:p14="http://schemas.microsoft.com/office/powerpoint/2010/main" val="262270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92881"/>
            <a:ext cx="10363200" cy="938195"/>
          </a:xfrm>
        </p:spPr>
        <p:txBody>
          <a:bodyPr/>
          <a:lstStyle/>
          <a:p>
            <a:r>
              <a:rPr lang="en-US" u="sng" dirty="0">
                <a:latin typeface="Times New Roman" panose="02020603050405020304" pitchFamily="18" charset="0"/>
                <a:cs typeface="Times New Roman" panose="02020603050405020304" pitchFamily="18" charset="0"/>
              </a:rPr>
              <a:t>Same project with different methodology:-</a:t>
            </a:r>
            <a:r>
              <a:rPr lang="en-IN" u="sng" dirty="0">
                <a:latin typeface="Times New Roman" panose="02020603050405020304" pitchFamily="18" charset="0"/>
                <a:cs typeface="Times New Roman" panose="02020603050405020304" pitchFamily="18" charset="0"/>
              </a:rPr>
              <a:t/>
            </a:r>
            <a:br>
              <a:rPr lang="en-IN" u="sng"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sz="quarter" idx="10"/>
          </p:nvPr>
        </p:nvSpPr>
        <p:spPr>
          <a:xfrm>
            <a:off x="522514" y="1723779"/>
            <a:ext cx="10755085" cy="4366778"/>
          </a:xfrm>
        </p:spPr>
        <p:txBody>
          <a:bodyPr>
            <a:normAutofit/>
          </a:bodyPr>
          <a:lstStyle/>
          <a:p>
            <a:pPr algn="l"/>
            <a:r>
              <a:rPr lang="en-US" dirty="0"/>
              <a:t>There are multiple approaches we can implement in this project by utilizing different options in different areas:-</a:t>
            </a:r>
          </a:p>
          <a:p>
            <a:pPr algn="l"/>
            <a:r>
              <a:rPr lang="en-US" dirty="0" smtClean="0"/>
              <a:t>1)</a:t>
            </a:r>
            <a:r>
              <a:rPr lang="en-US" u="sng" dirty="0" smtClean="0"/>
              <a:t>Front-End-</a:t>
            </a:r>
            <a:r>
              <a:rPr lang="en-US" dirty="0" smtClean="0"/>
              <a:t> </a:t>
            </a:r>
            <a:r>
              <a:rPr lang="en-US" dirty="0"/>
              <a:t>In terms of frontend we have currently implemented our project using the Angular framework. Instead of this of this we can use React as well. We have flexibility. Each has its own advantage and we can implement either based on the need of our web application. Node </a:t>
            </a:r>
            <a:r>
              <a:rPr lang="en-US" dirty="0" err="1"/>
              <a:t>Js</a:t>
            </a:r>
            <a:r>
              <a:rPr lang="en-US" dirty="0"/>
              <a:t> is usually used to create fast and scalable server side applications whereas Angular lets you build an interactive client side application. </a:t>
            </a:r>
          </a:p>
          <a:p>
            <a:pPr algn="l"/>
            <a:r>
              <a:rPr lang="en-US" dirty="0" smtClean="0"/>
              <a:t>2)</a:t>
            </a:r>
            <a:r>
              <a:rPr lang="en-US" u="sng" dirty="0" smtClean="0"/>
              <a:t>Authentication </a:t>
            </a:r>
            <a:r>
              <a:rPr lang="en-US" u="sng" dirty="0"/>
              <a:t>Type:</a:t>
            </a:r>
            <a:r>
              <a:rPr lang="en-US" dirty="0"/>
              <a:t> There are different types of authentication methods that can be implemented which might possibly be more secure. </a:t>
            </a:r>
            <a:r>
              <a:rPr lang="en-US" dirty="0" err="1"/>
              <a:t>Eg</a:t>
            </a:r>
            <a:r>
              <a:rPr lang="en-US" dirty="0"/>
              <a:t>. HTTP Basic Authentication method, 2FA Authentication, Session Based Authentication , </a:t>
            </a:r>
            <a:r>
              <a:rPr lang="en-US" dirty="0" err="1"/>
              <a:t>Oauth</a:t>
            </a:r>
            <a:r>
              <a:rPr lang="en-US" dirty="0"/>
              <a:t>, etc.</a:t>
            </a:r>
          </a:p>
          <a:p>
            <a:pPr algn="l"/>
            <a:r>
              <a:rPr lang="en-US" dirty="0"/>
              <a:t>3)Implement the entire application in an entirely </a:t>
            </a:r>
            <a:r>
              <a:rPr lang="en-US" u="sng" dirty="0"/>
              <a:t>different language</a:t>
            </a:r>
            <a:r>
              <a:rPr lang="en-US" dirty="0"/>
              <a:t>. </a:t>
            </a:r>
            <a:r>
              <a:rPr lang="en-US" dirty="0" err="1"/>
              <a:t>Eg</a:t>
            </a:r>
            <a:r>
              <a:rPr lang="en-US" dirty="0"/>
              <a:t>. </a:t>
            </a:r>
            <a:r>
              <a:rPr lang="en-US" dirty="0" err="1"/>
              <a:t>.Net</a:t>
            </a:r>
            <a:endParaRPr lang="en-US" dirty="0"/>
          </a:p>
          <a:p>
            <a:pPr algn="l"/>
            <a:r>
              <a:rPr lang="en-US" dirty="0"/>
              <a:t>4)</a:t>
            </a:r>
            <a:r>
              <a:rPr lang="en-US" u="sng" dirty="0"/>
              <a:t>Shift the application to cloud</a:t>
            </a:r>
            <a:r>
              <a:rPr lang="en-US" dirty="0"/>
              <a:t>. Cloud services are very popular these days as they are faster and more efficient. Data is relatively more secure as well.</a:t>
            </a:r>
          </a:p>
          <a:p>
            <a:pPr algn="l"/>
            <a:endParaRPr lang="en-US" dirty="0"/>
          </a:p>
          <a:p>
            <a:pPr algn="l"/>
            <a:endParaRPr lang="en-US" dirty="0"/>
          </a:p>
        </p:txBody>
      </p:sp>
    </p:spTree>
    <p:extLst>
      <p:ext uri="{BB962C8B-B14F-4D97-AF65-F5344CB8AC3E}">
        <p14:creationId xmlns:p14="http://schemas.microsoft.com/office/powerpoint/2010/main" val="143069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CB4073-D87D-4590-9F46-F1EE99FB7A7B}"/>
              </a:ext>
            </a:extLst>
          </p:cNvPr>
          <p:cNvSpPr txBox="1"/>
          <p:nvPr/>
        </p:nvSpPr>
        <p:spPr>
          <a:xfrm>
            <a:off x="4814595" y="2379306"/>
            <a:ext cx="306044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64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EAE254-4E3A-4C78-9E70-568FD68C5E34}"/>
              </a:ext>
            </a:extLst>
          </p:cNvPr>
          <p:cNvSpPr txBox="1"/>
          <p:nvPr/>
        </p:nvSpPr>
        <p:spPr>
          <a:xfrm>
            <a:off x="1091682" y="653142"/>
            <a:ext cx="8658808" cy="369331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Group members</a:t>
            </a:r>
          </a:p>
          <a:p>
            <a:pPr marL="342900" indent="-342900">
              <a:lnSpc>
                <a:spcPct val="150000"/>
              </a:lnSpc>
              <a:buFont typeface="Arial" panose="020B0604020202020204" pitchFamily="34" charset="0"/>
              <a:buChar char="•"/>
            </a:pPr>
            <a:endParaRPr lang="en-IN" sz="2400" b="1"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b="1" dirty="0" err="1" smtClean="0">
                <a:latin typeface="Times New Roman" panose="02020603050405020304" pitchFamily="18" charset="0"/>
                <a:cs typeface="Times New Roman" panose="02020603050405020304" pitchFamily="18" charset="0"/>
              </a:rPr>
              <a:t>Katta</a:t>
            </a:r>
            <a:r>
              <a:rPr lang="en-IN" sz="2400" b="1" dirty="0" smtClean="0">
                <a:latin typeface="Times New Roman" panose="02020603050405020304" pitchFamily="18" charset="0"/>
                <a:cs typeface="Times New Roman" panose="02020603050405020304" pitchFamily="18" charset="0"/>
              </a:rPr>
              <a:t> Siva Mohan Kumar</a:t>
            </a:r>
          </a:p>
          <a:p>
            <a:pPr marL="342900" indent="-342900">
              <a:lnSpc>
                <a:spcPct val="150000"/>
              </a:lnSpc>
              <a:buFont typeface="Arial" panose="020B0604020202020204" pitchFamily="34" charset="0"/>
              <a:buChar char="•"/>
            </a:pPr>
            <a:r>
              <a:rPr lang="en-IN" sz="2400" b="1" dirty="0" smtClean="0">
                <a:latin typeface="Times New Roman" panose="02020603050405020304" pitchFamily="18" charset="0"/>
                <a:cs typeface="Times New Roman" panose="02020603050405020304" pitchFamily="18" charset="0"/>
              </a:rPr>
              <a:t>Davishankar Gaur</a:t>
            </a:r>
          </a:p>
          <a:p>
            <a:pPr marL="342900" indent="-342900">
              <a:lnSpc>
                <a:spcPct val="150000"/>
              </a:lnSpc>
              <a:buFont typeface="Arial" panose="020B0604020202020204" pitchFamily="34" charset="0"/>
              <a:buChar char="•"/>
            </a:pPr>
            <a:r>
              <a:rPr lang="en-IN" sz="2400" b="1" dirty="0" err="1" smtClean="0">
                <a:latin typeface="Times New Roman" panose="02020603050405020304" pitchFamily="18" charset="0"/>
                <a:cs typeface="Times New Roman" panose="02020603050405020304" pitchFamily="18" charset="0"/>
              </a:rPr>
              <a:t>Nagineni</a:t>
            </a:r>
            <a:r>
              <a:rPr lang="en-IN" sz="2400" b="1" dirty="0" smtClean="0">
                <a:latin typeface="Times New Roman" panose="02020603050405020304" pitchFamily="18" charset="0"/>
                <a:cs typeface="Times New Roman" panose="02020603050405020304" pitchFamily="18" charset="0"/>
              </a:rPr>
              <a:t> Kanaka </a:t>
            </a:r>
            <a:r>
              <a:rPr lang="en-IN" sz="2400" b="1" dirty="0" err="1" smtClean="0">
                <a:latin typeface="Times New Roman" panose="02020603050405020304" pitchFamily="18" charset="0"/>
                <a:cs typeface="Times New Roman" panose="02020603050405020304" pitchFamily="18" charset="0"/>
              </a:rPr>
              <a:t>Durga</a:t>
            </a:r>
            <a:r>
              <a:rPr lang="en-IN" sz="2400" b="1" dirty="0" smtClean="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Soundarya</a:t>
            </a:r>
            <a:r>
              <a:rPr lang="en-IN" sz="2400" b="1" u="sng" dirty="0">
                <a:latin typeface="Times New Roman" panose="02020603050405020304" pitchFamily="18" charset="0"/>
                <a:cs typeface="Times New Roman" panose="02020603050405020304" pitchFamily="18" charset="0"/>
              </a:rPr>
              <a:t/>
            </a:r>
            <a:br>
              <a:rPr lang="en-IN" sz="2400" b="1" u="sng"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242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EAE254-4E3A-4C78-9E70-568FD68C5E34}"/>
              </a:ext>
            </a:extLst>
          </p:cNvPr>
          <p:cNvSpPr txBox="1"/>
          <p:nvPr/>
        </p:nvSpPr>
        <p:spPr>
          <a:xfrm>
            <a:off x="1091682" y="653142"/>
            <a:ext cx="8658808" cy="6463308"/>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AGENDA:-</a:t>
            </a:r>
          </a:p>
          <a:p>
            <a:endParaRPr lang="en-US" sz="36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1.PROBLEM STATEMENT</a:t>
            </a:r>
          </a:p>
          <a:p>
            <a:pPr>
              <a:lnSpc>
                <a:spcPct val="150000"/>
              </a:lnSpc>
            </a:pPr>
            <a:r>
              <a:rPr lang="en-US" sz="2400" dirty="0" smtClean="0">
                <a:latin typeface="Times New Roman" panose="02020603050405020304" pitchFamily="18" charset="0"/>
                <a:cs typeface="Times New Roman" panose="02020603050405020304" pitchFamily="18" charset="0"/>
              </a:rPr>
              <a:t>2.APPROACH/SOLUTION</a:t>
            </a:r>
          </a:p>
          <a:p>
            <a:pPr>
              <a:lnSpc>
                <a:spcPct val="150000"/>
              </a:lnSpc>
            </a:pPr>
            <a:r>
              <a:rPr lang="en-US" sz="2400" dirty="0" smtClean="0">
                <a:latin typeface="Times New Roman" panose="02020603050405020304" pitchFamily="18" charset="0"/>
                <a:cs typeface="Times New Roman" panose="02020603050405020304" pitchFamily="18" charset="0"/>
              </a:rPr>
              <a:t>3.LOGIN/ REGISTRATION FLOW</a:t>
            </a:r>
          </a:p>
          <a:p>
            <a:pPr>
              <a:lnSpc>
                <a:spcPct val="150000"/>
              </a:lnSpc>
            </a:pPr>
            <a:r>
              <a:rPr lang="en-US" sz="2400" dirty="0" smtClean="0">
                <a:latin typeface="Times New Roman" panose="02020603050405020304" pitchFamily="18" charset="0"/>
                <a:cs typeface="Times New Roman" panose="02020603050405020304" pitchFamily="18" charset="0"/>
              </a:rPr>
              <a:t>4. FRONTEND FLOW</a:t>
            </a:r>
          </a:p>
          <a:p>
            <a:pPr>
              <a:lnSpc>
                <a:spcPct val="150000"/>
              </a:lnSpc>
            </a:pPr>
            <a:r>
              <a:rPr lang="en-US" sz="2400" dirty="0" smtClean="0">
                <a:latin typeface="Times New Roman" panose="02020603050405020304" pitchFamily="18" charset="0"/>
                <a:cs typeface="Times New Roman" panose="02020603050405020304" pitchFamily="18" charset="0"/>
              </a:rPr>
              <a:t>5. BACKEND FLOW</a:t>
            </a:r>
          </a:p>
          <a:p>
            <a:pPr>
              <a:lnSpc>
                <a:spcPct val="150000"/>
              </a:lnSpc>
            </a:pPr>
            <a:r>
              <a:rPr lang="en-US" sz="2400" dirty="0" smtClean="0">
                <a:latin typeface="Times New Roman" panose="02020603050405020304" pitchFamily="18" charset="0"/>
                <a:cs typeface="Times New Roman" panose="02020603050405020304" pitchFamily="18" charset="0"/>
              </a:rPr>
              <a:t>6. CONNECTING FRONTEND TO BACKEND</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7</a:t>
            </a:r>
            <a:r>
              <a:rPr lang="en-US" sz="2400" dirty="0" smtClean="0">
                <a:latin typeface="Times New Roman" panose="02020603050405020304" pitchFamily="18" charset="0"/>
                <a:cs typeface="Times New Roman" panose="02020603050405020304" pitchFamily="18" charset="0"/>
              </a:rPr>
              <a:t>.TAKEAWAYS FROM THIS PROJECT/CHALLENGES FACED</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8. SAME PROJECT WITH DIFFERENT METHODOLOGY</a:t>
            </a:r>
            <a:r>
              <a:rPr lang="en-IN" sz="2400" b="1" u="sng" dirty="0">
                <a:latin typeface="Times New Roman" panose="02020603050405020304" pitchFamily="18" charset="0"/>
                <a:cs typeface="Times New Roman" panose="02020603050405020304" pitchFamily="18" charset="0"/>
              </a:rPr>
              <a:t/>
            </a:r>
            <a:br>
              <a:rPr lang="en-IN" sz="2400" b="1" u="sng"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735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92881"/>
            <a:ext cx="10363200" cy="938195"/>
          </a:xfrm>
        </p:spPr>
        <p:txBody>
          <a:bodyPr/>
          <a:lstStyle/>
          <a:p>
            <a:r>
              <a:rPr lang="en-US" dirty="0">
                <a:latin typeface="Times New Roman" panose="02020603050405020304" pitchFamily="18" charset="0"/>
                <a:cs typeface="Times New Roman" panose="02020603050405020304" pitchFamily="18" charset="0"/>
              </a:rPr>
              <a:t>Problem Statement</a:t>
            </a:r>
            <a:endParaRPr lang="en-US" dirty="0"/>
          </a:p>
        </p:txBody>
      </p:sp>
      <p:sp>
        <p:nvSpPr>
          <p:cNvPr id="3" name="Text Placeholder 2"/>
          <p:cNvSpPr>
            <a:spLocks noGrp="1"/>
          </p:cNvSpPr>
          <p:nvPr>
            <p:ph type="body" sz="quarter" idx="10"/>
          </p:nvPr>
        </p:nvSpPr>
        <p:spPr>
          <a:xfrm>
            <a:off x="522514" y="1723779"/>
            <a:ext cx="10755085" cy="4366778"/>
          </a:xfrm>
        </p:spPr>
        <p:txBody>
          <a:bodyPr>
            <a:normAutofit/>
          </a:bodyPr>
          <a:lstStyle/>
          <a:p>
            <a:pPr marL="285750" indent="-285750" algn="l">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Build an Interface for managing databases. The UI should have an option to search and add address.</a:t>
            </a:r>
          </a:p>
          <a:p>
            <a:pPr marL="285750" indent="-285750" algn="l">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Search should autocomplete based on records in database. </a:t>
            </a:r>
          </a:p>
          <a:p>
            <a:pPr marL="285750" indent="-285750" algn="l">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Apart from exact match user should have an option to run similar search. Service build for that should return top 5 similar addresses to the input given by user in search box. Enable option to add multiple addresses in the database. This option can be added by taking a file as an input which is of the format csv and has each address on one line.</a:t>
            </a:r>
          </a:p>
          <a:p>
            <a:pPr marL="285750" indent="-285750" algn="l">
              <a:lnSpc>
                <a:spcPct val="150000"/>
              </a:lnSpc>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BONUS-</a:t>
            </a:r>
            <a:r>
              <a:rPr lang="en-US" dirty="0">
                <a:latin typeface="Times New Roman" panose="02020603050405020304" pitchFamily="18" charset="0"/>
                <a:cs typeface="Times New Roman" panose="02020603050405020304" pitchFamily="18" charset="0"/>
              </a:rPr>
              <a:t> Before adding every address validate it against Google Map API (Geocoding API)The build solutions should have a UI, spring based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and a database(SQL, NoSQL) for storing data. </a:t>
            </a:r>
          </a:p>
          <a:p>
            <a:pPr algn="l">
              <a:lnSpc>
                <a:spcPct val="150000"/>
              </a:lnSpc>
            </a:pPr>
            <a:r>
              <a:rPr lang="en-US" b="1" u="sng" dirty="0">
                <a:latin typeface="Times New Roman" panose="02020603050405020304" pitchFamily="18" charset="0"/>
                <a:cs typeface="Times New Roman" panose="02020603050405020304" pitchFamily="18" charset="0"/>
              </a:rPr>
              <a:t>Technologies used :</a:t>
            </a:r>
            <a:r>
              <a:rPr lang="en-US" b="1" dirty="0">
                <a:latin typeface="Times New Roman" panose="02020603050405020304" pitchFamily="18" charset="0"/>
                <a:cs typeface="Times New Roman" panose="02020603050405020304" pitchFamily="18" charset="0"/>
              </a:rPr>
              <a:t>   UI used :</a:t>
            </a:r>
            <a:r>
              <a:rPr lang="en-US" dirty="0">
                <a:latin typeface="Times New Roman" panose="02020603050405020304" pitchFamily="18" charset="0"/>
                <a:cs typeface="Times New Roman" panose="02020603050405020304" pitchFamily="18" charset="0"/>
              </a:rPr>
              <a:t> Angular JS,  </a:t>
            </a:r>
            <a:r>
              <a:rPr lang="en-US" b="1" dirty="0">
                <a:latin typeface="Times New Roman" panose="02020603050405020304" pitchFamily="18" charset="0"/>
                <a:cs typeface="Times New Roman" panose="02020603050405020304" pitchFamily="18" charset="0"/>
              </a:rPr>
              <a:t>Backend :</a:t>
            </a:r>
            <a:r>
              <a:rPr lang="en-US" dirty="0">
                <a:latin typeface="Times New Roman" panose="02020603050405020304" pitchFamily="18" charset="0"/>
                <a:cs typeface="Times New Roman" panose="02020603050405020304" pitchFamily="18" charset="0"/>
              </a:rPr>
              <a:t> Spring JPA, SQL,  JAVA.</a:t>
            </a:r>
          </a:p>
          <a:p>
            <a:endParaRPr lang="en-US" dirty="0"/>
          </a:p>
          <a:p>
            <a:endParaRPr lang="en-US" dirty="0"/>
          </a:p>
        </p:txBody>
      </p:sp>
    </p:spTree>
    <p:extLst>
      <p:ext uri="{BB962C8B-B14F-4D97-AF65-F5344CB8AC3E}">
        <p14:creationId xmlns:p14="http://schemas.microsoft.com/office/powerpoint/2010/main" val="160855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92881"/>
            <a:ext cx="10363200" cy="938195"/>
          </a:xfrm>
        </p:spPr>
        <p:txBody>
          <a:bodyPr/>
          <a:lstStyle/>
          <a:p>
            <a:r>
              <a:rPr lang="en-US" dirty="0"/>
              <a:t>Solutions</a:t>
            </a:r>
          </a:p>
        </p:txBody>
      </p:sp>
      <p:sp>
        <p:nvSpPr>
          <p:cNvPr id="3" name="Text Placeholder 2"/>
          <p:cNvSpPr>
            <a:spLocks noGrp="1"/>
          </p:cNvSpPr>
          <p:nvPr>
            <p:ph type="body" sz="quarter" idx="10"/>
          </p:nvPr>
        </p:nvSpPr>
        <p:spPr>
          <a:xfrm>
            <a:off x="522514" y="1723779"/>
            <a:ext cx="10755085" cy="4366778"/>
          </a:xfrm>
        </p:spPr>
        <p:txBody>
          <a:bodyPr>
            <a:normAutofit/>
          </a:bodyPr>
          <a:lstStyle/>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a web application which should require sign in. Create the login and registration component for the same.</a:t>
            </a:r>
          </a:p>
          <a:p>
            <a:pPr marL="457200" indent="-4572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Back-end server uses Spring Boot with Spring Security for JWT authenticated and Spring Data JPA for Interacting with Database</a:t>
            </a:r>
          </a:p>
          <a:p>
            <a:pPr marL="457200" indent="-4572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Front-end will be build using Angular with </a:t>
            </a:r>
            <a:r>
              <a:rPr lang="en-IN" dirty="0" err="1">
                <a:latin typeface="Times New Roman" panose="02020603050405020304" pitchFamily="18" charset="0"/>
                <a:cs typeface="Times New Roman" panose="02020603050405020304" pitchFamily="18" charset="0"/>
              </a:rPr>
              <a:t>HttpInterceptor</a:t>
            </a:r>
            <a:r>
              <a:rPr lang="en-IN" dirty="0">
                <a:latin typeface="Times New Roman" panose="02020603050405020304" pitchFamily="18" charset="0"/>
                <a:cs typeface="Times New Roman" panose="02020603050405020304" pitchFamily="18" charset="0"/>
              </a:rPr>
              <a:t> and Form Validation</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 the user an option to search for address after sign in and save addresses in databases.</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 user option to manually add address via form as well.  Multiple address can be added using a csv file.</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Verify the </a:t>
            </a:r>
            <a:r>
              <a:rPr lang="en-US" dirty="0" err="1">
                <a:latin typeface="Times New Roman" panose="02020603050405020304" pitchFamily="18" charset="0"/>
                <a:cs typeface="Times New Roman" panose="02020603050405020304" pitchFamily="18" charset="0"/>
              </a:rPr>
              <a:t>eLoc</a:t>
            </a:r>
            <a:r>
              <a:rPr lang="en-US" dirty="0">
                <a:latin typeface="Times New Roman" panose="02020603050405020304" pitchFamily="18" charset="0"/>
                <a:cs typeface="Times New Roman" panose="02020603050405020304" pitchFamily="18" charset="0"/>
              </a:rPr>
              <a:t> field with </a:t>
            </a:r>
            <a:r>
              <a:rPr lang="en-US" dirty="0" err="1">
                <a:latin typeface="Times New Roman" panose="02020603050405020304" pitchFamily="18" charset="0"/>
                <a:cs typeface="Times New Roman" panose="02020603050405020304" pitchFamily="18" charset="0"/>
              </a:rPr>
              <a:t>MapMyIndia</a:t>
            </a:r>
            <a:r>
              <a:rPr lang="en-US" dirty="0">
                <a:latin typeface="Times New Roman" panose="02020603050405020304" pitchFamily="18" charset="0"/>
                <a:cs typeface="Times New Roman" panose="02020603050405020304" pitchFamily="18" charset="0"/>
              </a:rPr>
              <a:t> to check validity before accepting the data into the database.</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02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88C43B-6C4C-49BE-BE78-AC1D9700C154}"/>
              </a:ext>
            </a:extLst>
          </p:cNvPr>
          <p:cNvSpPr/>
          <p:nvPr/>
        </p:nvSpPr>
        <p:spPr>
          <a:xfrm>
            <a:off x="2635897" y="756246"/>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Client</a:t>
            </a:r>
            <a:endParaRPr lang="en-IN" dirty="0"/>
          </a:p>
        </p:txBody>
      </p:sp>
      <p:sp>
        <p:nvSpPr>
          <p:cNvPr id="7" name="Rectangle 6">
            <a:extLst>
              <a:ext uri="{FF2B5EF4-FFF2-40B4-BE49-F238E27FC236}">
                <a16:creationId xmlns:a16="http://schemas.microsoft.com/office/drawing/2014/main" id="{03E7D770-3168-4BDE-A4D5-3191A252929D}"/>
              </a:ext>
            </a:extLst>
          </p:cNvPr>
          <p:cNvSpPr/>
          <p:nvPr/>
        </p:nvSpPr>
        <p:spPr>
          <a:xfrm>
            <a:off x="7707085" y="692835"/>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Server</a:t>
            </a:r>
            <a:endParaRPr lang="en-IN" dirty="0"/>
          </a:p>
        </p:txBody>
      </p:sp>
      <p:cxnSp>
        <p:nvCxnSpPr>
          <p:cNvPr id="9" name="Straight Connector 8">
            <a:extLst>
              <a:ext uri="{FF2B5EF4-FFF2-40B4-BE49-F238E27FC236}">
                <a16:creationId xmlns:a16="http://schemas.microsoft.com/office/drawing/2014/main" id="{78E608D1-BE60-485A-AB9B-2F1CA659E61E}"/>
              </a:ext>
            </a:extLst>
          </p:cNvPr>
          <p:cNvCxnSpPr>
            <a:cxnSpLocks/>
            <a:stCxn id="6" idx="2"/>
          </p:cNvCxnSpPr>
          <p:nvPr/>
        </p:nvCxnSpPr>
        <p:spPr>
          <a:xfrm>
            <a:off x="3093097" y="1670646"/>
            <a:ext cx="0" cy="404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BDEEA1-0AE6-4DF6-A6F3-798FF693195C}"/>
              </a:ext>
            </a:extLst>
          </p:cNvPr>
          <p:cNvCxnSpPr>
            <a:cxnSpLocks/>
            <a:stCxn id="7" idx="2"/>
          </p:cNvCxnSpPr>
          <p:nvPr/>
        </p:nvCxnSpPr>
        <p:spPr>
          <a:xfrm>
            <a:off x="8164285" y="1607235"/>
            <a:ext cx="0" cy="406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40F6C1-A0BC-463D-B6D6-A13A2C4D052B}"/>
              </a:ext>
            </a:extLst>
          </p:cNvPr>
          <p:cNvCxnSpPr/>
          <p:nvPr/>
        </p:nvCxnSpPr>
        <p:spPr>
          <a:xfrm>
            <a:off x="3093097" y="1829219"/>
            <a:ext cx="5071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18CEAEC-9CD9-4506-A9AA-4C8B5F95A9D1}"/>
              </a:ext>
            </a:extLst>
          </p:cNvPr>
          <p:cNvCxnSpPr/>
          <p:nvPr/>
        </p:nvCxnSpPr>
        <p:spPr>
          <a:xfrm flipH="1">
            <a:off x="3093097" y="2338579"/>
            <a:ext cx="5071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46AD64-1863-449A-B1EA-A09E95D1B0AD}"/>
              </a:ext>
            </a:extLst>
          </p:cNvPr>
          <p:cNvCxnSpPr/>
          <p:nvPr/>
        </p:nvCxnSpPr>
        <p:spPr>
          <a:xfrm>
            <a:off x="3104761" y="2899677"/>
            <a:ext cx="5071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DA0249F-3700-42D9-9D14-963DB7AECBC0}"/>
              </a:ext>
            </a:extLst>
          </p:cNvPr>
          <p:cNvCxnSpPr/>
          <p:nvPr/>
        </p:nvCxnSpPr>
        <p:spPr>
          <a:xfrm flipH="1">
            <a:off x="3073328" y="3142635"/>
            <a:ext cx="5071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45B64F4-8E56-4790-9127-FEC6818CDA60}"/>
              </a:ext>
            </a:extLst>
          </p:cNvPr>
          <p:cNvCxnSpPr>
            <a:cxnSpLocks/>
          </p:cNvCxnSpPr>
          <p:nvPr/>
        </p:nvCxnSpPr>
        <p:spPr>
          <a:xfrm>
            <a:off x="3118099" y="4742577"/>
            <a:ext cx="5024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BDA818-39CE-4DD3-936B-A3708A874A77}"/>
              </a:ext>
            </a:extLst>
          </p:cNvPr>
          <p:cNvCxnSpPr/>
          <p:nvPr/>
        </p:nvCxnSpPr>
        <p:spPr>
          <a:xfrm flipH="1">
            <a:off x="3093097" y="5004155"/>
            <a:ext cx="5071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DDE8C75-1449-4237-A509-B79FAD656EAF}"/>
              </a:ext>
            </a:extLst>
          </p:cNvPr>
          <p:cNvCxnSpPr/>
          <p:nvPr/>
        </p:nvCxnSpPr>
        <p:spPr>
          <a:xfrm flipH="1">
            <a:off x="8131259" y="232814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70E055E-22FA-4802-B2D1-6818A12F9610}"/>
              </a:ext>
            </a:extLst>
          </p:cNvPr>
          <p:cNvCxnSpPr/>
          <p:nvPr/>
        </p:nvCxnSpPr>
        <p:spPr>
          <a:xfrm flipH="1">
            <a:off x="8131259" y="313372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EC7396C-6F54-41F1-9986-C164923FE389}"/>
              </a:ext>
            </a:extLst>
          </p:cNvPr>
          <p:cNvCxnSpPr/>
          <p:nvPr/>
        </p:nvCxnSpPr>
        <p:spPr>
          <a:xfrm>
            <a:off x="8142635" y="1834177"/>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18B815-5517-4867-ADE1-A3815B75E1B9}"/>
              </a:ext>
            </a:extLst>
          </p:cNvPr>
          <p:cNvCxnSpPr>
            <a:cxnSpLocks/>
          </p:cNvCxnSpPr>
          <p:nvPr/>
        </p:nvCxnSpPr>
        <p:spPr>
          <a:xfrm>
            <a:off x="8566809" y="1852090"/>
            <a:ext cx="21650" cy="430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592A1E-5F91-442F-9CC8-FEF5B437F172}"/>
              </a:ext>
            </a:extLst>
          </p:cNvPr>
          <p:cNvCxnSpPr/>
          <p:nvPr/>
        </p:nvCxnSpPr>
        <p:spPr>
          <a:xfrm flipV="1">
            <a:off x="8131259" y="2874326"/>
            <a:ext cx="457200" cy="9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1EC2D2B-C062-45E2-9023-1C1F41A16D81}"/>
              </a:ext>
            </a:extLst>
          </p:cNvPr>
          <p:cNvCxnSpPr>
            <a:cxnSpLocks/>
          </p:cNvCxnSpPr>
          <p:nvPr/>
        </p:nvCxnSpPr>
        <p:spPr>
          <a:xfrm>
            <a:off x="8603279" y="2845530"/>
            <a:ext cx="0" cy="307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C67A8D8-B814-4144-8FB2-D96BC5AA2FD2}"/>
              </a:ext>
            </a:extLst>
          </p:cNvPr>
          <p:cNvCxnSpPr>
            <a:cxnSpLocks/>
          </p:cNvCxnSpPr>
          <p:nvPr/>
        </p:nvCxnSpPr>
        <p:spPr>
          <a:xfrm>
            <a:off x="8109608" y="473354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A8026F-0161-4A76-90FC-910393419CDA}"/>
              </a:ext>
            </a:extLst>
          </p:cNvPr>
          <p:cNvCxnSpPr>
            <a:cxnSpLocks/>
          </p:cNvCxnSpPr>
          <p:nvPr/>
        </p:nvCxnSpPr>
        <p:spPr>
          <a:xfrm>
            <a:off x="8575064" y="4733540"/>
            <a:ext cx="0" cy="326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2C80814-1BE9-4F31-BDAD-BB9FA2EAEBC5}"/>
              </a:ext>
            </a:extLst>
          </p:cNvPr>
          <p:cNvCxnSpPr/>
          <p:nvPr/>
        </p:nvCxnSpPr>
        <p:spPr>
          <a:xfrm flipH="1">
            <a:off x="8131259" y="50041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0762E11-5729-4FC6-BD23-0A118C48EA90}"/>
              </a:ext>
            </a:extLst>
          </p:cNvPr>
          <p:cNvSpPr txBox="1"/>
          <p:nvPr/>
        </p:nvSpPr>
        <p:spPr>
          <a:xfrm>
            <a:off x="3354376" y="1235181"/>
            <a:ext cx="5071167"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1. Post(/</a:t>
            </a:r>
            <a:r>
              <a:rPr lang="en-US" sz="1600" dirty="0" err="1">
                <a:latin typeface="Times New Roman" panose="02020603050405020304" pitchFamily="18" charset="0"/>
                <a:cs typeface="Times New Roman" panose="02020603050405020304" pitchFamily="18" charset="0"/>
              </a:rPr>
              <a:t>api</a:t>
            </a:r>
            <a:r>
              <a:rPr lang="en-US" sz="1600" dirty="0">
                <a:latin typeface="Times New Roman" panose="02020603050405020304" pitchFamily="18" charset="0"/>
                <a:cs typeface="Times New Roman" panose="02020603050405020304" pitchFamily="18" charset="0"/>
              </a:rPr>
              <a:t>/auth/register)</a:t>
            </a:r>
          </a:p>
          <a:p>
            <a:r>
              <a:rPr lang="en-US" sz="1600" dirty="0">
                <a:latin typeface="Times New Roman" panose="02020603050405020304" pitchFamily="18" charset="0"/>
                <a:cs typeface="Times New Roman" panose="02020603050405020304" pitchFamily="18" charset="0"/>
              </a:rPr>
              <a:t>(username, email, password, password2)</a:t>
            </a:r>
            <a:endParaRPr lang="en-IN" sz="1600" dirty="0">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20AAC02C-206F-4642-A1C1-6266F7C05A11}"/>
              </a:ext>
            </a:extLst>
          </p:cNvPr>
          <p:cNvSpPr txBox="1"/>
          <p:nvPr/>
        </p:nvSpPr>
        <p:spPr>
          <a:xfrm flipH="1">
            <a:off x="8639436" y="2430032"/>
            <a:ext cx="332673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 Authenticates</a:t>
            </a:r>
          </a:p>
          <a:p>
            <a:r>
              <a:rPr lang="en-US" sz="1600" dirty="0">
                <a:latin typeface="Times New Roman" panose="02020603050405020304" pitchFamily="18" charset="0"/>
                <a:cs typeface="Times New Roman" panose="02020603050405020304" pitchFamily="18" charset="0"/>
              </a:rPr>
              <a:t>(username, password)</a:t>
            </a:r>
          </a:p>
          <a:p>
            <a:r>
              <a:rPr lang="en-US" sz="1600" dirty="0">
                <a:latin typeface="Times New Roman" panose="02020603050405020304" pitchFamily="18" charset="0"/>
                <a:cs typeface="Times New Roman" panose="02020603050405020304" pitchFamily="18" charset="0"/>
              </a:rPr>
              <a:t>Creates JWT token with a secret.</a:t>
            </a:r>
            <a:endParaRPr lang="en-IN" sz="1600"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D5C374B2-634A-4574-9457-7BA0E1884FAB}"/>
              </a:ext>
            </a:extLst>
          </p:cNvPr>
          <p:cNvSpPr txBox="1"/>
          <p:nvPr/>
        </p:nvSpPr>
        <p:spPr>
          <a:xfrm>
            <a:off x="4027716" y="1812060"/>
            <a:ext cx="3133355"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3. Return message</a:t>
            </a:r>
          </a:p>
          <a:p>
            <a:r>
              <a:rPr lang="en-US" sz="1600" dirty="0">
                <a:latin typeface="Times New Roman" panose="02020603050405020304" pitchFamily="18" charset="0"/>
                <a:cs typeface="Times New Roman" panose="02020603050405020304" pitchFamily="18" charset="0"/>
              </a:rPr>
              <a:t>(“User Registered successfully!!”)</a:t>
            </a:r>
            <a:endParaRPr lang="en-IN" sz="1600" dirty="0">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AD346EAB-2155-412F-AB15-1E385D6BF46A}"/>
              </a:ext>
            </a:extLst>
          </p:cNvPr>
          <p:cNvSpPr txBox="1"/>
          <p:nvPr/>
        </p:nvSpPr>
        <p:spPr>
          <a:xfrm flipH="1">
            <a:off x="8686821" y="1530850"/>
            <a:ext cx="2481922"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 Checks if there any existing user in database</a:t>
            </a:r>
            <a:endParaRPr lang="en-IN" sz="16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FF36601D-F2EF-4739-AF0E-07B6E79D6472}"/>
              </a:ext>
            </a:extLst>
          </p:cNvPr>
          <p:cNvSpPr txBox="1"/>
          <p:nvPr/>
        </p:nvSpPr>
        <p:spPr>
          <a:xfrm>
            <a:off x="3955564" y="2338579"/>
            <a:ext cx="2481947" cy="584775"/>
          </a:xfrm>
          <a:prstGeom prst="rect">
            <a:avLst/>
          </a:prstGeom>
          <a:noFill/>
        </p:spPr>
        <p:txBody>
          <a:bodyPr wrap="square" rtlCol="0">
            <a:spAutoFit/>
          </a:bodyPr>
          <a:lstStyle/>
          <a:p>
            <a:r>
              <a:rPr lang="en-US" sz="1600" dirty="0"/>
              <a:t>1. Post(/</a:t>
            </a:r>
            <a:r>
              <a:rPr lang="en-US" sz="1600" dirty="0" err="1"/>
              <a:t>api</a:t>
            </a:r>
            <a:r>
              <a:rPr lang="en-US" sz="1600" dirty="0"/>
              <a:t>/auth/login)</a:t>
            </a:r>
          </a:p>
          <a:p>
            <a:r>
              <a:rPr lang="en-US" sz="1600" dirty="0"/>
              <a:t>(username, password)</a:t>
            </a:r>
            <a:endParaRPr lang="en-IN" sz="1600" dirty="0"/>
          </a:p>
        </p:txBody>
      </p:sp>
      <p:sp>
        <p:nvSpPr>
          <p:cNvPr id="81" name="TextBox 80">
            <a:extLst>
              <a:ext uri="{FF2B5EF4-FFF2-40B4-BE49-F238E27FC236}">
                <a16:creationId xmlns:a16="http://schemas.microsoft.com/office/drawing/2014/main" id="{C28716B2-FBE4-4A27-9E19-BD620B0DB335}"/>
              </a:ext>
            </a:extLst>
          </p:cNvPr>
          <p:cNvSpPr txBox="1"/>
          <p:nvPr/>
        </p:nvSpPr>
        <p:spPr>
          <a:xfrm>
            <a:off x="3893926" y="3071840"/>
            <a:ext cx="3904611"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3. Return JWT response (token, type, user info, authorities) and message(user logged In Successfully)</a:t>
            </a:r>
          </a:p>
          <a:p>
            <a:endParaRPr lang="en-IN" sz="1600" dirty="0">
              <a:latin typeface="Times New Roman" panose="02020603050405020304" pitchFamily="18" charset="0"/>
              <a:cs typeface="Times New Roman" panose="02020603050405020304" pitchFamily="18" charset="0"/>
            </a:endParaRPr>
          </a:p>
        </p:txBody>
      </p:sp>
      <p:sp>
        <p:nvSpPr>
          <p:cNvPr id="82" name="TextBox 81">
            <a:extLst>
              <a:ext uri="{FF2B5EF4-FFF2-40B4-BE49-F238E27FC236}">
                <a16:creationId xmlns:a16="http://schemas.microsoft.com/office/drawing/2014/main" id="{80303701-4B36-4394-A361-AFDC3DACF207}"/>
              </a:ext>
            </a:extLst>
          </p:cNvPr>
          <p:cNvSpPr txBox="1"/>
          <p:nvPr/>
        </p:nvSpPr>
        <p:spPr>
          <a:xfrm>
            <a:off x="4027716" y="3830369"/>
            <a:ext cx="3004488"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4. Request </a:t>
            </a:r>
            <a:r>
              <a:rPr lang="en-US" sz="1600" dirty="0" smtClean="0">
                <a:latin typeface="Times New Roman" panose="02020603050405020304" pitchFamily="18" charset="0"/>
                <a:cs typeface="Times New Roman" panose="02020603050405020304" pitchFamily="18" charset="0"/>
              </a:rPr>
              <a:t>data(Address </a:t>
            </a:r>
            <a:r>
              <a:rPr lang="en-US" sz="1600" dirty="0">
                <a:latin typeface="Times New Roman" panose="02020603050405020304" pitchFamily="18" charset="0"/>
                <a:cs typeface="Times New Roman" panose="02020603050405020304" pitchFamily="18" charset="0"/>
              </a:rPr>
              <a:t>&amp; File ) with JWT on  Authorization Header</a:t>
            </a:r>
            <a:endParaRPr lang="en-IN" sz="1600"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id="{74C59AEC-2154-4D6B-A556-A22CA30BBB17}"/>
              </a:ext>
            </a:extLst>
          </p:cNvPr>
          <p:cNvSpPr txBox="1"/>
          <p:nvPr/>
        </p:nvSpPr>
        <p:spPr>
          <a:xfrm>
            <a:off x="8765742" y="4387092"/>
            <a:ext cx="3252832"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5. Checks JWT signature Get user info &amp; authenticate</a:t>
            </a:r>
          </a:p>
          <a:p>
            <a:r>
              <a:rPr lang="en-US" sz="1600" dirty="0">
                <a:latin typeface="Times New Roman" panose="02020603050405020304" pitchFamily="18" charset="0"/>
                <a:cs typeface="Times New Roman" panose="02020603050405020304" pitchFamily="18" charset="0"/>
              </a:rPr>
              <a:t>Authorize </a:t>
            </a:r>
            <a:r>
              <a:rPr lang="en-US" sz="1600" dirty="0" smtClean="0">
                <a:latin typeface="Times New Roman" panose="02020603050405020304" pitchFamily="18" charset="0"/>
                <a:cs typeface="Times New Roman" panose="02020603050405020304" pitchFamily="18" charset="0"/>
              </a:rPr>
              <a:t>by comparing </a:t>
            </a:r>
            <a:r>
              <a:rPr lang="en-US" sz="1600" dirty="0">
                <a:latin typeface="Times New Roman" panose="02020603050405020304" pitchFamily="18" charset="0"/>
                <a:cs typeface="Times New Roman" panose="02020603050405020304" pitchFamily="18" charset="0"/>
              </a:rPr>
              <a:t>user’s </a:t>
            </a:r>
            <a:r>
              <a:rPr lang="en-US" sz="1600" dirty="0" smtClean="0">
                <a:latin typeface="Times New Roman" panose="02020603050405020304" pitchFamily="18" charset="0"/>
                <a:cs typeface="Times New Roman" panose="02020603050405020304" pitchFamily="18" charset="0"/>
              </a:rPr>
              <a:t>token and its signature part.</a:t>
            </a:r>
            <a:endParaRPr lang="en-IN" sz="1600"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D710213A-617C-4C90-9D81-CD107689CBB1}"/>
              </a:ext>
            </a:extLst>
          </p:cNvPr>
          <p:cNvSpPr txBox="1"/>
          <p:nvPr/>
        </p:nvSpPr>
        <p:spPr>
          <a:xfrm>
            <a:off x="4096312" y="5011369"/>
            <a:ext cx="2854995"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6. Return </a:t>
            </a:r>
            <a:r>
              <a:rPr lang="en-US" sz="1600" dirty="0" smtClean="0">
                <a:latin typeface="Times New Roman" panose="02020603050405020304" pitchFamily="18" charset="0"/>
                <a:cs typeface="Times New Roman" panose="02020603050405020304" pitchFamily="18" charset="0"/>
              </a:rPr>
              <a:t>response(Address/File).</a:t>
            </a:r>
            <a:endParaRPr lang="en-IN" sz="1600" dirty="0">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13463C44-470E-4EDB-B784-8323C8388277}"/>
              </a:ext>
            </a:extLst>
          </p:cNvPr>
          <p:cNvSpPr txBox="1"/>
          <p:nvPr/>
        </p:nvSpPr>
        <p:spPr>
          <a:xfrm>
            <a:off x="1181345" y="1842838"/>
            <a:ext cx="195840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User’s Registration</a:t>
            </a:r>
            <a:endParaRPr lang="en-IN" sz="1600" dirty="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B8892E73-0BFD-4BA5-9A0A-0EF3D50A92F7}"/>
              </a:ext>
            </a:extLst>
          </p:cNvPr>
          <p:cNvSpPr txBox="1"/>
          <p:nvPr/>
        </p:nvSpPr>
        <p:spPr>
          <a:xfrm>
            <a:off x="1065071" y="4129563"/>
            <a:ext cx="150549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User Login</a:t>
            </a:r>
            <a:endParaRPr lang="en-IN" sz="1600"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5777DFC3-EBEF-4933-876D-70B33BC78B54}"/>
              </a:ext>
            </a:extLst>
          </p:cNvPr>
          <p:cNvSpPr txBox="1"/>
          <p:nvPr/>
        </p:nvSpPr>
        <p:spPr>
          <a:xfrm>
            <a:off x="1162244" y="5004261"/>
            <a:ext cx="1505493"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Access Resources</a:t>
            </a:r>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47D1400-461B-4377-A640-C5CE46A72C6C}"/>
              </a:ext>
            </a:extLst>
          </p:cNvPr>
          <p:cNvSpPr txBox="1"/>
          <p:nvPr/>
        </p:nvSpPr>
        <p:spPr>
          <a:xfrm>
            <a:off x="895739" y="276470"/>
            <a:ext cx="752980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User  </a:t>
            </a:r>
            <a:r>
              <a:rPr lang="en-US" sz="2400" b="1" u="sng" dirty="0" smtClean="0">
                <a:latin typeface="Times New Roman" panose="02020603050405020304" pitchFamily="18" charset="0"/>
                <a:cs typeface="Times New Roman" panose="02020603050405020304" pitchFamily="18" charset="0"/>
              </a:rPr>
              <a:t>Login/ Registration Flow </a:t>
            </a:r>
            <a:r>
              <a:rPr lang="en-US" sz="2400" b="1" u="sng" dirty="0">
                <a:latin typeface="Times New Roman" panose="02020603050405020304" pitchFamily="18" charset="0"/>
                <a:cs typeface="Times New Roman" panose="02020603050405020304" pitchFamily="18" charset="0"/>
              </a:rPr>
              <a:t>:-</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826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FD075D6-0363-4542-A121-6E97E5615058}"/>
              </a:ext>
            </a:extLst>
          </p:cNvPr>
          <p:cNvSpPr/>
          <p:nvPr/>
        </p:nvSpPr>
        <p:spPr>
          <a:xfrm>
            <a:off x="124408" y="1530223"/>
            <a:ext cx="9144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App</a:t>
            </a:r>
            <a:endParaRPr lang="en-IN" dirty="0"/>
          </a:p>
        </p:txBody>
      </p:sp>
      <p:sp>
        <p:nvSpPr>
          <p:cNvPr id="5" name="Rectangle 4">
            <a:extLst>
              <a:ext uri="{FF2B5EF4-FFF2-40B4-BE49-F238E27FC236}">
                <a16:creationId xmlns:a16="http://schemas.microsoft.com/office/drawing/2014/main" id="{00F57D28-159A-4A2B-B289-5EE573317755}"/>
              </a:ext>
            </a:extLst>
          </p:cNvPr>
          <p:cNvSpPr/>
          <p:nvPr/>
        </p:nvSpPr>
        <p:spPr>
          <a:xfrm>
            <a:off x="463420" y="2272004"/>
            <a:ext cx="1492898" cy="67180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Router</a:t>
            </a:r>
            <a:endParaRPr lang="en-IN" dirty="0"/>
          </a:p>
        </p:txBody>
      </p:sp>
      <p:sp>
        <p:nvSpPr>
          <p:cNvPr id="6" name="Rectangle 5">
            <a:extLst>
              <a:ext uri="{FF2B5EF4-FFF2-40B4-BE49-F238E27FC236}">
                <a16:creationId xmlns:a16="http://schemas.microsoft.com/office/drawing/2014/main" id="{9EBF3C6A-39B1-4C01-BCD9-B1B1D9A76B09}"/>
              </a:ext>
            </a:extLst>
          </p:cNvPr>
          <p:cNvSpPr/>
          <p:nvPr/>
        </p:nvSpPr>
        <p:spPr>
          <a:xfrm>
            <a:off x="5794309" y="1182656"/>
            <a:ext cx="2385527" cy="6018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Register</a:t>
            </a:r>
            <a:endParaRPr lang="en-IN" dirty="0"/>
          </a:p>
        </p:txBody>
      </p:sp>
      <p:sp>
        <p:nvSpPr>
          <p:cNvPr id="7" name="Rectangle 6">
            <a:extLst>
              <a:ext uri="{FF2B5EF4-FFF2-40B4-BE49-F238E27FC236}">
                <a16:creationId xmlns:a16="http://schemas.microsoft.com/office/drawing/2014/main" id="{D67C1F17-7DCD-403A-9A20-4E604841505E}"/>
              </a:ext>
            </a:extLst>
          </p:cNvPr>
          <p:cNvSpPr/>
          <p:nvPr/>
        </p:nvSpPr>
        <p:spPr>
          <a:xfrm>
            <a:off x="5794309" y="2017746"/>
            <a:ext cx="2385527" cy="59016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Login</a:t>
            </a:r>
            <a:endParaRPr lang="en-IN" dirty="0"/>
          </a:p>
        </p:txBody>
      </p:sp>
      <p:sp>
        <p:nvSpPr>
          <p:cNvPr id="8" name="Rectangle 7">
            <a:extLst>
              <a:ext uri="{FF2B5EF4-FFF2-40B4-BE49-F238E27FC236}">
                <a16:creationId xmlns:a16="http://schemas.microsoft.com/office/drawing/2014/main" id="{2DF17CC6-5A06-4670-B3D1-09343BE90636}"/>
              </a:ext>
            </a:extLst>
          </p:cNvPr>
          <p:cNvSpPr/>
          <p:nvPr/>
        </p:nvSpPr>
        <p:spPr>
          <a:xfrm>
            <a:off x="5794309" y="2883159"/>
            <a:ext cx="2385527" cy="6064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Address</a:t>
            </a:r>
            <a:endParaRPr lang="en-IN" dirty="0"/>
          </a:p>
        </p:txBody>
      </p:sp>
      <p:sp>
        <p:nvSpPr>
          <p:cNvPr id="9" name="Rectangle 8">
            <a:extLst>
              <a:ext uri="{FF2B5EF4-FFF2-40B4-BE49-F238E27FC236}">
                <a16:creationId xmlns:a16="http://schemas.microsoft.com/office/drawing/2014/main" id="{FDE5A4B3-FCBE-45C9-9448-F09BA537DA01}"/>
              </a:ext>
            </a:extLst>
          </p:cNvPr>
          <p:cNvSpPr/>
          <p:nvPr/>
        </p:nvSpPr>
        <p:spPr>
          <a:xfrm>
            <a:off x="5794309" y="3764903"/>
            <a:ext cx="2385527" cy="6064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Upload File</a:t>
            </a:r>
            <a:endParaRPr lang="en-IN" dirty="0"/>
          </a:p>
        </p:txBody>
      </p:sp>
      <p:sp>
        <p:nvSpPr>
          <p:cNvPr id="11" name="Rectangle: Rounded Corners 10">
            <a:extLst>
              <a:ext uri="{FF2B5EF4-FFF2-40B4-BE49-F238E27FC236}">
                <a16:creationId xmlns:a16="http://schemas.microsoft.com/office/drawing/2014/main" id="{F2491E7F-8A8C-44B5-8CB5-378A0A0DBB2A}"/>
              </a:ext>
            </a:extLst>
          </p:cNvPr>
          <p:cNvSpPr/>
          <p:nvPr/>
        </p:nvSpPr>
        <p:spPr>
          <a:xfrm>
            <a:off x="10152594" y="1530223"/>
            <a:ext cx="1707503" cy="9144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Auth Service</a:t>
            </a:r>
            <a:endParaRPr lang="en-IN" dirty="0"/>
          </a:p>
        </p:txBody>
      </p:sp>
      <p:sp>
        <p:nvSpPr>
          <p:cNvPr id="12" name="Rectangle: Rounded Corners 11">
            <a:extLst>
              <a:ext uri="{FF2B5EF4-FFF2-40B4-BE49-F238E27FC236}">
                <a16:creationId xmlns:a16="http://schemas.microsoft.com/office/drawing/2014/main" id="{B873F231-D327-4494-8E59-3A4911398CB2}"/>
              </a:ext>
            </a:extLst>
          </p:cNvPr>
          <p:cNvSpPr/>
          <p:nvPr/>
        </p:nvSpPr>
        <p:spPr>
          <a:xfrm>
            <a:off x="8727032" y="608827"/>
            <a:ext cx="1707503" cy="70095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Map Service</a:t>
            </a:r>
            <a:endParaRPr lang="en-IN" dirty="0"/>
          </a:p>
        </p:txBody>
      </p:sp>
      <p:sp>
        <p:nvSpPr>
          <p:cNvPr id="13" name="Rectangle: Rounded Corners 12">
            <a:extLst>
              <a:ext uri="{FF2B5EF4-FFF2-40B4-BE49-F238E27FC236}">
                <a16:creationId xmlns:a16="http://schemas.microsoft.com/office/drawing/2014/main" id="{D5FC1829-7EAF-437D-9167-DCAFC91D7B77}"/>
              </a:ext>
            </a:extLst>
          </p:cNvPr>
          <p:cNvSpPr/>
          <p:nvPr/>
        </p:nvSpPr>
        <p:spPr>
          <a:xfrm>
            <a:off x="8631095" y="3610948"/>
            <a:ext cx="1707502" cy="9144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Upload File Service</a:t>
            </a:r>
            <a:endParaRPr lang="en-IN" dirty="0"/>
          </a:p>
        </p:txBody>
      </p:sp>
      <p:cxnSp>
        <p:nvCxnSpPr>
          <p:cNvPr id="15" name="Straight Connector 14">
            <a:extLst>
              <a:ext uri="{FF2B5EF4-FFF2-40B4-BE49-F238E27FC236}">
                <a16:creationId xmlns:a16="http://schemas.microsoft.com/office/drawing/2014/main" id="{5F1B043E-C17E-42B7-89E9-CBB47BD230D5}"/>
              </a:ext>
            </a:extLst>
          </p:cNvPr>
          <p:cNvCxnSpPr>
            <a:stCxn id="6" idx="3"/>
            <a:endCxn id="6" idx="3"/>
          </p:cNvCxnSpPr>
          <p:nvPr/>
        </p:nvCxnSpPr>
        <p:spPr>
          <a:xfrm>
            <a:off x="8179836" y="148356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3161BC-2BA8-4434-B736-23A542716CCF}"/>
              </a:ext>
            </a:extLst>
          </p:cNvPr>
          <p:cNvCxnSpPr/>
          <p:nvPr/>
        </p:nvCxnSpPr>
        <p:spPr>
          <a:xfrm flipV="1">
            <a:off x="10851502" y="4096139"/>
            <a:ext cx="0" cy="130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29D054-D714-4F5D-8CDC-38B9AA21FA06}"/>
              </a:ext>
            </a:extLst>
          </p:cNvPr>
          <p:cNvCxnSpPr>
            <a:stCxn id="5" idx="3"/>
          </p:cNvCxnSpPr>
          <p:nvPr/>
        </p:nvCxnSpPr>
        <p:spPr>
          <a:xfrm>
            <a:off x="1956318" y="2607906"/>
            <a:ext cx="550506" cy="4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EA58C36-8D16-48F5-9CB7-D92C9D977C8E}"/>
              </a:ext>
            </a:extLst>
          </p:cNvPr>
          <p:cNvCxnSpPr>
            <a:cxnSpLocks/>
          </p:cNvCxnSpPr>
          <p:nvPr/>
        </p:nvCxnSpPr>
        <p:spPr>
          <a:xfrm flipV="1">
            <a:off x="4758612" y="1483569"/>
            <a:ext cx="0" cy="14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7443574-3255-44D4-9570-F1F77E0EB3ED}"/>
              </a:ext>
            </a:extLst>
          </p:cNvPr>
          <p:cNvCxnSpPr/>
          <p:nvPr/>
        </p:nvCxnSpPr>
        <p:spPr>
          <a:xfrm>
            <a:off x="4758612" y="1483569"/>
            <a:ext cx="1035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B59AD3C-D0B8-40C6-8C13-3A185A6DCEE5}"/>
              </a:ext>
            </a:extLst>
          </p:cNvPr>
          <p:cNvCxnSpPr/>
          <p:nvPr/>
        </p:nvCxnSpPr>
        <p:spPr>
          <a:xfrm>
            <a:off x="4758612" y="2365310"/>
            <a:ext cx="1035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F07A519-E909-48FA-8CAA-5BC6FC4B5B39}"/>
              </a:ext>
            </a:extLst>
          </p:cNvPr>
          <p:cNvCxnSpPr/>
          <p:nvPr/>
        </p:nvCxnSpPr>
        <p:spPr>
          <a:xfrm>
            <a:off x="4758612" y="3279710"/>
            <a:ext cx="1035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F5D602-F59A-48F2-AF4B-D8F45E0B75DD}"/>
              </a:ext>
            </a:extLst>
          </p:cNvPr>
          <p:cNvCxnSpPr>
            <a:cxnSpLocks/>
          </p:cNvCxnSpPr>
          <p:nvPr/>
        </p:nvCxnSpPr>
        <p:spPr>
          <a:xfrm>
            <a:off x="4758612" y="2943808"/>
            <a:ext cx="0" cy="1152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F824F75-6612-4B16-AC82-AF95EC8E3A05}"/>
              </a:ext>
            </a:extLst>
          </p:cNvPr>
          <p:cNvCxnSpPr>
            <a:cxnSpLocks/>
            <a:endCxn id="9" idx="1"/>
          </p:cNvCxnSpPr>
          <p:nvPr/>
        </p:nvCxnSpPr>
        <p:spPr>
          <a:xfrm>
            <a:off x="4758612" y="4068148"/>
            <a:ext cx="10356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7295BC7-46D1-4EED-9FAF-62EF8480C9EA}"/>
              </a:ext>
            </a:extLst>
          </p:cNvPr>
          <p:cNvSpPr txBox="1"/>
          <p:nvPr/>
        </p:nvSpPr>
        <p:spPr>
          <a:xfrm>
            <a:off x="345233" y="261257"/>
            <a:ext cx="4226767"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Frontend Flow:-</a:t>
            </a:r>
            <a:endParaRPr lang="en-IN" sz="2400" b="1" u="sng"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A069CE8-CAE1-43A8-BB65-1BCB62A12544}"/>
              </a:ext>
            </a:extLst>
          </p:cNvPr>
          <p:cNvSpPr/>
          <p:nvPr/>
        </p:nvSpPr>
        <p:spPr>
          <a:xfrm>
            <a:off x="2447731" y="2420063"/>
            <a:ext cx="1710607" cy="6718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Auth</a:t>
            </a:r>
            <a:endParaRPr lang="en-IN" dirty="0"/>
          </a:p>
        </p:txBody>
      </p:sp>
      <p:sp>
        <p:nvSpPr>
          <p:cNvPr id="10" name="Rectangle 9">
            <a:extLst>
              <a:ext uri="{FF2B5EF4-FFF2-40B4-BE49-F238E27FC236}">
                <a16:creationId xmlns:a16="http://schemas.microsoft.com/office/drawing/2014/main" id="{82613779-FD23-4C58-843D-3B779598FFB4}"/>
              </a:ext>
            </a:extLst>
          </p:cNvPr>
          <p:cNvSpPr/>
          <p:nvPr/>
        </p:nvSpPr>
        <p:spPr>
          <a:xfrm>
            <a:off x="2435290" y="3429000"/>
            <a:ext cx="1710607" cy="7651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Core</a:t>
            </a:r>
            <a:endParaRPr lang="en-IN" dirty="0"/>
          </a:p>
        </p:txBody>
      </p:sp>
      <p:cxnSp>
        <p:nvCxnSpPr>
          <p:cNvPr id="16" name="Straight Connector 15">
            <a:extLst>
              <a:ext uri="{FF2B5EF4-FFF2-40B4-BE49-F238E27FC236}">
                <a16:creationId xmlns:a16="http://schemas.microsoft.com/office/drawing/2014/main" id="{B2FDCD52-562E-4604-A0AA-0DB8A6FCCA4E}"/>
              </a:ext>
            </a:extLst>
          </p:cNvPr>
          <p:cNvCxnSpPr>
            <a:cxnSpLocks/>
          </p:cNvCxnSpPr>
          <p:nvPr/>
        </p:nvCxnSpPr>
        <p:spPr>
          <a:xfrm flipV="1">
            <a:off x="4128792" y="2787318"/>
            <a:ext cx="659367" cy="2534"/>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5F1B5DC-4B97-4D48-93CC-2F83B8D3DD36}"/>
              </a:ext>
            </a:extLst>
          </p:cNvPr>
          <p:cNvSpPr/>
          <p:nvPr/>
        </p:nvSpPr>
        <p:spPr>
          <a:xfrm>
            <a:off x="874738" y="5169159"/>
            <a:ext cx="982054"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Navbar</a:t>
            </a:r>
            <a:endParaRPr lang="en-IN" dirty="0"/>
          </a:p>
        </p:txBody>
      </p:sp>
      <p:sp>
        <p:nvSpPr>
          <p:cNvPr id="26" name="Rectangle 25">
            <a:extLst>
              <a:ext uri="{FF2B5EF4-FFF2-40B4-BE49-F238E27FC236}">
                <a16:creationId xmlns:a16="http://schemas.microsoft.com/office/drawing/2014/main" id="{2F90DD47-C52E-422C-A4C2-9658EB0BCD8B}"/>
              </a:ext>
            </a:extLst>
          </p:cNvPr>
          <p:cNvSpPr/>
          <p:nvPr/>
        </p:nvSpPr>
        <p:spPr>
          <a:xfrm>
            <a:off x="2856719" y="5169159"/>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Landing</a:t>
            </a:r>
            <a:endParaRPr lang="en-IN" dirty="0"/>
          </a:p>
        </p:txBody>
      </p:sp>
      <p:sp>
        <p:nvSpPr>
          <p:cNvPr id="28" name="Rectangle 27">
            <a:extLst>
              <a:ext uri="{FF2B5EF4-FFF2-40B4-BE49-F238E27FC236}">
                <a16:creationId xmlns:a16="http://schemas.microsoft.com/office/drawing/2014/main" id="{C101B33E-9C06-4631-A0FD-DD70CB3EFEB4}"/>
              </a:ext>
            </a:extLst>
          </p:cNvPr>
          <p:cNvSpPr/>
          <p:nvPr/>
        </p:nvSpPr>
        <p:spPr>
          <a:xfrm>
            <a:off x="4730620" y="5169159"/>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Footer</a:t>
            </a:r>
            <a:endParaRPr lang="en-IN" dirty="0"/>
          </a:p>
        </p:txBody>
      </p:sp>
      <p:cxnSp>
        <p:nvCxnSpPr>
          <p:cNvPr id="32" name="Straight Connector 31">
            <a:extLst>
              <a:ext uri="{FF2B5EF4-FFF2-40B4-BE49-F238E27FC236}">
                <a16:creationId xmlns:a16="http://schemas.microsoft.com/office/drawing/2014/main" id="{A5924519-C49D-435E-A149-C2DE2C605198}"/>
              </a:ext>
            </a:extLst>
          </p:cNvPr>
          <p:cNvCxnSpPr>
            <a:cxnSpLocks/>
            <a:stCxn id="10" idx="2"/>
          </p:cNvCxnSpPr>
          <p:nvPr/>
        </p:nvCxnSpPr>
        <p:spPr>
          <a:xfrm>
            <a:off x="3290594" y="4194110"/>
            <a:ext cx="0" cy="489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BB40165-DB8B-46A4-9300-82D41FA19972}"/>
              </a:ext>
            </a:extLst>
          </p:cNvPr>
          <p:cNvCxnSpPr>
            <a:cxnSpLocks/>
          </p:cNvCxnSpPr>
          <p:nvPr/>
        </p:nvCxnSpPr>
        <p:spPr>
          <a:xfrm>
            <a:off x="1334278" y="4683966"/>
            <a:ext cx="3853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D181823-93C3-4EFB-8CA2-D558F916AFF8}"/>
              </a:ext>
            </a:extLst>
          </p:cNvPr>
          <p:cNvCxnSpPr>
            <a:cxnSpLocks/>
            <a:endCxn id="25" idx="0"/>
          </p:cNvCxnSpPr>
          <p:nvPr/>
        </p:nvCxnSpPr>
        <p:spPr>
          <a:xfrm>
            <a:off x="1334278" y="4683966"/>
            <a:ext cx="31487" cy="485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042C594-2B82-4FA0-8B8B-3452E236706E}"/>
              </a:ext>
            </a:extLst>
          </p:cNvPr>
          <p:cNvCxnSpPr>
            <a:cxnSpLocks/>
            <a:endCxn id="26" idx="0"/>
          </p:cNvCxnSpPr>
          <p:nvPr/>
        </p:nvCxnSpPr>
        <p:spPr>
          <a:xfrm>
            <a:off x="3290594" y="4683966"/>
            <a:ext cx="23325" cy="485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368F61F-9C14-4337-A642-150BAF0F6961}"/>
              </a:ext>
            </a:extLst>
          </p:cNvPr>
          <p:cNvCxnSpPr>
            <a:cxnSpLocks/>
            <a:endCxn id="28" idx="0"/>
          </p:cNvCxnSpPr>
          <p:nvPr/>
        </p:nvCxnSpPr>
        <p:spPr>
          <a:xfrm>
            <a:off x="5187820" y="4683966"/>
            <a:ext cx="0" cy="485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3964EA-FEA9-4A29-B073-3939FCAC5548}"/>
              </a:ext>
            </a:extLst>
          </p:cNvPr>
          <p:cNvCxnSpPr>
            <a:cxnSpLocks/>
            <a:stCxn id="5" idx="2"/>
          </p:cNvCxnSpPr>
          <p:nvPr/>
        </p:nvCxnSpPr>
        <p:spPr>
          <a:xfrm>
            <a:off x="1209869" y="2943808"/>
            <a:ext cx="0" cy="86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5F6E021-D3E0-4C64-8A4A-C1783458F293}"/>
              </a:ext>
            </a:extLst>
          </p:cNvPr>
          <p:cNvCxnSpPr>
            <a:cxnSpLocks/>
            <a:endCxn id="10" idx="1"/>
          </p:cNvCxnSpPr>
          <p:nvPr/>
        </p:nvCxnSpPr>
        <p:spPr>
          <a:xfrm>
            <a:off x="1209869" y="3811555"/>
            <a:ext cx="1225421"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AD98E355-966A-4510-BA92-42E63F0A7CE7}"/>
              </a:ext>
            </a:extLst>
          </p:cNvPr>
          <p:cNvSpPr/>
          <p:nvPr/>
        </p:nvSpPr>
        <p:spPr>
          <a:xfrm>
            <a:off x="2455508" y="1309786"/>
            <a:ext cx="1803914" cy="7365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Dashboard</a:t>
            </a:r>
            <a:endParaRPr lang="en-IN" dirty="0"/>
          </a:p>
        </p:txBody>
      </p:sp>
      <p:sp>
        <p:nvSpPr>
          <p:cNvPr id="14" name="Rectangle 13">
            <a:extLst>
              <a:ext uri="{FF2B5EF4-FFF2-40B4-BE49-F238E27FC236}">
                <a16:creationId xmlns:a16="http://schemas.microsoft.com/office/drawing/2014/main" id="{2A5474BC-C8E3-45C7-A17F-69399791E7CC}"/>
              </a:ext>
            </a:extLst>
          </p:cNvPr>
          <p:cNvSpPr/>
          <p:nvPr/>
        </p:nvSpPr>
        <p:spPr>
          <a:xfrm>
            <a:off x="5794309" y="444271"/>
            <a:ext cx="2385528" cy="63215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Dashboard</a:t>
            </a:r>
            <a:endParaRPr lang="en-IN" dirty="0"/>
          </a:p>
        </p:txBody>
      </p:sp>
      <p:cxnSp>
        <p:nvCxnSpPr>
          <p:cNvPr id="37" name="Straight Connector 36">
            <a:extLst>
              <a:ext uri="{FF2B5EF4-FFF2-40B4-BE49-F238E27FC236}">
                <a16:creationId xmlns:a16="http://schemas.microsoft.com/office/drawing/2014/main" id="{41732180-C5C2-4EED-8774-58497E795A9A}"/>
              </a:ext>
            </a:extLst>
          </p:cNvPr>
          <p:cNvCxnSpPr>
            <a:stCxn id="9" idx="3"/>
            <a:endCxn id="13" idx="1"/>
          </p:cNvCxnSpPr>
          <p:nvPr/>
        </p:nvCxnSpPr>
        <p:spPr>
          <a:xfrm flipV="1">
            <a:off x="8179836" y="4068148"/>
            <a:ext cx="451259" cy="1"/>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79E5AB2-4613-4E64-957D-E221D555CC4E}"/>
              </a:ext>
            </a:extLst>
          </p:cNvPr>
          <p:cNvSpPr/>
          <p:nvPr/>
        </p:nvSpPr>
        <p:spPr>
          <a:xfrm>
            <a:off x="6318606" y="5169159"/>
            <a:ext cx="914400" cy="887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Alert</a:t>
            </a:r>
            <a:endParaRPr lang="en-IN" dirty="0"/>
          </a:p>
        </p:txBody>
      </p:sp>
      <p:cxnSp>
        <p:nvCxnSpPr>
          <p:cNvPr id="46" name="Straight Connector 45">
            <a:extLst>
              <a:ext uri="{FF2B5EF4-FFF2-40B4-BE49-F238E27FC236}">
                <a16:creationId xmlns:a16="http://schemas.microsoft.com/office/drawing/2014/main" id="{299C2092-2B11-4500-8383-2167F07346CD}"/>
              </a:ext>
            </a:extLst>
          </p:cNvPr>
          <p:cNvCxnSpPr/>
          <p:nvPr/>
        </p:nvCxnSpPr>
        <p:spPr>
          <a:xfrm>
            <a:off x="5187820" y="4683966"/>
            <a:ext cx="1510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FB8B97E-2E17-4621-BB37-F9B8DC2A438C}"/>
              </a:ext>
            </a:extLst>
          </p:cNvPr>
          <p:cNvCxnSpPr/>
          <p:nvPr/>
        </p:nvCxnSpPr>
        <p:spPr>
          <a:xfrm>
            <a:off x="6698751" y="4683966"/>
            <a:ext cx="0" cy="485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72BF06D-B703-4226-8929-1FB1400FB534}"/>
              </a:ext>
            </a:extLst>
          </p:cNvPr>
          <p:cNvCxnSpPr>
            <a:cxnSpLocks/>
          </p:cNvCxnSpPr>
          <p:nvPr/>
        </p:nvCxnSpPr>
        <p:spPr>
          <a:xfrm>
            <a:off x="8179836" y="1513839"/>
            <a:ext cx="902519" cy="18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A079208-DA0A-496D-AA3D-C880DB3BC3D4}"/>
              </a:ext>
            </a:extLst>
          </p:cNvPr>
          <p:cNvCxnSpPr>
            <a:cxnSpLocks/>
            <a:stCxn id="7" idx="3"/>
          </p:cNvCxnSpPr>
          <p:nvPr/>
        </p:nvCxnSpPr>
        <p:spPr>
          <a:xfrm>
            <a:off x="8179836" y="2312826"/>
            <a:ext cx="1035697" cy="22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E414D6F-1347-4152-8145-584D2F4C3629}"/>
              </a:ext>
            </a:extLst>
          </p:cNvPr>
          <p:cNvCxnSpPr>
            <a:stCxn id="8" idx="3"/>
          </p:cNvCxnSpPr>
          <p:nvPr/>
        </p:nvCxnSpPr>
        <p:spPr>
          <a:xfrm flipV="1">
            <a:off x="8179836" y="3186404"/>
            <a:ext cx="1035697" cy="1"/>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F415CC63-C5DA-4184-B915-7500F5E72DCD}"/>
              </a:ext>
            </a:extLst>
          </p:cNvPr>
          <p:cNvCxnSpPr/>
          <p:nvPr/>
        </p:nvCxnSpPr>
        <p:spPr>
          <a:xfrm>
            <a:off x="9318661" y="1910993"/>
            <a:ext cx="833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5FBDDA-A080-4A0C-938F-A28164A2A25D}"/>
              </a:ext>
            </a:extLst>
          </p:cNvPr>
          <p:cNvCxnSpPr/>
          <p:nvPr/>
        </p:nvCxnSpPr>
        <p:spPr>
          <a:xfrm flipV="1">
            <a:off x="9215533" y="1513839"/>
            <a:ext cx="0" cy="1672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7A027B5-3575-48D9-A881-7D190B582C7F}"/>
              </a:ext>
            </a:extLst>
          </p:cNvPr>
          <p:cNvCxnSpPr/>
          <p:nvPr/>
        </p:nvCxnSpPr>
        <p:spPr>
          <a:xfrm>
            <a:off x="9215533" y="1910993"/>
            <a:ext cx="2469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9EC80F4-B3BA-4AD2-97B4-CF478A5EA491}"/>
              </a:ext>
            </a:extLst>
          </p:cNvPr>
          <p:cNvCxnSpPr/>
          <p:nvPr/>
        </p:nvCxnSpPr>
        <p:spPr>
          <a:xfrm>
            <a:off x="9082355" y="1523170"/>
            <a:ext cx="1331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D1A3DD8-D16B-4F82-B44A-33DA80B7E641}"/>
              </a:ext>
            </a:extLst>
          </p:cNvPr>
          <p:cNvCxnSpPr>
            <a:cxnSpLocks/>
            <a:endCxn id="14" idx="1"/>
          </p:cNvCxnSpPr>
          <p:nvPr/>
        </p:nvCxnSpPr>
        <p:spPr>
          <a:xfrm flipV="1">
            <a:off x="4730620" y="760346"/>
            <a:ext cx="1063689" cy="14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5B1D9BE-0618-4AFA-B093-739A185BC1F5}"/>
              </a:ext>
            </a:extLst>
          </p:cNvPr>
          <p:cNvCxnSpPr>
            <a:stCxn id="39" idx="0"/>
          </p:cNvCxnSpPr>
          <p:nvPr/>
        </p:nvCxnSpPr>
        <p:spPr>
          <a:xfrm flipV="1">
            <a:off x="3357465" y="774441"/>
            <a:ext cx="0" cy="535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9E70CC0-3239-4BA4-8031-221150E349DD}"/>
              </a:ext>
            </a:extLst>
          </p:cNvPr>
          <p:cNvCxnSpPr/>
          <p:nvPr/>
        </p:nvCxnSpPr>
        <p:spPr>
          <a:xfrm flipV="1">
            <a:off x="3357465" y="774441"/>
            <a:ext cx="1430694" cy="20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40B3856-3366-4511-A638-A0D365018978}"/>
              </a:ext>
            </a:extLst>
          </p:cNvPr>
          <p:cNvCxnSpPr>
            <a:stCxn id="5" idx="0"/>
          </p:cNvCxnSpPr>
          <p:nvPr/>
        </p:nvCxnSpPr>
        <p:spPr>
          <a:xfrm flipV="1">
            <a:off x="1209869" y="1678081"/>
            <a:ext cx="0" cy="593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8FAC6C0-661D-4EC3-A8F8-1A59075EC90E}"/>
              </a:ext>
            </a:extLst>
          </p:cNvPr>
          <p:cNvCxnSpPr>
            <a:endCxn id="39" idx="1"/>
          </p:cNvCxnSpPr>
          <p:nvPr/>
        </p:nvCxnSpPr>
        <p:spPr>
          <a:xfrm>
            <a:off x="1209869" y="1678081"/>
            <a:ext cx="12456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AAAFD2E-0055-4037-A154-C0E0CE0C6CE9}"/>
              </a:ext>
            </a:extLst>
          </p:cNvPr>
          <p:cNvSpPr/>
          <p:nvPr/>
        </p:nvSpPr>
        <p:spPr>
          <a:xfrm>
            <a:off x="9606349" y="4949891"/>
            <a:ext cx="1812760" cy="1106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Interceptor</a:t>
            </a:r>
            <a:endParaRPr lang="en-IN" dirty="0"/>
          </a:p>
        </p:txBody>
      </p:sp>
      <p:cxnSp>
        <p:nvCxnSpPr>
          <p:cNvPr id="101" name="Straight Arrow Connector 100">
            <a:extLst>
              <a:ext uri="{FF2B5EF4-FFF2-40B4-BE49-F238E27FC236}">
                <a16:creationId xmlns:a16="http://schemas.microsoft.com/office/drawing/2014/main" id="{1E85C443-C710-44F5-906E-A3E4BFFACB29}"/>
              </a:ext>
            </a:extLst>
          </p:cNvPr>
          <p:cNvCxnSpPr>
            <a:stCxn id="13" idx="3"/>
          </p:cNvCxnSpPr>
          <p:nvPr/>
        </p:nvCxnSpPr>
        <p:spPr>
          <a:xfrm>
            <a:off x="10338597" y="4068148"/>
            <a:ext cx="0" cy="881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F2C9A1D-447A-4FA4-A39E-530999BB6E85}"/>
              </a:ext>
            </a:extLst>
          </p:cNvPr>
          <p:cNvCxnSpPr>
            <a:stCxn id="11" idx="2"/>
          </p:cNvCxnSpPr>
          <p:nvPr/>
        </p:nvCxnSpPr>
        <p:spPr>
          <a:xfrm>
            <a:off x="11006346" y="2444623"/>
            <a:ext cx="48647" cy="2505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2E025A38-948E-4D84-8A24-34BC7A3BFEBF}"/>
              </a:ext>
            </a:extLst>
          </p:cNvPr>
          <p:cNvCxnSpPr>
            <a:stCxn id="12" idx="3"/>
          </p:cNvCxnSpPr>
          <p:nvPr/>
        </p:nvCxnSpPr>
        <p:spPr>
          <a:xfrm flipH="1">
            <a:off x="9649173" y="959307"/>
            <a:ext cx="785362" cy="4155141"/>
          </a:xfrm>
          <a:prstGeom prst="bentConnector4">
            <a:avLst>
              <a:gd name="adj1" fmla="val -29108"/>
              <a:gd name="adj2" fmla="val 542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Arrow: Right 105">
            <a:extLst>
              <a:ext uri="{FF2B5EF4-FFF2-40B4-BE49-F238E27FC236}">
                <a16:creationId xmlns:a16="http://schemas.microsoft.com/office/drawing/2014/main" id="{19795ADB-8720-44C6-AA21-0B2DD3CDAFBB}"/>
              </a:ext>
            </a:extLst>
          </p:cNvPr>
          <p:cNvSpPr/>
          <p:nvPr/>
        </p:nvSpPr>
        <p:spPr>
          <a:xfrm>
            <a:off x="11419109" y="504842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a:t>
            </a:r>
            <a:endParaRPr lang="en-IN" dirty="0"/>
          </a:p>
        </p:txBody>
      </p:sp>
      <p:sp>
        <p:nvSpPr>
          <p:cNvPr id="107" name="Arrow: Left 106">
            <a:extLst>
              <a:ext uri="{FF2B5EF4-FFF2-40B4-BE49-F238E27FC236}">
                <a16:creationId xmlns:a16="http://schemas.microsoft.com/office/drawing/2014/main" id="{74ED22E6-C6D9-4979-9687-375029EE1F5F}"/>
              </a:ext>
            </a:extLst>
          </p:cNvPr>
          <p:cNvSpPr/>
          <p:nvPr/>
        </p:nvSpPr>
        <p:spPr>
          <a:xfrm>
            <a:off x="11419109" y="561295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a:t>
            </a:r>
            <a:endParaRPr lang="en-IN" dirty="0"/>
          </a:p>
        </p:txBody>
      </p:sp>
      <p:cxnSp>
        <p:nvCxnSpPr>
          <p:cNvPr id="113" name="Connector: Elbow 112">
            <a:extLst>
              <a:ext uri="{FF2B5EF4-FFF2-40B4-BE49-F238E27FC236}">
                <a16:creationId xmlns:a16="http://schemas.microsoft.com/office/drawing/2014/main" id="{EA7C345F-2F78-43C3-8EB1-67C227DBD7A4}"/>
              </a:ext>
            </a:extLst>
          </p:cNvPr>
          <p:cNvCxnSpPr>
            <a:stCxn id="14" idx="3"/>
            <a:endCxn id="12" idx="1"/>
          </p:cNvCxnSpPr>
          <p:nvPr/>
        </p:nvCxnSpPr>
        <p:spPr>
          <a:xfrm>
            <a:off x="8179837" y="760346"/>
            <a:ext cx="547195" cy="198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97DAC51D-2109-47E1-9C04-0BF33248ABF6}"/>
              </a:ext>
            </a:extLst>
          </p:cNvPr>
          <p:cNvSpPr/>
          <p:nvPr/>
        </p:nvSpPr>
        <p:spPr>
          <a:xfrm>
            <a:off x="10670633" y="168668"/>
            <a:ext cx="1284524" cy="595409"/>
          </a:xfrm>
          <a:prstGeom prst="rect">
            <a:avLst/>
          </a:prstGeom>
          <a:solidFill>
            <a:schemeClr val="bg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MapMyIndia</a:t>
            </a:r>
            <a:endParaRPr lang="en-IN" dirty="0"/>
          </a:p>
        </p:txBody>
      </p:sp>
      <p:cxnSp>
        <p:nvCxnSpPr>
          <p:cNvPr id="116" name="Connector: Elbow 115">
            <a:extLst>
              <a:ext uri="{FF2B5EF4-FFF2-40B4-BE49-F238E27FC236}">
                <a16:creationId xmlns:a16="http://schemas.microsoft.com/office/drawing/2014/main" id="{73A4B885-2F9C-498A-B60A-AB9CB2A8B8A5}"/>
              </a:ext>
            </a:extLst>
          </p:cNvPr>
          <p:cNvCxnSpPr>
            <a:stCxn id="114" idx="1"/>
            <a:endCxn id="12" idx="0"/>
          </p:cNvCxnSpPr>
          <p:nvPr/>
        </p:nvCxnSpPr>
        <p:spPr>
          <a:xfrm rot="10800000" flipV="1">
            <a:off x="9580785" y="466373"/>
            <a:ext cx="1089849" cy="142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402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018FFB69-5CFD-43C8-B779-9A906EA5C0FF}"/>
              </a:ext>
            </a:extLst>
          </p:cNvPr>
          <p:cNvSpPr/>
          <p:nvPr/>
        </p:nvSpPr>
        <p:spPr>
          <a:xfrm>
            <a:off x="1328877" y="848913"/>
            <a:ext cx="7767263" cy="3801439"/>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D502C97D-0B8D-4B88-827B-5ADEE2F99454}"/>
              </a:ext>
            </a:extLst>
          </p:cNvPr>
          <p:cNvSpPr/>
          <p:nvPr/>
        </p:nvSpPr>
        <p:spPr>
          <a:xfrm>
            <a:off x="1795615" y="4898205"/>
            <a:ext cx="2876764" cy="13048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Controller</a:t>
            </a:r>
            <a:endParaRPr lang="en-IN" dirty="0"/>
          </a:p>
        </p:txBody>
      </p:sp>
      <p:sp>
        <p:nvSpPr>
          <p:cNvPr id="6" name="Rectangle 5">
            <a:extLst>
              <a:ext uri="{FF2B5EF4-FFF2-40B4-BE49-F238E27FC236}">
                <a16:creationId xmlns:a16="http://schemas.microsoft.com/office/drawing/2014/main" id="{FAB2F166-CD05-40C3-8BDE-C8741C7A703C}"/>
              </a:ext>
            </a:extLst>
          </p:cNvPr>
          <p:cNvSpPr/>
          <p:nvPr/>
        </p:nvSpPr>
        <p:spPr>
          <a:xfrm>
            <a:off x="5668732" y="4864813"/>
            <a:ext cx="2876765" cy="13048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Repository</a:t>
            </a:r>
            <a:endParaRPr lang="en-IN" dirty="0"/>
          </a:p>
        </p:txBody>
      </p:sp>
      <p:sp>
        <p:nvSpPr>
          <p:cNvPr id="7" name="Cylinder 6">
            <a:extLst>
              <a:ext uri="{FF2B5EF4-FFF2-40B4-BE49-F238E27FC236}">
                <a16:creationId xmlns:a16="http://schemas.microsoft.com/office/drawing/2014/main" id="{C88449D7-5D42-4B5B-ABCC-FE5A4F18E399}"/>
              </a:ext>
            </a:extLst>
          </p:cNvPr>
          <p:cNvSpPr/>
          <p:nvPr/>
        </p:nvSpPr>
        <p:spPr>
          <a:xfrm>
            <a:off x="9998107" y="4824831"/>
            <a:ext cx="914400" cy="1216152"/>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MySql</a:t>
            </a:r>
            <a:endParaRPr lang="en-IN" dirty="0"/>
          </a:p>
        </p:txBody>
      </p:sp>
      <p:sp>
        <p:nvSpPr>
          <p:cNvPr id="8" name="Flowchart: Process 7">
            <a:extLst>
              <a:ext uri="{FF2B5EF4-FFF2-40B4-BE49-F238E27FC236}">
                <a16:creationId xmlns:a16="http://schemas.microsoft.com/office/drawing/2014/main" id="{CE1EC326-B179-4F78-A8BB-CDF4EFB2C753}"/>
              </a:ext>
            </a:extLst>
          </p:cNvPr>
          <p:cNvSpPr/>
          <p:nvPr/>
        </p:nvSpPr>
        <p:spPr>
          <a:xfrm>
            <a:off x="1677462" y="917122"/>
            <a:ext cx="3113069" cy="66268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WebSecurityConfig</a:t>
            </a:r>
            <a:endParaRPr lang="en-IN" dirty="0"/>
          </a:p>
        </p:txBody>
      </p:sp>
      <p:sp>
        <p:nvSpPr>
          <p:cNvPr id="9" name="Flowchart: Process 8">
            <a:extLst>
              <a:ext uri="{FF2B5EF4-FFF2-40B4-BE49-F238E27FC236}">
                <a16:creationId xmlns:a16="http://schemas.microsoft.com/office/drawing/2014/main" id="{A760E955-C2BC-4129-B98E-D61404BB9EF0}"/>
              </a:ext>
            </a:extLst>
          </p:cNvPr>
          <p:cNvSpPr/>
          <p:nvPr/>
        </p:nvSpPr>
        <p:spPr>
          <a:xfrm>
            <a:off x="1839169" y="1633075"/>
            <a:ext cx="2691829" cy="62672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AuthTokenFilter</a:t>
            </a:r>
            <a:endParaRPr lang="en-IN" dirty="0"/>
          </a:p>
        </p:txBody>
      </p:sp>
      <p:sp>
        <p:nvSpPr>
          <p:cNvPr id="10" name="Flowchart: Process 9">
            <a:extLst>
              <a:ext uri="{FF2B5EF4-FFF2-40B4-BE49-F238E27FC236}">
                <a16:creationId xmlns:a16="http://schemas.microsoft.com/office/drawing/2014/main" id="{CC7BEDE8-51F9-450E-B26E-0EA33788BFF8}"/>
              </a:ext>
            </a:extLst>
          </p:cNvPr>
          <p:cNvSpPr/>
          <p:nvPr/>
        </p:nvSpPr>
        <p:spPr>
          <a:xfrm>
            <a:off x="1746603" y="2717977"/>
            <a:ext cx="2691829" cy="626723"/>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PasswordEncoder</a:t>
            </a:r>
            <a:endParaRPr lang="en-IN" dirty="0"/>
          </a:p>
        </p:txBody>
      </p:sp>
      <p:sp>
        <p:nvSpPr>
          <p:cNvPr id="11" name="Flowchart: Process 10">
            <a:extLst>
              <a:ext uri="{FF2B5EF4-FFF2-40B4-BE49-F238E27FC236}">
                <a16:creationId xmlns:a16="http://schemas.microsoft.com/office/drawing/2014/main" id="{37BAA281-0B05-4BDF-AF98-9BBFE685D3BC}"/>
              </a:ext>
            </a:extLst>
          </p:cNvPr>
          <p:cNvSpPr/>
          <p:nvPr/>
        </p:nvSpPr>
        <p:spPr>
          <a:xfrm>
            <a:off x="1818526" y="3692949"/>
            <a:ext cx="2691829" cy="62672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AuthenticationManager</a:t>
            </a:r>
            <a:endParaRPr lang="en-IN" dirty="0"/>
          </a:p>
        </p:txBody>
      </p:sp>
      <p:sp>
        <p:nvSpPr>
          <p:cNvPr id="12" name="Flowchart: Process 11">
            <a:extLst>
              <a:ext uri="{FF2B5EF4-FFF2-40B4-BE49-F238E27FC236}">
                <a16:creationId xmlns:a16="http://schemas.microsoft.com/office/drawing/2014/main" id="{49A87B14-999A-499A-B264-F3F631EF4E66}"/>
              </a:ext>
            </a:extLst>
          </p:cNvPr>
          <p:cNvSpPr/>
          <p:nvPr/>
        </p:nvSpPr>
        <p:spPr>
          <a:xfrm>
            <a:off x="5607548" y="904508"/>
            <a:ext cx="2691829" cy="66268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AuthenticationEntryPoint</a:t>
            </a:r>
            <a:endParaRPr lang="en-IN" dirty="0"/>
          </a:p>
        </p:txBody>
      </p:sp>
      <p:sp>
        <p:nvSpPr>
          <p:cNvPr id="13" name="Flowchart: Process 12">
            <a:extLst>
              <a:ext uri="{FF2B5EF4-FFF2-40B4-BE49-F238E27FC236}">
                <a16:creationId xmlns:a16="http://schemas.microsoft.com/office/drawing/2014/main" id="{265C7188-98B8-4926-B0A8-A19290A8DD57}"/>
              </a:ext>
            </a:extLst>
          </p:cNvPr>
          <p:cNvSpPr/>
          <p:nvPr/>
        </p:nvSpPr>
        <p:spPr>
          <a:xfrm>
            <a:off x="5607549" y="1796242"/>
            <a:ext cx="2691829" cy="66268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UserPassword</a:t>
            </a:r>
          </a:p>
          <a:p>
            <a:pPr algn="ctr"/>
            <a:r>
              <a:rPr lang="en-US" dirty="0"/>
              <a:t>Authentication Token</a:t>
            </a:r>
            <a:endParaRPr lang="en-IN" dirty="0"/>
          </a:p>
        </p:txBody>
      </p:sp>
      <p:sp>
        <p:nvSpPr>
          <p:cNvPr id="14" name="Flowchart: Process 13">
            <a:extLst>
              <a:ext uri="{FF2B5EF4-FFF2-40B4-BE49-F238E27FC236}">
                <a16:creationId xmlns:a16="http://schemas.microsoft.com/office/drawing/2014/main" id="{196077AC-104C-4A4F-8BD7-D773C07A2856}"/>
              </a:ext>
            </a:extLst>
          </p:cNvPr>
          <p:cNvSpPr/>
          <p:nvPr/>
        </p:nvSpPr>
        <p:spPr>
          <a:xfrm>
            <a:off x="5607549" y="2652283"/>
            <a:ext cx="2691829" cy="66268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UserDetailsImpl</a:t>
            </a:r>
            <a:endParaRPr lang="en-IN" dirty="0"/>
          </a:p>
        </p:txBody>
      </p:sp>
      <p:sp>
        <p:nvSpPr>
          <p:cNvPr id="15" name="Flowchart: Process 14">
            <a:extLst>
              <a:ext uri="{FF2B5EF4-FFF2-40B4-BE49-F238E27FC236}">
                <a16:creationId xmlns:a16="http://schemas.microsoft.com/office/drawing/2014/main" id="{F255B71E-8AF6-4BA5-BACB-0C397A872EFB}"/>
              </a:ext>
            </a:extLst>
          </p:cNvPr>
          <p:cNvSpPr/>
          <p:nvPr/>
        </p:nvSpPr>
        <p:spPr>
          <a:xfrm>
            <a:off x="5212509" y="3584827"/>
            <a:ext cx="3178569" cy="66268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UserDetailsServicesImpl</a:t>
            </a:r>
            <a:endParaRPr lang="en-IN" dirty="0"/>
          </a:p>
        </p:txBody>
      </p:sp>
      <p:sp>
        <p:nvSpPr>
          <p:cNvPr id="16" name="Arrow: Right 15">
            <a:extLst>
              <a:ext uri="{FF2B5EF4-FFF2-40B4-BE49-F238E27FC236}">
                <a16:creationId xmlns:a16="http://schemas.microsoft.com/office/drawing/2014/main" id="{0940AA03-08F3-4AA8-89E8-54552FC44228}"/>
              </a:ext>
            </a:extLst>
          </p:cNvPr>
          <p:cNvSpPr/>
          <p:nvPr/>
        </p:nvSpPr>
        <p:spPr>
          <a:xfrm>
            <a:off x="8561919" y="4993861"/>
            <a:ext cx="148697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Left 16">
            <a:extLst>
              <a:ext uri="{FF2B5EF4-FFF2-40B4-BE49-F238E27FC236}">
                <a16:creationId xmlns:a16="http://schemas.microsoft.com/office/drawing/2014/main" id="{8A1972F1-58FE-4D24-969B-C489A85BC555}"/>
              </a:ext>
            </a:extLst>
          </p:cNvPr>
          <p:cNvSpPr/>
          <p:nvPr/>
        </p:nvSpPr>
        <p:spPr>
          <a:xfrm>
            <a:off x="8511129" y="5494104"/>
            <a:ext cx="1486978"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534FBD11-E491-404D-9A2F-9E559C2EC607}"/>
              </a:ext>
            </a:extLst>
          </p:cNvPr>
          <p:cNvSpPr/>
          <p:nvPr/>
        </p:nvSpPr>
        <p:spPr>
          <a:xfrm>
            <a:off x="4695290" y="4948275"/>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Left 18">
            <a:extLst>
              <a:ext uri="{FF2B5EF4-FFF2-40B4-BE49-F238E27FC236}">
                <a16:creationId xmlns:a16="http://schemas.microsoft.com/office/drawing/2014/main" id="{28062F99-AFF0-42D7-8597-CDBF36630B98}"/>
              </a:ext>
            </a:extLst>
          </p:cNvPr>
          <p:cNvSpPr/>
          <p:nvPr/>
        </p:nvSpPr>
        <p:spPr>
          <a:xfrm>
            <a:off x="331548" y="4864813"/>
            <a:ext cx="1498434"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Res</a:t>
            </a:r>
          </a:p>
        </p:txBody>
      </p:sp>
      <p:sp>
        <p:nvSpPr>
          <p:cNvPr id="20" name="Arrow: Right 19">
            <a:extLst>
              <a:ext uri="{FF2B5EF4-FFF2-40B4-BE49-F238E27FC236}">
                <a16:creationId xmlns:a16="http://schemas.microsoft.com/office/drawing/2014/main" id="{103B83ED-2573-44AF-8118-25F3CC325F34}"/>
              </a:ext>
            </a:extLst>
          </p:cNvPr>
          <p:cNvSpPr/>
          <p:nvPr/>
        </p:nvSpPr>
        <p:spPr>
          <a:xfrm>
            <a:off x="380141" y="1304808"/>
            <a:ext cx="1366462" cy="48463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Req</a:t>
            </a:r>
            <a:endParaRPr lang="en-IN" dirty="0"/>
          </a:p>
        </p:txBody>
      </p:sp>
      <p:sp>
        <p:nvSpPr>
          <p:cNvPr id="21" name="Arrow: Curved Right 20">
            <a:extLst>
              <a:ext uri="{FF2B5EF4-FFF2-40B4-BE49-F238E27FC236}">
                <a16:creationId xmlns:a16="http://schemas.microsoft.com/office/drawing/2014/main" id="{2987C388-A647-462D-9556-158364F227FC}"/>
              </a:ext>
            </a:extLst>
          </p:cNvPr>
          <p:cNvSpPr/>
          <p:nvPr/>
        </p:nvSpPr>
        <p:spPr>
          <a:xfrm>
            <a:off x="743591" y="1785136"/>
            <a:ext cx="1074935" cy="316314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1" name="Arrow: Up 40">
            <a:extLst>
              <a:ext uri="{FF2B5EF4-FFF2-40B4-BE49-F238E27FC236}">
                <a16:creationId xmlns:a16="http://schemas.microsoft.com/office/drawing/2014/main" id="{BC25A545-6581-49EA-B092-DDA188DCE2E4}"/>
              </a:ext>
            </a:extLst>
          </p:cNvPr>
          <p:cNvSpPr/>
          <p:nvPr/>
        </p:nvSpPr>
        <p:spPr>
          <a:xfrm>
            <a:off x="3135588" y="4287319"/>
            <a:ext cx="484632" cy="466601"/>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Arrow: Down 41">
            <a:extLst>
              <a:ext uri="{FF2B5EF4-FFF2-40B4-BE49-F238E27FC236}">
                <a16:creationId xmlns:a16="http://schemas.microsoft.com/office/drawing/2014/main" id="{916BA4B8-6372-4B26-B58D-296FD3F7D039}"/>
              </a:ext>
            </a:extLst>
          </p:cNvPr>
          <p:cNvSpPr/>
          <p:nvPr/>
        </p:nvSpPr>
        <p:spPr>
          <a:xfrm>
            <a:off x="7198485" y="4235056"/>
            <a:ext cx="484632" cy="5447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TextBox 21"/>
          <p:cNvSpPr txBox="1"/>
          <p:nvPr/>
        </p:nvSpPr>
        <p:spPr>
          <a:xfrm>
            <a:off x="1281058" y="261567"/>
            <a:ext cx="4523749" cy="523220"/>
          </a:xfrm>
          <a:prstGeom prst="rect">
            <a:avLst/>
          </a:prstGeom>
          <a:noFill/>
        </p:spPr>
        <p:txBody>
          <a:bodyPr wrap="square" rtlCol="0">
            <a:spAutoFit/>
          </a:bodyPr>
          <a:lstStyle/>
          <a:p>
            <a:r>
              <a:rPr lang="en-US" sz="2800" b="1" u="sng" dirty="0" smtClean="0">
                <a:latin typeface="Times New Roman" panose="02020603050405020304" pitchFamily="18" charset="0"/>
                <a:cs typeface="Times New Roman" panose="02020603050405020304" pitchFamily="18" charset="0"/>
              </a:rPr>
              <a:t>Backend Flow</a:t>
            </a:r>
            <a:endParaRPr lang="en-US"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139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2514" y="400050"/>
            <a:ext cx="10755085" cy="5690507"/>
          </a:xfrm>
        </p:spPr>
        <p:txBody>
          <a:bodyPr>
            <a:normAutofit fontScale="85000" lnSpcReduction="20000"/>
          </a:bodyPr>
          <a:lstStyle/>
          <a:p>
            <a:pPr algn="l"/>
            <a:r>
              <a:rPr lang="en-US" sz="1600" b="1" dirty="0" err="1">
                <a:latin typeface="Times New Roman" panose="02020603050405020304" pitchFamily="18" charset="0"/>
                <a:cs typeface="Times New Roman" panose="02020603050405020304" pitchFamily="18" charset="0"/>
              </a:rPr>
              <a:t>WebSecurityConfig</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 is the Crux of our security implementation . It provides </a:t>
            </a:r>
            <a:r>
              <a:rPr lang="en-US" sz="1600" dirty="0" err="1">
                <a:latin typeface="Times New Roman" panose="02020603050405020304" pitchFamily="18" charset="0"/>
                <a:cs typeface="Times New Roman" panose="02020603050405020304" pitchFamily="18" charset="0"/>
              </a:rPr>
              <a:t>HttpSecurity</a:t>
            </a:r>
            <a:r>
              <a:rPr lang="en-US" sz="1600" dirty="0">
                <a:latin typeface="Times New Roman" panose="02020603050405020304" pitchFamily="18" charset="0"/>
                <a:cs typeface="Times New Roman" panose="02020603050405020304" pitchFamily="18" charset="0"/>
              </a:rPr>
              <a:t> configurations to configure </a:t>
            </a:r>
            <a:r>
              <a:rPr lang="en-US" sz="1600" dirty="0" err="1">
                <a:latin typeface="Times New Roman" panose="02020603050405020304" pitchFamily="18" charset="0"/>
                <a:cs typeface="Times New Roman" panose="02020603050405020304" pitchFamily="18" charset="0"/>
              </a:rPr>
              <a:t>cors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csrf</a:t>
            </a:r>
            <a:r>
              <a:rPr lang="en-US" sz="1600" dirty="0">
                <a:latin typeface="Times New Roman" panose="02020603050405020304" pitchFamily="18" charset="0"/>
                <a:cs typeface="Times New Roman" panose="02020603050405020304" pitchFamily="18" charset="0"/>
              </a:rPr>
              <a:t>, session management, rules for protected resources.</a:t>
            </a:r>
          </a:p>
          <a:p>
            <a:pPr algn="l"/>
            <a:r>
              <a:rPr lang="en-IN" sz="1600" b="1" dirty="0" err="1" smtClean="0">
                <a:latin typeface="Times New Roman" panose="02020603050405020304" pitchFamily="18" charset="0"/>
                <a:cs typeface="Times New Roman" panose="02020603050405020304" pitchFamily="18" charset="0"/>
              </a:rPr>
              <a:t>UserDetailsServiceImpl</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User Details </a:t>
            </a:r>
            <a:r>
              <a:rPr lang="en-US" sz="1600" dirty="0" smtClean="0">
                <a:latin typeface="Times New Roman" panose="02020603050405020304" pitchFamily="18" charset="0"/>
                <a:cs typeface="Times New Roman" panose="02020603050405020304" pitchFamily="18" charset="0"/>
              </a:rPr>
              <a:t>Service </a:t>
            </a:r>
            <a:r>
              <a:rPr lang="en-US" sz="1600" dirty="0">
                <a:latin typeface="Times New Roman" panose="02020603050405020304" pitchFamily="18" charset="0"/>
                <a:cs typeface="Times New Roman" panose="02020603050405020304" pitchFamily="18" charset="0"/>
              </a:rPr>
              <a:t>has a method to load User by username and returns a </a:t>
            </a:r>
            <a:r>
              <a:rPr lang="en-US" sz="1600" dirty="0" err="1">
                <a:latin typeface="Times New Roman" panose="02020603050405020304" pitchFamily="18" charset="0"/>
                <a:cs typeface="Times New Roman" panose="02020603050405020304" pitchFamily="18" charset="0"/>
              </a:rPr>
              <a:t>UserDetails</a:t>
            </a:r>
            <a:r>
              <a:rPr lang="en-US" sz="1600" dirty="0">
                <a:latin typeface="Times New Roman" panose="02020603050405020304" pitchFamily="18" charset="0"/>
                <a:cs typeface="Times New Roman" panose="02020603050405020304" pitchFamily="18" charset="0"/>
              </a:rPr>
              <a:t> object that Spring Security can use for authentication and validation</a:t>
            </a:r>
          </a:p>
          <a:p>
            <a:pPr algn="l"/>
            <a:r>
              <a:rPr lang="en-US" sz="1600" b="1" dirty="0" err="1" smtClean="0">
                <a:latin typeface="Times New Roman" panose="02020603050405020304" pitchFamily="18" charset="0"/>
                <a:cs typeface="Times New Roman" panose="02020603050405020304" pitchFamily="18" charset="0"/>
              </a:rPr>
              <a:t>UserDetailsImpl</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It contains necessary information (such as: username, password, authorities) to build an Authentication object.</a:t>
            </a:r>
          </a:p>
          <a:p>
            <a:pPr algn="l"/>
            <a:r>
              <a:rPr lang="en-US" sz="1600" b="1" dirty="0" err="1">
                <a:latin typeface="Times New Roman" panose="02020603050405020304" pitchFamily="18" charset="0"/>
                <a:cs typeface="Times New Roman" panose="02020603050405020304" pitchFamily="18" charset="0"/>
              </a:rPr>
              <a:t>UsernamePasswordAuthenticationToken</a:t>
            </a:r>
            <a:r>
              <a:rPr lang="en-US" sz="1600" dirty="0">
                <a:latin typeface="Times New Roman" panose="02020603050405020304" pitchFamily="18" charset="0"/>
                <a:cs typeface="Times New Roman" panose="02020603050405020304" pitchFamily="18" charset="0"/>
              </a:rPr>
              <a:t>: It gets {username, password} from login Request, </a:t>
            </a:r>
            <a:r>
              <a:rPr lang="en-US" sz="1600" dirty="0" err="1">
                <a:latin typeface="Times New Roman" panose="02020603050405020304" pitchFamily="18" charset="0"/>
                <a:cs typeface="Times New Roman" panose="02020603050405020304" pitchFamily="18" charset="0"/>
              </a:rPr>
              <a:t>AuthenticationManager</a:t>
            </a:r>
            <a:r>
              <a:rPr lang="en-US" sz="1600" dirty="0">
                <a:latin typeface="Times New Roman" panose="02020603050405020304" pitchFamily="18" charset="0"/>
                <a:cs typeface="Times New Roman" panose="02020603050405020304" pitchFamily="18" charset="0"/>
              </a:rPr>
              <a:t> will use it to authenticate a login account.</a:t>
            </a:r>
          </a:p>
          <a:p>
            <a:pPr algn="l"/>
            <a:r>
              <a:rPr lang="en-US" sz="1600" b="1" dirty="0" err="1">
                <a:latin typeface="Times New Roman" panose="02020603050405020304" pitchFamily="18" charset="0"/>
                <a:cs typeface="Times New Roman" panose="02020603050405020304" pitchFamily="18" charset="0"/>
              </a:rPr>
              <a:t>AuthenticationManager</a:t>
            </a:r>
            <a:r>
              <a:rPr lang="en-US" sz="1600" dirty="0">
                <a:latin typeface="Times New Roman" panose="02020603050405020304" pitchFamily="18" charset="0"/>
                <a:cs typeface="Times New Roman" panose="02020603050405020304" pitchFamily="18" charset="0"/>
              </a:rPr>
              <a:t>: It has a </a:t>
            </a:r>
            <a:r>
              <a:rPr lang="en-US" sz="1600" dirty="0" err="1">
                <a:latin typeface="Times New Roman" panose="02020603050405020304" pitchFamily="18" charset="0"/>
                <a:cs typeface="Times New Roman" panose="02020603050405020304" pitchFamily="18" charset="0"/>
              </a:rPr>
              <a:t>DaoAuthenticationProvider</a:t>
            </a:r>
            <a:r>
              <a:rPr lang="en-US" sz="1600" dirty="0">
                <a:latin typeface="Times New Roman" panose="02020603050405020304" pitchFamily="18" charset="0"/>
                <a:cs typeface="Times New Roman" panose="02020603050405020304" pitchFamily="18" charset="0"/>
              </a:rPr>
              <a:t> (with help of </a:t>
            </a:r>
            <a:r>
              <a:rPr lang="en-US" sz="1600" dirty="0" err="1">
                <a:latin typeface="Times New Roman" panose="02020603050405020304" pitchFamily="18" charset="0"/>
                <a:cs typeface="Times New Roman" panose="02020603050405020304" pitchFamily="18" charset="0"/>
              </a:rPr>
              <a:t>UserDetailsService</a:t>
            </a:r>
            <a:r>
              <a:rPr lang="en-US" sz="1600" dirty="0">
                <a:latin typeface="Times New Roman" panose="02020603050405020304" pitchFamily="18" charset="0"/>
                <a:cs typeface="Times New Roman" panose="02020603050405020304" pitchFamily="18" charset="0"/>
              </a:rPr>
              <a:t> &amp; </a:t>
            </a:r>
            <a:r>
              <a:rPr lang="en-US" sz="1600" dirty="0" err="1">
                <a:latin typeface="Times New Roman" panose="02020603050405020304" pitchFamily="18" charset="0"/>
                <a:cs typeface="Times New Roman" panose="02020603050405020304" pitchFamily="18" charset="0"/>
              </a:rPr>
              <a:t>PasswordEncoder</a:t>
            </a:r>
            <a:r>
              <a:rPr lang="en-US" sz="1600" dirty="0">
                <a:latin typeface="Times New Roman" panose="02020603050405020304" pitchFamily="18" charset="0"/>
                <a:cs typeface="Times New Roman" panose="02020603050405020304" pitchFamily="18" charset="0"/>
              </a:rPr>
              <a:t>) to validate </a:t>
            </a:r>
            <a:r>
              <a:rPr lang="en-US" sz="1600" dirty="0" err="1">
                <a:latin typeface="Times New Roman" panose="02020603050405020304" pitchFamily="18" charset="0"/>
                <a:cs typeface="Times New Roman" panose="02020603050405020304" pitchFamily="18" charset="0"/>
              </a:rPr>
              <a:t>UsernamePasswordAuthenticationToken</a:t>
            </a:r>
            <a:r>
              <a:rPr lang="en-US" sz="1600" dirty="0">
                <a:latin typeface="Times New Roman" panose="02020603050405020304" pitchFamily="18" charset="0"/>
                <a:cs typeface="Times New Roman" panose="02020603050405020304" pitchFamily="18" charset="0"/>
              </a:rPr>
              <a:t> object. If successful, </a:t>
            </a:r>
            <a:r>
              <a:rPr lang="en-US" sz="1600" dirty="0" err="1">
                <a:latin typeface="Times New Roman" panose="02020603050405020304" pitchFamily="18" charset="0"/>
                <a:cs typeface="Times New Roman" panose="02020603050405020304" pitchFamily="18" charset="0"/>
              </a:rPr>
              <a:t>AuthenticationManager</a:t>
            </a:r>
            <a:r>
              <a:rPr lang="en-US" sz="1600" dirty="0">
                <a:latin typeface="Times New Roman" panose="02020603050405020304" pitchFamily="18" charset="0"/>
                <a:cs typeface="Times New Roman" panose="02020603050405020304" pitchFamily="18" charset="0"/>
              </a:rPr>
              <a:t> returns a fully populated Authentication object (including granted authorities).</a:t>
            </a:r>
          </a:p>
          <a:p>
            <a:pPr algn="l"/>
            <a:r>
              <a:rPr lang="en-IN" sz="1600" b="1" dirty="0" err="1">
                <a:latin typeface="Times New Roman" panose="02020603050405020304" pitchFamily="18" charset="0"/>
                <a:cs typeface="Times New Roman" panose="02020603050405020304" pitchFamily="18" charset="0"/>
              </a:rPr>
              <a:t>AuthTokenFilter</a:t>
            </a:r>
            <a:r>
              <a:rPr lang="en-IN" sz="1600" dirty="0">
                <a:latin typeface="Times New Roman" panose="02020603050405020304" pitchFamily="18" charset="0"/>
                <a:cs typeface="Times New Roman" panose="02020603050405020304" pitchFamily="18" charset="0"/>
              </a:rPr>
              <a:t> :it makes a single execution for each request to our API. It provides a </a:t>
            </a:r>
            <a:r>
              <a:rPr lang="en-IN" sz="1600" dirty="0" err="1">
                <a:latin typeface="Times New Roman" panose="02020603050405020304" pitchFamily="18" charset="0"/>
                <a:cs typeface="Times New Roman" panose="02020603050405020304" pitchFamily="18" charset="0"/>
              </a:rPr>
              <a:t>doFilterInternal</a:t>
            </a:r>
            <a:r>
              <a:rPr lang="en-IN" sz="1600" dirty="0">
                <a:latin typeface="Times New Roman" panose="02020603050405020304" pitchFamily="18" charset="0"/>
                <a:cs typeface="Times New Roman" panose="02020603050405020304" pitchFamily="18" charset="0"/>
              </a:rPr>
              <a:t>() method that we will implement parsing &amp; validating JWT, loading User details (using </a:t>
            </a:r>
            <a:r>
              <a:rPr lang="en-IN" sz="1600" dirty="0" err="1">
                <a:latin typeface="Times New Roman" panose="02020603050405020304" pitchFamily="18" charset="0"/>
                <a:cs typeface="Times New Roman" panose="02020603050405020304" pitchFamily="18" charset="0"/>
              </a:rPr>
              <a:t>UserDetailsService</a:t>
            </a:r>
            <a:r>
              <a:rPr lang="en-IN" sz="1600" dirty="0">
                <a:latin typeface="Times New Roman" panose="02020603050405020304" pitchFamily="18" charset="0"/>
                <a:cs typeface="Times New Roman" panose="02020603050405020304" pitchFamily="18" charset="0"/>
              </a:rPr>
              <a:t>), checking </a:t>
            </a:r>
            <a:r>
              <a:rPr lang="en-IN" sz="1600" dirty="0" err="1">
                <a:latin typeface="Times New Roman" panose="02020603050405020304" pitchFamily="18" charset="0"/>
                <a:cs typeface="Times New Roman" panose="02020603050405020304" pitchFamily="18" charset="0"/>
              </a:rPr>
              <a:t>Authorizaion</a:t>
            </a:r>
            <a:r>
              <a:rPr lang="en-IN" sz="1600" dirty="0">
                <a:latin typeface="Times New Roman" panose="02020603050405020304" pitchFamily="18" charset="0"/>
                <a:cs typeface="Times New Roman" panose="02020603050405020304" pitchFamily="18" charset="0"/>
              </a:rPr>
              <a:t> (using </a:t>
            </a:r>
            <a:r>
              <a:rPr lang="en-IN" sz="1600" dirty="0" err="1">
                <a:latin typeface="Times New Roman" panose="02020603050405020304" pitchFamily="18" charset="0"/>
                <a:cs typeface="Times New Roman" panose="02020603050405020304" pitchFamily="18" charset="0"/>
              </a:rPr>
              <a:t>UsernamePasswordAuthenticationToken</a:t>
            </a:r>
            <a:r>
              <a:rPr lang="en-IN" sz="1600" dirty="0">
                <a:latin typeface="Times New Roman" panose="02020603050405020304" pitchFamily="18" charset="0"/>
                <a:cs typeface="Times New Roman" panose="02020603050405020304" pitchFamily="18" charset="0"/>
              </a:rPr>
              <a:t>).</a:t>
            </a:r>
          </a:p>
          <a:p>
            <a:pPr algn="l"/>
            <a:r>
              <a:rPr lang="en-US" sz="1600" b="1" dirty="0" err="1">
                <a:latin typeface="Times New Roman" panose="02020603050405020304" pitchFamily="18" charset="0"/>
                <a:cs typeface="Times New Roman" panose="02020603050405020304" pitchFamily="18" charset="0"/>
              </a:rPr>
              <a:t>AuthenticationEntryPoint</a:t>
            </a:r>
            <a:r>
              <a:rPr lang="en-US" sz="1600" dirty="0">
                <a:latin typeface="Times New Roman" panose="02020603050405020304" pitchFamily="18" charset="0"/>
                <a:cs typeface="Times New Roman" panose="02020603050405020304" pitchFamily="18" charset="0"/>
              </a:rPr>
              <a:t>: It will catch unauthorized error and return a 401 when Clients access protected resources without authentication.</a:t>
            </a:r>
          </a:p>
          <a:p>
            <a:pPr algn="l"/>
            <a:r>
              <a:rPr lang="en-US" sz="1600" b="1" dirty="0">
                <a:latin typeface="Times New Roman" panose="02020603050405020304" pitchFamily="18" charset="0"/>
                <a:cs typeface="Times New Roman" panose="02020603050405020304" pitchFamily="18" charset="0"/>
              </a:rPr>
              <a:t>Repository</a:t>
            </a:r>
            <a:r>
              <a:rPr lang="en-US" sz="1600" dirty="0">
                <a:latin typeface="Times New Roman" panose="02020603050405020304" pitchFamily="18" charset="0"/>
                <a:cs typeface="Times New Roman" panose="02020603050405020304" pitchFamily="18" charset="0"/>
              </a:rPr>
              <a:t> contains </a:t>
            </a:r>
            <a:r>
              <a:rPr lang="en-US" sz="1600" dirty="0" err="1">
                <a:latin typeface="Times New Roman" panose="02020603050405020304" pitchFamily="18" charset="0"/>
                <a:cs typeface="Times New Roman" panose="02020603050405020304" pitchFamily="18" charset="0"/>
              </a:rPr>
              <a:t>UserRepository</a:t>
            </a:r>
            <a:r>
              <a:rPr lang="en-US" sz="1600" dirty="0">
                <a:latin typeface="Times New Roman" panose="02020603050405020304" pitchFamily="18" charset="0"/>
                <a:cs typeface="Times New Roman" panose="02020603050405020304" pitchFamily="18" charset="0"/>
              </a:rPr>
              <a:t> &amp; </a:t>
            </a:r>
            <a:r>
              <a:rPr lang="en-US" sz="1600" dirty="0" err="1">
                <a:latin typeface="Times New Roman" panose="02020603050405020304" pitchFamily="18" charset="0"/>
                <a:cs typeface="Times New Roman" panose="02020603050405020304" pitchFamily="18" charset="0"/>
              </a:rPr>
              <a:t>RoleRepository</a:t>
            </a:r>
            <a:r>
              <a:rPr lang="en-US" sz="1600" dirty="0">
                <a:latin typeface="Times New Roman" panose="02020603050405020304" pitchFamily="18" charset="0"/>
                <a:cs typeface="Times New Roman" panose="02020603050405020304" pitchFamily="18" charset="0"/>
              </a:rPr>
              <a:t> to work with Database, will be imported into Controller.</a:t>
            </a:r>
          </a:p>
          <a:p>
            <a:pPr algn="l"/>
            <a:r>
              <a:rPr lang="en-US" sz="1600" dirty="0">
                <a:latin typeface="Times New Roman" panose="02020603050405020304" pitchFamily="18" charset="0"/>
                <a:cs typeface="Times New Roman" panose="02020603050405020304" pitchFamily="18" charset="0"/>
              </a:rPr>
              <a:t>Controller receives and handles request after it was filtered by </a:t>
            </a:r>
            <a:r>
              <a:rPr lang="en-US" sz="1600" dirty="0" err="1">
                <a:latin typeface="Times New Roman" panose="02020603050405020304" pitchFamily="18" charset="0"/>
                <a:cs typeface="Times New Roman" panose="02020603050405020304" pitchFamily="18" charset="0"/>
              </a:rPr>
              <a:t>OncePerRequestFilter</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AuthController</a:t>
            </a:r>
            <a:r>
              <a:rPr lang="en-US" sz="1600" dirty="0">
                <a:latin typeface="Times New Roman" panose="02020603050405020304" pitchFamily="18" charset="0"/>
                <a:cs typeface="Times New Roman" panose="02020603050405020304" pitchFamily="18" charset="0"/>
              </a:rPr>
              <a:t> handles signup/login requests</a:t>
            </a:r>
          </a:p>
          <a:p>
            <a:pPr lvl="1"/>
            <a:r>
              <a:rPr lang="en-US" sz="1600" smtClean="0">
                <a:latin typeface="Times New Roman" panose="02020603050405020304" pitchFamily="18" charset="0"/>
                <a:cs typeface="Times New Roman" panose="02020603050405020304" pitchFamily="18" charset="0"/>
              </a:rPr>
              <a:t>File</a:t>
            </a:r>
            <a:r>
              <a:rPr lang="en-US" sz="1600" smtClean="0">
                <a:latin typeface="Times New Roman" panose="02020603050405020304" pitchFamily="18" charset="0"/>
                <a:cs typeface="Times New Roman" panose="02020603050405020304" pitchFamily="18" charset="0"/>
              </a:rPr>
              <a:t>Controller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 accessing protected resource methods with role based validations.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96454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7F2FA09C15EC4DA4945A66240AEF14" ma:contentTypeVersion="2" ma:contentTypeDescription="Create a new document." ma:contentTypeScope="" ma:versionID="31f62a6915149dff07ff9eb1c997bc6c">
  <xsd:schema xmlns:xsd="http://www.w3.org/2001/XMLSchema" xmlns:xs="http://www.w3.org/2001/XMLSchema" xmlns:p="http://schemas.microsoft.com/office/2006/metadata/properties" xmlns:ns2="b382d6e8-29e9-4d1d-b9f7-10f002d66aa0" targetNamespace="http://schemas.microsoft.com/office/2006/metadata/properties" ma:root="true" ma:fieldsID="4aed8d3b426fb23c0d95802495bacbd8" ns2:_="">
    <xsd:import namespace="b382d6e8-29e9-4d1d-b9f7-10f002d66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2d6e8-29e9-4d1d-b9f7-10f002d66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4357F0-5511-40B5-8DE8-2474DCE61FCA}"/>
</file>

<file path=customXml/itemProps2.xml><?xml version="1.0" encoding="utf-8"?>
<ds:datastoreItem xmlns:ds="http://schemas.openxmlformats.org/officeDocument/2006/customXml" ds:itemID="{8F7D70A6-F84D-435B-B15C-449B9C1316A2}">
  <ds:schemaRefs>
    <ds:schemaRef ds:uri="http://schemas.microsoft.com/sharepoint/v3/contenttype/forms"/>
  </ds:schemaRefs>
</ds:datastoreItem>
</file>

<file path=customXml/itemProps3.xml><?xml version="1.0" encoding="utf-8"?>
<ds:datastoreItem xmlns:ds="http://schemas.openxmlformats.org/officeDocument/2006/customXml" ds:itemID="{FDCBD32F-E239-41D5-AE14-923C5193F8F8}">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e3435f7-f354-4912-91c9-fe3249f71210"/>
    <ds:schemaRef ds:uri="http://purl.org/dc/elements/1.1/"/>
    <ds:schemaRef ds:uri="http://schemas.microsoft.com/office/2006/metadata/properties"/>
    <ds:schemaRef ds:uri="8e483496-3bed-4522-8d4b-7b5f2a54cec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1056</TotalTime>
  <Words>1052</Words>
  <Application>Microsoft Office PowerPoint</Application>
  <PresentationFormat>Widescreen</PresentationFormat>
  <Paragraphs>128</Paragraphs>
  <Slides>14</Slides>
  <Notes>1</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14</vt:i4>
      </vt:variant>
    </vt:vector>
  </HeadingPairs>
  <TitlesOfParts>
    <vt:vector size="32" baseType="lpstr">
      <vt:lpstr>Arabic Typesetting</vt:lpstr>
      <vt:lpstr>Arial</vt:lpstr>
      <vt:lpstr>Calibri</vt:lpstr>
      <vt:lpstr>Century Gothic</vt:lpstr>
      <vt:lpstr>Futura</vt:lpstr>
      <vt:lpstr>Futura Book</vt:lpstr>
      <vt:lpstr>Montserrat</vt:lpstr>
      <vt:lpstr>Roboto</vt:lpstr>
      <vt:lpstr>Roboto Black</vt:lpstr>
      <vt:lpstr>Roboto Light</vt:lpstr>
      <vt:lpstr>Roboto Medium</vt:lpstr>
      <vt:lpstr>Roboto Thin</vt:lpstr>
      <vt:lpstr>Times New Roman</vt:lpstr>
      <vt:lpstr>Trebuchet MS</vt:lpstr>
      <vt:lpstr>Wingdings</vt:lpstr>
      <vt:lpstr>Wingdings 3</vt:lpstr>
      <vt:lpstr>Custom Design</vt:lpstr>
      <vt:lpstr>Ion</vt:lpstr>
      <vt:lpstr>PowerPoint Presentation</vt:lpstr>
      <vt:lpstr>PowerPoint Presentation</vt:lpstr>
      <vt:lpstr>PowerPoint Presentation</vt:lpstr>
      <vt:lpstr>Problem Statement</vt:lpstr>
      <vt:lpstr>Solutions</vt:lpstr>
      <vt:lpstr>PowerPoint Presentation</vt:lpstr>
      <vt:lpstr>PowerPoint Presentation</vt:lpstr>
      <vt:lpstr>PowerPoint Presentation</vt:lpstr>
      <vt:lpstr>PowerPoint Presentation</vt:lpstr>
      <vt:lpstr>PowerPoint Presentation</vt:lpstr>
      <vt:lpstr>PowerPoint Presentation</vt:lpstr>
      <vt:lpstr>Takeaways From this project/challenges faced </vt:lpstr>
      <vt:lpstr>Same project with different methodology:- </vt:lpstr>
      <vt:lpstr>PowerPoint Presentation</vt:lpstr>
    </vt:vector>
  </TitlesOfParts>
  <Company>Tavant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creator>Marketing Team</dc:creator>
  <cp:lastModifiedBy>DaviShankar Gaur</cp:lastModifiedBy>
  <cp:revision>76</cp:revision>
  <dcterms:created xsi:type="dcterms:W3CDTF">2017-07-25T17:05:28Z</dcterms:created>
  <dcterms:modified xsi:type="dcterms:W3CDTF">2021-02-26T05:17:43Z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0x010100C57F2FA09C15EC4DA4945A66240AEF14</vt:lpwstr>
  </property>
  <property fmtid="{D5CDD505-2E9C-101B-9397-08002B2CF9AE}" pid="3" name="Document Type">
    <vt:lpwstr>4;#Template|e2bfdb9a-a5a1-4c21-8628-000fdc6dd8b7</vt:lpwstr>
  </property>
  <property fmtid="{D5CDD505-2E9C-101B-9397-08002B2CF9AE}" pid="4" name="Order">
    <vt:r8>67900</vt:r8>
  </property>
  <property fmtid="{D5CDD505-2E9C-101B-9397-08002B2CF9AE}" pid="5" name="xd_Signature">
    <vt:bool>false</vt:bool>
  </property>
  <property fmtid="{D5CDD505-2E9C-101B-9397-08002B2CF9AE}" pid="6" name="xd_ProgID">
    <vt:lpwstr/>
  </property>
  <property fmtid="{D5CDD505-2E9C-101B-9397-08002B2CF9AE}" pid="7" name="k2bf631a1833439db25b8e5d857cc1a9">
    <vt:lpwstr>Template|e2bfdb9a-a5a1-4c21-8628-000fdc6dd8b7</vt:lpwstr>
  </property>
  <property fmtid="{D5CDD505-2E9C-101B-9397-08002B2CF9AE}" pid="8" name="ComplianceAssetId">
    <vt:lpwstr/>
  </property>
  <property fmtid="{D5CDD505-2E9C-101B-9397-08002B2CF9AE}" pid="9" name="TemplateUrl">
    <vt:lpwstr/>
  </property>
</Properties>
</file>