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iW1vuXXYWzXhVVbaHvvVOo7TaD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e55dd9d08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e55dd9d0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Explain how the boxes are opened. “We have to click on each of those boxes manually to open”.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ASK THE BELOW QUESTION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Is it necessary to click on the boxes repeatedly to open them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Can we open all the boxes all at once?</a:t>
            </a:r>
            <a:endParaRPr/>
          </a:p>
        </p:txBody>
      </p:sp>
      <p:sp>
        <p:nvSpPr>
          <p:cNvPr id="167" name="Google Shape;16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Explain the concept of FOR loop with help of example mentioned in the slide.</a:t>
            </a:r>
            <a:endParaRPr/>
          </a:p>
        </p:txBody>
      </p:sp>
      <p:sp>
        <p:nvSpPr>
          <p:cNvPr id="177" name="Google Shape;17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Here is another example through which students will </a:t>
            </a:r>
            <a:r>
              <a:rPr lang="en-IN"/>
              <a:t>understand</a:t>
            </a:r>
            <a:r>
              <a:rPr lang="en-IN"/>
              <a:t> the syntax of for loop.</a:t>
            </a:r>
            <a:endParaRPr/>
          </a:p>
        </p:txBody>
      </p:sp>
      <p:sp>
        <p:nvSpPr>
          <p:cNvPr id="186" name="Google Shape;18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In next few slides INITIALIZATION, CONDITION , and INCREMENTATION is explained with the help of Scuba Diving example.</a:t>
            </a:r>
            <a:endParaRPr/>
          </a:p>
        </p:txBody>
      </p:sp>
      <p:sp>
        <p:nvSpPr>
          <p:cNvPr id="196" name="Google Shape;19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5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5"/>
          <p:cNvSpPr txBox="1"/>
          <p:nvPr>
            <p:ph idx="1" type="body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" name="Google Shape;15;p45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5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5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77" name="Google Shape;77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54"/>
          <p:cNvSpPr txBox="1"/>
          <p:nvPr>
            <p:ph type="title"/>
          </p:nvPr>
        </p:nvSpPr>
        <p:spPr>
          <a:xfrm>
            <a:off x="913774" y="609600"/>
            <a:ext cx="5934969" cy="20232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4"/>
          <p:cNvSpPr/>
          <p:nvPr>
            <p:ph idx="2" type="pic"/>
          </p:nvPr>
        </p:nvSpPr>
        <p:spPr>
          <a:xfrm>
            <a:off x="7424803" y="609601"/>
            <a:ext cx="3255358" cy="5181600"/>
          </a:xfrm>
          <a:prstGeom prst="roundRect">
            <a:avLst>
              <a:gd fmla="val 4943" name="adj"/>
            </a:avLst>
          </a:prstGeom>
          <a:noFill/>
          <a:ln cap="sq" cmpd="sng" w="82550">
            <a:solidFill>
              <a:srgbClr val="CBD7E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80" name="Google Shape;80;p54"/>
          <p:cNvSpPr txBox="1"/>
          <p:nvPr>
            <p:ph idx="1" type="body"/>
          </p:nvPr>
        </p:nvSpPr>
        <p:spPr>
          <a:xfrm>
            <a:off x="913794" y="2632852"/>
            <a:ext cx="5934949" cy="3158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54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4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4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85" name="Google Shape;85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55"/>
          <p:cNvSpPr txBox="1"/>
          <p:nvPr>
            <p:ph type="title"/>
          </p:nvPr>
        </p:nvSpPr>
        <p:spPr>
          <a:xfrm>
            <a:off x="913794" y="4289374"/>
            <a:ext cx="10364432" cy="8116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55"/>
          <p:cNvSpPr/>
          <p:nvPr>
            <p:ph idx="2" type="pic"/>
          </p:nvPr>
        </p:nvSpPr>
        <p:spPr>
          <a:xfrm>
            <a:off x="1184744" y="698261"/>
            <a:ext cx="9822532" cy="3214136"/>
          </a:xfrm>
          <a:prstGeom prst="roundRect">
            <a:avLst>
              <a:gd fmla="val 4944" name="adj"/>
            </a:avLst>
          </a:prstGeom>
          <a:noFill/>
          <a:ln cap="sq" cmpd="sng" w="82550">
            <a:solidFill>
              <a:srgbClr val="CBD7E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88" name="Google Shape;88;p55"/>
          <p:cNvSpPr txBox="1"/>
          <p:nvPr>
            <p:ph idx="1" type="body"/>
          </p:nvPr>
        </p:nvSpPr>
        <p:spPr>
          <a:xfrm>
            <a:off x="913774" y="5108728"/>
            <a:ext cx="10364452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55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55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55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93" name="Google Shape;93;p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56"/>
          <p:cNvSpPr txBox="1"/>
          <p:nvPr>
            <p:ph type="title"/>
          </p:nvPr>
        </p:nvSpPr>
        <p:spPr>
          <a:xfrm>
            <a:off x="913774" y="609599"/>
            <a:ext cx="10364452" cy="34272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6"/>
          <p:cNvSpPr txBox="1"/>
          <p:nvPr>
            <p:ph idx="1" type="body"/>
          </p:nvPr>
        </p:nvSpPr>
        <p:spPr>
          <a:xfrm>
            <a:off x="913775" y="4204821"/>
            <a:ext cx="10364452" cy="1586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6" name="Google Shape;96;p56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56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56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00" name="Google Shape;100;p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57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57"/>
          <p:cNvSpPr txBox="1"/>
          <p:nvPr>
            <p:ph idx="1" type="body"/>
          </p:nvPr>
        </p:nvSpPr>
        <p:spPr>
          <a:xfrm>
            <a:off x="1720644" y="3610032"/>
            <a:ext cx="8752299" cy="594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3" name="Google Shape;103;p57"/>
          <p:cNvSpPr txBox="1"/>
          <p:nvPr>
            <p:ph idx="2" type="body"/>
          </p:nvPr>
        </p:nvSpPr>
        <p:spPr>
          <a:xfrm>
            <a:off x="913774" y="4372796"/>
            <a:ext cx="10364452" cy="14210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4" name="Google Shape;104;p57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57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57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07" name="Google Shape;107;p57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b="0" lang="en-IN" sz="800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08" name="Google Shape;108;p57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b="0" lang="en-IN" sz="800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10" name="Google Shape;110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58"/>
          <p:cNvSpPr txBox="1"/>
          <p:nvPr>
            <p:ph type="title"/>
          </p:nvPr>
        </p:nvSpPr>
        <p:spPr>
          <a:xfrm>
            <a:off x="913775" y="2138721"/>
            <a:ext cx="10364452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58"/>
          <p:cNvSpPr txBox="1"/>
          <p:nvPr>
            <p:ph idx="1" type="body"/>
          </p:nvPr>
        </p:nvSpPr>
        <p:spPr>
          <a:xfrm>
            <a:off x="913775" y="4662335"/>
            <a:ext cx="10364452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3" name="Google Shape;113;p58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58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58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17" name="Google Shape;117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59"/>
          <p:cNvSpPr txBox="1"/>
          <p:nvPr>
            <p:ph type="title"/>
          </p:nvPr>
        </p:nvSpPr>
        <p:spPr>
          <a:xfrm>
            <a:off x="913774" y="609600"/>
            <a:ext cx="10364452" cy="1605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59"/>
          <p:cNvSpPr txBox="1"/>
          <p:nvPr>
            <p:ph idx="1" type="body"/>
          </p:nvPr>
        </p:nvSpPr>
        <p:spPr>
          <a:xfrm>
            <a:off x="913774" y="2367093"/>
            <a:ext cx="329897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59"/>
          <p:cNvSpPr txBox="1"/>
          <p:nvPr>
            <p:ph idx="2" type="body"/>
          </p:nvPr>
        </p:nvSpPr>
        <p:spPr>
          <a:xfrm>
            <a:off x="913774" y="2943355"/>
            <a:ext cx="3298976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21" name="Google Shape;121;p59"/>
          <p:cNvSpPr txBox="1"/>
          <p:nvPr>
            <p:ph idx="3" type="body"/>
          </p:nvPr>
        </p:nvSpPr>
        <p:spPr>
          <a:xfrm>
            <a:off x="4452389" y="2367093"/>
            <a:ext cx="329152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2" name="Google Shape;122;p59"/>
          <p:cNvSpPr txBox="1"/>
          <p:nvPr>
            <p:ph idx="4" type="body"/>
          </p:nvPr>
        </p:nvSpPr>
        <p:spPr>
          <a:xfrm>
            <a:off x="4441348" y="2943355"/>
            <a:ext cx="3303351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23" name="Google Shape;123;p59"/>
          <p:cNvSpPr txBox="1"/>
          <p:nvPr>
            <p:ph idx="5" type="body"/>
          </p:nvPr>
        </p:nvSpPr>
        <p:spPr>
          <a:xfrm>
            <a:off x="7973298" y="2367093"/>
            <a:ext cx="33049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4" name="Google Shape;124;p59"/>
          <p:cNvSpPr txBox="1"/>
          <p:nvPr>
            <p:ph idx="6" type="body"/>
          </p:nvPr>
        </p:nvSpPr>
        <p:spPr>
          <a:xfrm>
            <a:off x="7973298" y="2943355"/>
            <a:ext cx="3304928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25" name="Google Shape;125;p59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59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59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29" name="Google Shape;129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60"/>
          <p:cNvSpPr txBox="1"/>
          <p:nvPr>
            <p:ph type="title"/>
          </p:nvPr>
        </p:nvSpPr>
        <p:spPr>
          <a:xfrm>
            <a:off x="913774" y="610772"/>
            <a:ext cx="10364452" cy="1603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60"/>
          <p:cNvSpPr txBox="1"/>
          <p:nvPr>
            <p:ph idx="1" type="body"/>
          </p:nvPr>
        </p:nvSpPr>
        <p:spPr>
          <a:xfrm>
            <a:off x="913774" y="4204820"/>
            <a:ext cx="32964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60"/>
          <p:cNvSpPr/>
          <p:nvPr>
            <p:ph idx="2" type="pic"/>
          </p:nvPr>
        </p:nvSpPr>
        <p:spPr>
          <a:xfrm>
            <a:off x="913774" y="2367093"/>
            <a:ext cx="3296409" cy="1524000"/>
          </a:xfrm>
          <a:prstGeom prst="roundRect">
            <a:avLst>
              <a:gd fmla="val 9363" name="adj"/>
            </a:avLst>
          </a:prstGeom>
          <a:noFill/>
          <a:ln cap="sq" cmpd="sng" w="82550">
            <a:solidFill>
              <a:srgbClr val="CBD7E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33" name="Google Shape;133;p60"/>
          <p:cNvSpPr txBox="1"/>
          <p:nvPr>
            <p:ph idx="3" type="body"/>
          </p:nvPr>
        </p:nvSpPr>
        <p:spPr>
          <a:xfrm>
            <a:off x="913774" y="4781082"/>
            <a:ext cx="3296409" cy="1010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4" name="Google Shape;134;p60"/>
          <p:cNvSpPr txBox="1"/>
          <p:nvPr>
            <p:ph idx="4" type="body"/>
          </p:nvPr>
        </p:nvSpPr>
        <p:spPr>
          <a:xfrm>
            <a:off x="4442759" y="4204820"/>
            <a:ext cx="33018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5" name="Google Shape;135;p60"/>
          <p:cNvSpPr/>
          <p:nvPr>
            <p:ph idx="5" type="pic"/>
          </p:nvPr>
        </p:nvSpPr>
        <p:spPr>
          <a:xfrm>
            <a:off x="4441348" y="2367093"/>
            <a:ext cx="3303352" cy="1524000"/>
          </a:xfrm>
          <a:prstGeom prst="roundRect">
            <a:avLst>
              <a:gd fmla="val 8841" name="adj"/>
            </a:avLst>
          </a:prstGeom>
          <a:noFill/>
          <a:ln cap="sq" cmpd="sng" w="82550">
            <a:solidFill>
              <a:srgbClr val="CBD7E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36" name="Google Shape;136;p60"/>
          <p:cNvSpPr txBox="1"/>
          <p:nvPr>
            <p:ph idx="6" type="body"/>
          </p:nvPr>
        </p:nvSpPr>
        <p:spPr>
          <a:xfrm>
            <a:off x="4441348" y="4781080"/>
            <a:ext cx="3303352" cy="1010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7" name="Google Shape;137;p60"/>
          <p:cNvSpPr txBox="1"/>
          <p:nvPr>
            <p:ph idx="7" type="body"/>
          </p:nvPr>
        </p:nvSpPr>
        <p:spPr>
          <a:xfrm>
            <a:off x="7973298" y="4204820"/>
            <a:ext cx="330068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8" name="Google Shape;138;p60"/>
          <p:cNvSpPr/>
          <p:nvPr>
            <p:ph idx="8" type="pic"/>
          </p:nvPr>
        </p:nvSpPr>
        <p:spPr>
          <a:xfrm>
            <a:off x="7973298" y="2367093"/>
            <a:ext cx="3304928" cy="1524000"/>
          </a:xfrm>
          <a:prstGeom prst="roundRect">
            <a:avLst>
              <a:gd fmla="val 8841" name="adj"/>
            </a:avLst>
          </a:prstGeom>
          <a:noFill/>
          <a:ln cap="sq" cmpd="sng" w="82550">
            <a:solidFill>
              <a:srgbClr val="CBD7E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39" name="Google Shape;139;p60"/>
          <p:cNvSpPr txBox="1"/>
          <p:nvPr>
            <p:ph idx="9" type="body"/>
          </p:nvPr>
        </p:nvSpPr>
        <p:spPr>
          <a:xfrm>
            <a:off x="7973173" y="4781078"/>
            <a:ext cx="3305053" cy="1010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40" name="Google Shape;140;p60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60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60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44" name="Google Shape;144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61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61"/>
          <p:cNvSpPr txBox="1"/>
          <p:nvPr>
            <p:ph idx="1" type="body"/>
          </p:nvPr>
        </p:nvSpPr>
        <p:spPr>
          <a:xfrm rot="5400000">
            <a:off x="4383948" y="-1103079"/>
            <a:ext cx="3424107" cy="10364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61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61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61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51" name="Google Shape;151;p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62"/>
          <p:cNvSpPr txBox="1"/>
          <p:nvPr>
            <p:ph type="title"/>
          </p:nvPr>
        </p:nvSpPr>
        <p:spPr>
          <a:xfrm rot="5400000">
            <a:off x="7410763" y="1923737"/>
            <a:ext cx="5181599" cy="2553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62"/>
          <p:cNvSpPr txBox="1"/>
          <p:nvPr>
            <p:ph idx="1" type="body"/>
          </p:nvPr>
        </p:nvSpPr>
        <p:spPr>
          <a:xfrm rot="5400000">
            <a:off x="2152338" y="-628961"/>
            <a:ext cx="5181599" cy="7658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62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62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62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Title-R1d.png" id="19" name="Google Shape;19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6"/>
          <p:cNvSpPr txBox="1"/>
          <p:nvPr>
            <p:ph type="ctrTitle"/>
          </p:nvPr>
        </p:nvSpPr>
        <p:spPr>
          <a:xfrm>
            <a:off x="1751012" y="1300785"/>
            <a:ext cx="8689976" cy="2509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6"/>
          <p:cNvSpPr txBox="1"/>
          <p:nvPr>
            <p:ph idx="1" type="subTitle"/>
          </p:nvPr>
        </p:nvSpPr>
        <p:spPr>
          <a:xfrm>
            <a:off x="1751012" y="3886200"/>
            <a:ext cx="8689976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>
                <a:solidFill>
                  <a:srgbClr val="7F7F7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46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6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6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26" name="Google Shape;26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7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7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7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7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7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33" name="Google Shape;33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8"/>
          <p:cNvSpPr txBox="1"/>
          <p:nvPr>
            <p:ph type="title"/>
          </p:nvPr>
        </p:nvSpPr>
        <p:spPr>
          <a:xfrm>
            <a:off x="913774" y="828563"/>
            <a:ext cx="10351752" cy="27368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8"/>
          <p:cNvSpPr txBox="1"/>
          <p:nvPr>
            <p:ph idx="1" type="body"/>
          </p:nvPr>
        </p:nvSpPr>
        <p:spPr>
          <a:xfrm>
            <a:off x="913774" y="3657457"/>
            <a:ext cx="10351752" cy="1368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48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8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8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40" name="Google Shape;40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49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9"/>
          <p:cNvSpPr txBox="1"/>
          <p:nvPr>
            <p:ph idx="1" type="body"/>
          </p:nvPr>
        </p:nvSpPr>
        <p:spPr>
          <a:xfrm>
            <a:off x="913774" y="2367092"/>
            <a:ext cx="51060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49"/>
          <p:cNvSpPr txBox="1"/>
          <p:nvPr>
            <p:ph idx="2" type="body"/>
          </p:nvPr>
        </p:nvSpPr>
        <p:spPr>
          <a:xfrm>
            <a:off x="6172200" y="2367092"/>
            <a:ext cx="5105400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49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9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9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48" name="Google Shape;48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50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0"/>
          <p:cNvSpPr txBox="1"/>
          <p:nvPr>
            <p:ph idx="1" type="body"/>
          </p:nvPr>
        </p:nvSpPr>
        <p:spPr>
          <a:xfrm>
            <a:off x="1146328" y="2371018"/>
            <a:ext cx="4873474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b="0" sz="2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50"/>
          <p:cNvSpPr txBox="1"/>
          <p:nvPr>
            <p:ph idx="2" type="body"/>
          </p:nvPr>
        </p:nvSpPr>
        <p:spPr>
          <a:xfrm>
            <a:off x="913774" y="3051012"/>
            <a:ext cx="5106027" cy="274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50"/>
          <p:cNvSpPr txBox="1"/>
          <p:nvPr>
            <p:ph idx="3" type="body"/>
          </p:nvPr>
        </p:nvSpPr>
        <p:spPr>
          <a:xfrm>
            <a:off x="6396423" y="2371018"/>
            <a:ext cx="4881804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b="0" sz="2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50"/>
          <p:cNvSpPr txBox="1"/>
          <p:nvPr>
            <p:ph idx="4" type="body"/>
          </p:nvPr>
        </p:nvSpPr>
        <p:spPr>
          <a:xfrm>
            <a:off x="6172200" y="3051012"/>
            <a:ext cx="5105401" cy="274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50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0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0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58" name="Google Shape;58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51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1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1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1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64" name="Google Shape;64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52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2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2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69" name="Google Shape;69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53"/>
          <p:cNvSpPr txBox="1"/>
          <p:nvPr>
            <p:ph type="title"/>
          </p:nvPr>
        </p:nvSpPr>
        <p:spPr>
          <a:xfrm>
            <a:off x="913775" y="609600"/>
            <a:ext cx="3935688" cy="20232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3"/>
          <p:cNvSpPr txBox="1"/>
          <p:nvPr>
            <p:ph idx="1" type="body"/>
          </p:nvPr>
        </p:nvSpPr>
        <p:spPr>
          <a:xfrm>
            <a:off x="5078062" y="609600"/>
            <a:ext cx="6200163" cy="518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53"/>
          <p:cNvSpPr txBox="1"/>
          <p:nvPr>
            <p:ph idx="2" type="body"/>
          </p:nvPr>
        </p:nvSpPr>
        <p:spPr>
          <a:xfrm>
            <a:off x="913774" y="2632852"/>
            <a:ext cx="3935689" cy="3158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53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3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53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AC7EE"/>
            </a:gs>
            <a:gs pos="100000">
              <a:srgbClr val="87ABDA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44"/>
          <p:cNvPicPr preferRelativeResize="0"/>
          <p:nvPr/>
        </p:nvPicPr>
        <p:blipFill rotWithShape="1">
          <a:blip r:embed="rId1">
            <a:alphaModFix amt="80000"/>
          </a:blip>
          <a:srcRect b="0" l="0" r="0" t="0"/>
          <a:stretch/>
        </p:blipFill>
        <p:spPr>
          <a:xfrm>
            <a:off x="0" y="0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44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44"/>
          <p:cNvSpPr txBox="1"/>
          <p:nvPr>
            <p:ph idx="1" type="body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9" name="Google Shape;9;p44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0" name="Google Shape;10;p44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1" name="Google Shape;11;p44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hyperlink" Target="https://studio.code.org/s/coursef-2020/lessons/15/levels/4" TargetMode="External"/><Relationship Id="rId5" Type="http://schemas.openxmlformats.org/officeDocument/2006/relationships/hyperlink" Target="https://studio.code.org/s/coursef-2020/lessons/15/levels/5" TargetMode="External"/><Relationship Id="rId6" Type="http://schemas.openxmlformats.org/officeDocument/2006/relationships/hyperlink" Target="https://studio.code.org/s/coursef-2020/lessons/16/levels/4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studio.code.org/s/coursef-2020/lessons/15/levels/6" TargetMode="External"/><Relationship Id="rId4" Type="http://schemas.openxmlformats.org/officeDocument/2006/relationships/hyperlink" Target="https://studio.code.org/s/coursef-2020/lessons/15/levels/6" TargetMode="External"/><Relationship Id="rId5" Type="http://schemas.openxmlformats.org/officeDocument/2006/relationships/hyperlink" Target="https://studio.code.org/s/coursef-2020/lessons/16/levels/5" TargetMode="External"/><Relationship Id="rId6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"/>
          <p:cNvSpPr txBox="1"/>
          <p:nvPr>
            <p:ph type="title"/>
          </p:nvPr>
        </p:nvSpPr>
        <p:spPr>
          <a:xfrm>
            <a:off x="913774" y="2362476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IN"/>
              <a:t>FOR LOOP</a:t>
            </a:r>
            <a:endParaRPr/>
          </a:p>
        </p:txBody>
      </p:sp>
      <p:sp>
        <p:nvSpPr>
          <p:cNvPr id="162" name="Google Shape;162;p1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descr="A picture containing text, lamp, vector graphics&#10;&#10;Description automatically generated" id="163" name="Google Shape;163;p1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3444875" y="0"/>
            <a:ext cx="53022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text, lamp, vector graphics&#10;&#10;Description automatically generated" id="252" name="Google Shape;252;p10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3563658" y="0"/>
            <a:ext cx="53022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0"/>
          <p:cNvSpPr txBox="1"/>
          <p:nvPr>
            <p:ph type="title"/>
          </p:nvPr>
        </p:nvSpPr>
        <p:spPr>
          <a:xfrm>
            <a:off x="913775" y="618518"/>
            <a:ext cx="10364451" cy="965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IN"/>
              <a:t>ACTIVITIES</a:t>
            </a:r>
            <a:endParaRPr/>
          </a:p>
        </p:txBody>
      </p:sp>
      <p:sp>
        <p:nvSpPr>
          <p:cNvPr id="254" name="Google Shape;254;p10"/>
          <p:cNvSpPr txBox="1"/>
          <p:nvPr>
            <p:ph idx="1" type="body"/>
          </p:nvPr>
        </p:nvSpPr>
        <p:spPr>
          <a:xfrm>
            <a:off x="913775" y="1848618"/>
            <a:ext cx="10364452" cy="4259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n-IN"/>
              <a:t>TEACHER ACTIVITY1: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IN" u="sng">
                <a:solidFill>
                  <a:schemeClr val="dk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HTTPS://STUDIO.CODE.ORG/S/COURSEF-2020/LESSONS/15/LEVELS/4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b="1" lang="en-IN"/>
              <a:t>TEACHER ACTIVITY2: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IN" u="sng">
                <a:solidFill>
                  <a:schemeClr val="dk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HTTPS://STUDIO.CODE.ORG/S/COURSEF-2020/LESSONS/15/LEVELS/5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b="1" lang="en-IN"/>
              <a:t>TEACHER ACTIVITY3: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IN" u="sng">
                <a:solidFill>
                  <a:schemeClr val="dk2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HTTPS://STUDIO.CODE.ORG/S/COURSEF-2020/LESSONS/16/LEVELS/4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5" name="Google Shape;255;p10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6" name="Google Shape;256;p10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1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IN"/>
              <a:t>ACTIVITIES</a:t>
            </a:r>
            <a:endParaRPr/>
          </a:p>
        </p:txBody>
      </p:sp>
      <p:sp>
        <p:nvSpPr>
          <p:cNvPr id="262" name="Google Shape;262;p11"/>
          <p:cNvSpPr txBox="1"/>
          <p:nvPr>
            <p:ph idx="1" type="body"/>
          </p:nvPr>
        </p:nvSpPr>
        <p:spPr>
          <a:xfrm>
            <a:off x="913774" y="1990021"/>
            <a:ext cx="10364452" cy="38723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n-IN"/>
              <a:t>STUDENT ACTIVITY1: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IN" u="sng">
                <a:solidFill>
                  <a:schemeClr val="dk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HTTPS://STUDIO.CODE.ORG/S/COURSEF-2020/LESSONS/15/LEVELS/6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b="1" lang="en-IN"/>
              <a:t>STUDENT ACTIVITY2: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IN" u="sng">
                <a:solidFill>
                  <a:schemeClr val="dk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HTTPS://STUDIO.CODE.ORG/S/COURSEF-2020/LESSONS/15/LEVELS/6</a:t>
            </a:r>
            <a:endParaRPr>
              <a:solidFill>
                <a:schemeClr val="dk2"/>
              </a:solidFill>
            </a:endParaRPr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b="1" lang="en-IN"/>
              <a:t>STUDENT ACTIVITY3: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IN" u="sng">
                <a:solidFill>
                  <a:schemeClr val="dk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HTTPS://STUDIO.CODE.ORG/S/COURSEF-2020/LESSONS/16/LEVELS/5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3" name="Google Shape;263;p11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descr="A picture containing text, lamp, vector graphics&#10;&#10;Description automatically generated" id="264" name="Google Shape;264;p11"/>
          <p:cNvPicPr preferRelativeResize="0"/>
          <p:nvPr/>
        </p:nvPicPr>
        <p:blipFill rotWithShape="1">
          <a:blip r:embed="rId6">
            <a:alphaModFix amt="20000"/>
          </a:blip>
          <a:srcRect b="0" l="0" r="0" t="0"/>
          <a:stretch/>
        </p:blipFill>
        <p:spPr>
          <a:xfrm>
            <a:off x="3444875" y="0"/>
            <a:ext cx="53022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11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e55dd9d08e_0_0"/>
          <p:cNvSpPr txBox="1"/>
          <p:nvPr>
            <p:ph type="title"/>
          </p:nvPr>
        </p:nvSpPr>
        <p:spPr>
          <a:xfrm>
            <a:off x="1097150" y="2525542"/>
            <a:ext cx="10364400" cy="159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THANK YOU</a:t>
            </a:r>
            <a:endParaRPr/>
          </a:p>
        </p:txBody>
      </p:sp>
      <p:pic>
        <p:nvPicPr>
          <p:cNvPr descr="A picture containing text, lamp, vector graphics&#10;&#10;Description automatically generated" id="271" name="Google Shape;271;ge55dd9d08e_0_0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3444875" y="-105300"/>
            <a:ext cx="530224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IN"/>
              <a:t>WHY FOR LOOP</a:t>
            </a:r>
            <a:endParaRPr/>
          </a:p>
        </p:txBody>
      </p:sp>
      <p:sp>
        <p:nvSpPr>
          <p:cNvPr id="170" name="Google Shape;170;p2"/>
          <p:cNvSpPr txBox="1"/>
          <p:nvPr>
            <p:ph idx="1" type="body"/>
          </p:nvPr>
        </p:nvSpPr>
        <p:spPr>
          <a:xfrm>
            <a:off x="913773" y="2094501"/>
            <a:ext cx="10364452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IN THE BELOW IMAGE ,THE BOXES ARE OPENED ONE AFTER THE OTHER MANUALLY.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71" name="Google Shape;171;p2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descr="A picture containing text, lamp, vector graphics&#10;&#10;Description automatically generated" id="172" name="Google Shape;172;p2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3444875" y="0"/>
            <a:ext cx="53022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74" name="Google Shape;17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1267" y="2686639"/>
            <a:ext cx="9671900" cy="3751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IN"/>
              <a:t>WHY FOR LOOP</a:t>
            </a:r>
            <a:endParaRPr/>
          </a:p>
        </p:txBody>
      </p:sp>
      <p:sp>
        <p:nvSpPr>
          <p:cNvPr id="180" name="Google Shape;180;p3"/>
          <p:cNvSpPr txBox="1"/>
          <p:nvPr>
            <p:ph idx="1" type="body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LETS SAY THERE ARE 100 BOXES.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THAT MEANS, 100 BOXES SHOULD BE OPENED MANUALLY WHICH WILL CONSUME A LOT OF TIME.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TO AVOID REPEATING A CERTAIN TASK, WE USE FOR LOOP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b="1" lang="en-IN"/>
              <a:t>FOR N NUMBER OF TIMES: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b="1" lang="en-IN"/>
              <a:t>             PERFORM A TASK</a:t>
            </a:r>
            <a:endParaRPr/>
          </a:p>
        </p:txBody>
      </p:sp>
      <p:sp>
        <p:nvSpPr>
          <p:cNvPr id="181" name="Google Shape;181;p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descr="A picture containing text, lamp, vector graphics&#10;&#10;Description automatically generated" id="182" name="Google Shape;182;p3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3444875" y="0"/>
            <a:ext cx="53022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IN"/>
              <a:t>HOW TO USE FOR LOOP</a:t>
            </a:r>
            <a:endParaRPr/>
          </a:p>
        </p:txBody>
      </p:sp>
      <p:sp>
        <p:nvSpPr>
          <p:cNvPr id="189" name="Google Shape;189;p4"/>
          <p:cNvSpPr txBox="1"/>
          <p:nvPr>
            <p:ph idx="1" type="body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i="0" lang="en-IN"/>
              <a:t>IMAGINE THAT YOU ARE A SCUBA DIVER,</a:t>
            </a:r>
            <a:r>
              <a:rPr b="0" i="0" lang="en-IN"/>
              <a:t> AND YOU ARE PLANNING A DAY-LONG TRIP TO A NEW LOCATION. YOU ARE CHECKING OUT A NEW REEF, SO YOU WILL PROBABLY WANT TO TAKE MULTIPLE TRIPS TO THE BOTTOM TO MAKE SURE YOU SEE ALL THE CORAL AND MARINE LIFE.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LET US USE FOR LOOP TO TAKE MULTIPLE TRIPS</a:t>
            </a:r>
            <a:endParaRPr/>
          </a:p>
        </p:txBody>
      </p:sp>
      <p:sp>
        <p:nvSpPr>
          <p:cNvPr id="190" name="Google Shape;190;p4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descr="A picture containing text, lamp, vector graphics&#10;&#10;Description automatically generated" id="191" name="Google Shape;191;p4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3444875" y="0"/>
            <a:ext cx="53022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4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93" name="Google Shape;193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1888" y="4643288"/>
            <a:ext cx="5991225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IN"/>
              <a:t>HOW TO USE FOR LOOP</a:t>
            </a:r>
            <a:endParaRPr/>
          </a:p>
        </p:txBody>
      </p:sp>
      <p:sp>
        <p:nvSpPr>
          <p:cNvPr id="199" name="Google Shape;199;p5"/>
          <p:cNvSpPr txBox="1"/>
          <p:nvPr>
            <p:ph idx="1" type="body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0" i="0" lang="en-IN"/>
              <a:t>BEFORE YOU START YOUR DIVE, YOU NEED TO DETERMINE HOW MANY OXYGEN TANKS YOU WILL NEED OVER THE COURSE OF THE DAY.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b="0" i="0" lang="en-IN"/>
              <a:t>THIS IS THE </a:t>
            </a:r>
            <a:r>
              <a:rPr b="1" i="0" lang="en-IN"/>
              <a:t>INITIALIZATION. </a:t>
            </a:r>
            <a:r>
              <a:rPr b="0" i="0" lang="en-IN"/>
              <a:t>IT TELLS YOU THE VALUE OF THE FIRST OXYGEN TANK. IN THIS CASE, YOU START AT TANK 0.</a:t>
            </a:r>
            <a:endParaRPr/>
          </a:p>
        </p:txBody>
      </p:sp>
      <p:sp>
        <p:nvSpPr>
          <p:cNvPr id="200" name="Google Shape;200;p5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descr="A picture containing text, lamp, vector graphics&#10;&#10;Description automatically generated" id="201" name="Google Shape;201;p5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3444875" y="0"/>
            <a:ext cx="53022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5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03" name="Google Shape;20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0628" y="4549128"/>
            <a:ext cx="4017647" cy="2265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8300" y="3195637"/>
            <a:ext cx="299085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IN"/>
              <a:t>HOW TO USE FOR LOOP</a:t>
            </a:r>
            <a:endParaRPr/>
          </a:p>
        </p:txBody>
      </p:sp>
      <p:sp>
        <p:nvSpPr>
          <p:cNvPr id="210" name="Google Shape;210;p6"/>
          <p:cNvSpPr txBox="1"/>
          <p:nvPr>
            <p:ph idx="1" type="body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0" i="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b="0" i="0" lang="en-IN">
                <a:latin typeface="Arial"/>
                <a:ea typeface="Arial"/>
                <a:cs typeface="Arial"/>
                <a:sym typeface="Arial"/>
              </a:rPr>
              <a:t>THIS IS THE </a:t>
            </a:r>
            <a:r>
              <a:rPr b="1" i="0" lang="en-IN">
                <a:latin typeface="Arial"/>
                <a:ea typeface="Arial"/>
                <a:cs typeface="Arial"/>
                <a:sym typeface="Arial"/>
              </a:rPr>
              <a:t>CONDITION</a:t>
            </a:r>
            <a:r>
              <a:rPr b="0" i="0" lang="en-IN">
                <a:latin typeface="Arial"/>
                <a:ea typeface="Arial"/>
                <a:cs typeface="Arial"/>
                <a:sym typeface="Arial"/>
              </a:rPr>
              <a:t>. IT IS THE MAXIMUM CAPACITY OF THE BOAT. YOU CAN ONLY ADD 5 OXYGEN TANKS.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11" name="Google Shape;211;p6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descr="A picture containing text, lamp, vector graphics&#10;&#10;Description automatically generated" id="212" name="Google Shape;212;p6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3444875" y="0"/>
            <a:ext cx="53022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6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14" name="Google Shape;21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3906" y="3710452"/>
            <a:ext cx="5510590" cy="2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8025" y="1909900"/>
            <a:ext cx="4009650" cy="63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7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IN"/>
              <a:t>HOW TO USE FOR LOOP</a:t>
            </a:r>
            <a:endParaRPr/>
          </a:p>
        </p:txBody>
      </p:sp>
      <p:sp>
        <p:nvSpPr>
          <p:cNvPr id="221" name="Google Shape;221;p7"/>
          <p:cNvSpPr txBox="1"/>
          <p:nvPr>
            <p:ph idx="1" type="body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i="0" lang="en-IN">
                <a:latin typeface="Arial"/>
                <a:ea typeface="Arial"/>
                <a:cs typeface="Arial"/>
                <a:sym typeface="Arial"/>
              </a:rPr>
              <a:t>SETTING UP OXYGEN TANKS (UPDATE)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b="0" i="0" lang="en-IN">
                <a:latin typeface="Arial"/>
                <a:ea typeface="Arial"/>
                <a:cs typeface="Arial"/>
                <a:sym typeface="Arial"/>
              </a:rPr>
              <a:t>SO FAR, WE KNOW THAT OUR FIRST OXYGEN TANK HAS A VALUE OF 0, AND THE LAST ONE MUST BE LESS THAN 5. BUT HOW MANY TANKS DO YOU NEED TO PREPARE?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0" i="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b="0" i="0" lang="en-IN">
                <a:latin typeface="Arial"/>
                <a:ea typeface="Arial"/>
                <a:cs typeface="Arial"/>
                <a:sym typeface="Arial"/>
              </a:rPr>
              <a:t>IT MEANS THAT EVERY TIME WE FINISH A LOOP, WE WILL ADD 1 TO </a:t>
            </a:r>
            <a:r>
              <a:rPr lang="en-IN">
                <a:latin typeface="Arial"/>
                <a:ea typeface="Arial"/>
                <a:cs typeface="Arial"/>
                <a:sym typeface="Arial"/>
              </a:rPr>
              <a:t>COUNTER</a:t>
            </a:r>
            <a:r>
              <a:rPr b="0" i="0" lang="en-IN"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</p:txBody>
      </p:sp>
      <p:sp>
        <p:nvSpPr>
          <p:cNvPr id="222" name="Google Shape;222;p7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descr="A picture containing text, lamp, vector graphics&#10;&#10;Description automatically generated" id="223" name="Google Shape;223;p7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3444875" y="0"/>
            <a:ext cx="53022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7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25" name="Google Shape;225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9300" y="3960775"/>
            <a:ext cx="2708150" cy="57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IN"/>
              <a:t>HOW TO USE FOR LOOP</a:t>
            </a:r>
            <a:endParaRPr/>
          </a:p>
        </p:txBody>
      </p:sp>
      <p:sp>
        <p:nvSpPr>
          <p:cNvPr id="231" name="Google Shape;231;p8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descr="A picture containing text, lamp, vector graphics&#10;&#10;Description automatically generated" id="232" name="Google Shape;232;p8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3444875" y="0"/>
            <a:ext cx="53022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8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34" name="Google Shape;23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94407" y="2127250"/>
            <a:ext cx="7701699" cy="2736981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8"/>
          <p:cNvSpPr txBox="1"/>
          <p:nvPr/>
        </p:nvSpPr>
        <p:spPr>
          <a:xfrm>
            <a:off x="1168924" y="5100149"/>
            <a:ext cx="982272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i="0" lang="en-IN" sz="2000">
                <a:solidFill>
                  <a:schemeClr val="dk1"/>
                </a:solidFill>
              </a:rPr>
              <a:t>We continue to add oxygen tanks until we hit the limit. When we add one tank at a time, the last value that fulfills the </a:t>
            </a:r>
            <a:r>
              <a:rPr b="1" i="0" lang="en-IN" sz="2000">
                <a:solidFill>
                  <a:schemeClr val="dk1"/>
                </a:solidFill>
              </a:rPr>
              <a:t>condition</a:t>
            </a:r>
            <a:r>
              <a:rPr i="0" lang="en-IN" sz="2000">
                <a:solidFill>
                  <a:schemeClr val="dk1"/>
                </a:solidFill>
              </a:rPr>
              <a:t> is 4.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text, lamp, vector graphics&#10;&#10;Description automatically generated" id="240" name="Google Shape;240;p9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3030096" y="0"/>
            <a:ext cx="53022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9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IN"/>
              <a:t>HOW TO USE FOR LOOP</a:t>
            </a:r>
            <a:endParaRPr/>
          </a:p>
        </p:txBody>
      </p:sp>
      <p:pic>
        <p:nvPicPr>
          <p:cNvPr id="242" name="Google Shape;242;p9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2125" y="4518526"/>
            <a:ext cx="3261600" cy="18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9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4" name="Google Shape;244;p9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5" name="Google Shape;245;p9"/>
          <p:cNvSpPr txBox="1"/>
          <p:nvPr/>
        </p:nvSpPr>
        <p:spPr>
          <a:xfrm>
            <a:off x="913775" y="3429000"/>
            <a:ext cx="4147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Values for COUNTER </a:t>
            </a:r>
            <a:endParaRPr b="1"/>
          </a:p>
        </p:txBody>
      </p:sp>
      <p:sp>
        <p:nvSpPr>
          <p:cNvPr id="246" name="Google Shape;246;p9"/>
          <p:cNvSpPr txBox="1"/>
          <p:nvPr/>
        </p:nvSpPr>
        <p:spPr>
          <a:xfrm>
            <a:off x="913775" y="1773470"/>
            <a:ext cx="19425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CODE</a:t>
            </a:r>
            <a:endParaRPr b="1"/>
          </a:p>
        </p:txBody>
      </p:sp>
      <p:pic>
        <p:nvPicPr>
          <p:cNvPr id="247" name="Google Shape;247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2125" y="2214700"/>
            <a:ext cx="6654825" cy="148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roplet">
  <a:themeElements>
    <a:clrScheme name="Droplet">
      <a:dk1>
        <a:srgbClr val="000000"/>
      </a:dk1>
      <a:lt1>
        <a:srgbClr val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2021-06-08T14:07:29Z</dcterms:created>
  <dc:creator>Jishnukanth Subburaj</dc:creator>
</cp:coreProperties>
</file>