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</p:sldIdLst>
  <p:sldSz cx="11430000" cy="7156450"/>
  <p:notesSz cx="11430000" cy="71564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B7A52B-7C0E-4A97-8A6A-2C6BA7197024}" v="4" dt="2023-10-29T00:50:27.65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128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ED5EB8-F689-4A70-B31C-E8E48365F29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7AB507B-C05D-4C03-ABF6-2AF4B53947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+mn-lt"/>
            </a:rPr>
            <a:t>Technical interviews: Evaluate candidates 'programming skills through</a:t>
          </a:r>
        </a:p>
      </dgm:t>
    </dgm:pt>
    <dgm:pt modelId="{24E4DE72-29EC-46D5-9DDB-166DCDBCF35C}" type="parTrans" cxnId="{9F135EE1-F9F4-4645-8347-4EEAE0EE7709}">
      <dgm:prSet/>
      <dgm:spPr/>
      <dgm:t>
        <a:bodyPr/>
        <a:lstStyle/>
        <a:p>
          <a:endParaRPr lang="en-US"/>
        </a:p>
      </dgm:t>
    </dgm:pt>
    <dgm:pt modelId="{E4C7642C-130B-48AC-B67F-2CFEE34B0089}" type="sibTrans" cxnId="{9F135EE1-F9F4-4645-8347-4EEAE0EE7709}">
      <dgm:prSet/>
      <dgm:spPr/>
      <dgm:t>
        <a:bodyPr/>
        <a:lstStyle/>
        <a:p>
          <a:endParaRPr lang="en-US"/>
        </a:p>
      </dgm:t>
    </dgm:pt>
    <dgm:pt modelId="{B0259688-E5B4-41B3-83A6-49422C3DFA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+mn-lt"/>
            </a:rPr>
            <a:t>Skill-based job matching: Our solution identifies the best-fit</a:t>
          </a:r>
        </a:p>
      </dgm:t>
    </dgm:pt>
    <dgm:pt modelId="{6B2A9879-1E98-439C-B928-E84C966EC49E}" type="parTrans" cxnId="{9304BA9F-86BC-4D85-9867-45643A59F68E}">
      <dgm:prSet/>
      <dgm:spPr/>
      <dgm:t>
        <a:bodyPr/>
        <a:lstStyle/>
        <a:p>
          <a:endParaRPr lang="en-US"/>
        </a:p>
      </dgm:t>
    </dgm:pt>
    <dgm:pt modelId="{432FD484-6EF2-49DC-B9BA-F51D041A8BB5}" type="sibTrans" cxnId="{9304BA9F-86BC-4D85-9867-45643A59F68E}">
      <dgm:prSet/>
      <dgm:spPr/>
      <dgm:t>
        <a:bodyPr/>
        <a:lstStyle/>
        <a:p>
          <a:endParaRPr lang="en-US"/>
        </a:p>
      </dgm:t>
    </dgm:pt>
    <dgm:pt modelId="{55089D7E-3C7D-4F6E-9125-01D729A362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+mn-lt"/>
            </a:rPr>
            <a:t>Candidates for specific roles based on their skills and experience.</a:t>
          </a:r>
        </a:p>
      </dgm:t>
    </dgm:pt>
    <dgm:pt modelId="{C9664F27-1A97-4663-BF95-16C789110E52}" type="parTrans" cxnId="{BEE6528C-1854-439C-9C61-425DA5B28337}">
      <dgm:prSet/>
      <dgm:spPr/>
      <dgm:t>
        <a:bodyPr/>
        <a:lstStyle/>
        <a:p>
          <a:endParaRPr lang="en-US"/>
        </a:p>
      </dgm:t>
    </dgm:pt>
    <dgm:pt modelId="{DBF866F7-4162-42C8-AB9E-A78931E44E3F}" type="sibTrans" cxnId="{BEE6528C-1854-439C-9C61-425DA5B28337}">
      <dgm:prSet/>
      <dgm:spPr/>
      <dgm:t>
        <a:bodyPr/>
        <a:lstStyle/>
        <a:p>
          <a:endParaRPr lang="en-US"/>
        </a:p>
      </dgm:t>
    </dgm:pt>
    <dgm:pt modelId="{CC7CBD32-72ED-47A0-9DE5-F363038A91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+mn-lt"/>
            </a:rPr>
            <a:t>Learning and development: Leverage ChatGPT for personalized skill</a:t>
          </a:r>
        </a:p>
      </dgm:t>
    </dgm:pt>
    <dgm:pt modelId="{1131AAA4-5BCB-41A4-B53E-3E96EE723C2D}" type="parTrans" cxnId="{BC22D2A3-4EC0-4E35-95E9-5D244615B93F}">
      <dgm:prSet/>
      <dgm:spPr/>
      <dgm:t>
        <a:bodyPr/>
        <a:lstStyle/>
        <a:p>
          <a:endParaRPr lang="en-US"/>
        </a:p>
      </dgm:t>
    </dgm:pt>
    <dgm:pt modelId="{CF0AC25D-1D36-42E0-9A51-73CF106242E2}" type="sibTrans" cxnId="{BC22D2A3-4EC0-4E35-95E9-5D244615B93F}">
      <dgm:prSet/>
      <dgm:spPr/>
      <dgm:t>
        <a:bodyPr/>
        <a:lstStyle/>
        <a:p>
          <a:endParaRPr lang="en-US"/>
        </a:p>
      </dgm:t>
    </dgm:pt>
    <dgm:pt modelId="{F4527084-831F-48AA-8F18-25F63CB994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+mn-lt"/>
            </a:rPr>
            <a:t>Development plans and targeted learning resources</a:t>
          </a:r>
        </a:p>
      </dgm:t>
    </dgm:pt>
    <dgm:pt modelId="{40B32549-303D-4764-B2C6-7AEB864BEF3E}" type="parTrans" cxnId="{F2B2E5E1-52E3-4F5F-9144-964F6AEF0106}">
      <dgm:prSet/>
      <dgm:spPr/>
      <dgm:t>
        <a:bodyPr/>
        <a:lstStyle/>
        <a:p>
          <a:endParaRPr lang="en-US"/>
        </a:p>
      </dgm:t>
    </dgm:pt>
    <dgm:pt modelId="{09D1830E-1862-4666-A210-DBC981257EB8}" type="sibTrans" cxnId="{F2B2E5E1-52E3-4F5F-9144-964F6AEF0106}">
      <dgm:prSet/>
      <dgm:spPr/>
      <dgm:t>
        <a:bodyPr/>
        <a:lstStyle/>
        <a:p>
          <a:endParaRPr lang="en-US"/>
        </a:p>
      </dgm:t>
    </dgm:pt>
    <dgm:pt modelId="{3DE39EDA-9E01-4089-9CE3-C513F8900F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+mn-lt"/>
            </a:rPr>
            <a:t>Interactive conversations  with AI.</a:t>
          </a:r>
        </a:p>
      </dgm:t>
    </dgm:pt>
    <dgm:pt modelId="{06A730B8-BCC7-4FFF-A7E7-AD3F48FF41AF}" type="parTrans" cxnId="{9662D067-490A-452D-A147-8FF3E4CDF24C}">
      <dgm:prSet/>
      <dgm:spPr/>
      <dgm:t>
        <a:bodyPr/>
        <a:lstStyle/>
        <a:p>
          <a:endParaRPr lang="en-IN"/>
        </a:p>
      </dgm:t>
    </dgm:pt>
    <dgm:pt modelId="{41B8177B-E877-4CED-83C6-7EAFE41BC978}" type="sibTrans" cxnId="{9662D067-490A-452D-A147-8FF3E4CDF24C}">
      <dgm:prSet/>
      <dgm:spPr/>
      <dgm:t>
        <a:bodyPr/>
        <a:lstStyle/>
        <a:p>
          <a:endParaRPr lang="en-IN"/>
        </a:p>
      </dgm:t>
    </dgm:pt>
    <dgm:pt modelId="{7FC9635D-7AB4-4C1F-8B29-66488850B1FC}" type="pres">
      <dgm:prSet presAssocID="{6CED5EB8-F689-4A70-B31C-E8E48365F295}" presName="root" presStyleCnt="0">
        <dgm:presLayoutVars>
          <dgm:dir/>
          <dgm:resizeHandles val="exact"/>
        </dgm:presLayoutVars>
      </dgm:prSet>
      <dgm:spPr/>
    </dgm:pt>
    <dgm:pt modelId="{5953174B-743D-4391-B307-1AF90B3F30FE}" type="pres">
      <dgm:prSet presAssocID="{07AB507B-C05D-4C03-ABF6-2AF4B5394739}" presName="compNode" presStyleCnt="0"/>
      <dgm:spPr/>
    </dgm:pt>
    <dgm:pt modelId="{70E908D7-0DCA-48C1-A172-AA8548996497}" type="pres">
      <dgm:prSet presAssocID="{07AB507B-C05D-4C03-ABF6-2AF4B5394739}" presName="bgRect" presStyleLbl="bgShp" presStyleIdx="0" presStyleCnt="6"/>
      <dgm:spPr/>
    </dgm:pt>
    <dgm:pt modelId="{BE15A595-1123-4027-B2A4-D2AE40F9F040}" type="pres">
      <dgm:prSet presAssocID="{07AB507B-C05D-4C03-ABF6-2AF4B539473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E8B7C85-B9E3-4FBC-9959-B75FD9EA02BD}" type="pres">
      <dgm:prSet presAssocID="{07AB507B-C05D-4C03-ABF6-2AF4B5394739}" presName="spaceRect" presStyleCnt="0"/>
      <dgm:spPr/>
    </dgm:pt>
    <dgm:pt modelId="{B7FBF0D4-27E3-4F44-A552-A442A9CF8100}" type="pres">
      <dgm:prSet presAssocID="{07AB507B-C05D-4C03-ABF6-2AF4B5394739}" presName="parTx" presStyleLbl="revTx" presStyleIdx="0" presStyleCnt="6">
        <dgm:presLayoutVars>
          <dgm:chMax val="0"/>
          <dgm:chPref val="0"/>
        </dgm:presLayoutVars>
      </dgm:prSet>
      <dgm:spPr/>
    </dgm:pt>
    <dgm:pt modelId="{B71E3481-085E-4B9E-819B-2348DE955D29}" type="pres">
      <dgm:prSet presAssocID="{E4C7642C-130B-48AC-B67F-2CFEE34B0089}" presName="sibTrans" presStyleCnt="0"/>
      <dgm:spPr/>
    </dgm:pt>
    <dgm:pt modelId="{F2848957-FBD5-4DFB-9128-62C05B570E43}" type="pres">
      <dgm:prSet presAssocID="{B0259688-E5B4-41B3-83A6-49422C3DFA26}" presName="compNode" presStyleCnt="0"/>
      <dgm:spPr/>
    </dgm:pt>
    <dgm:pt modelId="{E7499FAA-7A5A-43AC-A519-504B837AEA84}" type="pres">
      <dgm:prSet presAssocID="{B0259688-E5B4-41B3-83A6-49422C3DFA26}" presName="bgRect" presStyleLbl="bgShp" presStyleIdx="1" presStyleCnt="6"/>
      <dgm:spPr/>
    </dgm:pt>
    <dgm:pt modelId="{80F271C4-CF7D-4E1E-B5C7-E812D8402A1A}" type="pres">
      <dgm:prSet presAssocID="{B0259688-E5B4-41B3-83A6-49422C3DFA2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14D673DE-340D-4B7A-8548-E63BF1536B0C}" type="pres">
      <dgm:prSet presAssocID="{B0259688-E5B4-41B3-83A6-49422C3DFA26}" presName="spaceRect" presStyleCnt="0"/>
      <dgm:spPr/>
    </dgm:pt>
    <dgm:pt modelId="{6352697E-598F-456D-8E97-72B228260EA1}" type="pres">
      <dgm:prSet presAssocID="{B0259688-E5B4-41B3-83A6-49422C3DFA26}" presName="parTx" presStyleLbl="revTx" presStyleIdx="1" presStyleCnt="6">
        <dgm:presLayoutVars>
          <dgm:chMax val="0"/>
          <dgm:chPref val="0"/>
        </dgm:presLayoutVars>
      </dgm:prSet>
      <dgm:spPr/>
    </dgm:pt>
    <dgm:pt modelId="{0B792816-E8B8-418C-A35D-A0493EF01F2C}" type="pres">
      <dgm:prSet presAssocID="{432FD484-6EF2-49DC-B9BA-F51D041A8BB5}" presName="sibTrans" presStyleCnt="0"/>
      <dgm:spPr/>
    </dgm:pt>
    <dgm:pt modelId="{BB6A5D5E-A8C2-4752-A361-2526C16B59A0}" type="pres">
      <dgm:prSet presAssocID="{55089D7E-3C7D-4F6E-9125-01D729A36249}" presName="compNode" presStyleCnt="0"/>
      <dgm:spPr/>
    </dgm:pt>
    <dgm:pt modelId="{E3D5FE16-CE32-4DB2-B941-D85A8B00656F}" type="pres">
      <dgm:prSet presAssocID="{55089D7E-3C7D-4F6E-9125-01D729A36249}" presName="bgRect" presStyleLbl="bgShp" presStyleIdx="2" presStyleCnt="6"/>
      <dgm:spPr/>
    </dgm:pt>
    <dgm:pt modelId="{681013EE-CF83-44C9-8546-475FFA432F30}" type="pres">
      <dgm:prSet presAssocID="{55089D7E-3C7D-4F6E-9125-01D729A3624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D6176FD3-904A-42AA-B895-9BD46B7F3664}" type="pres">
      <dgm:prSet presAssocID="{55089D7E-3C7D-4F6E-9125-01D729A36249}" presName="spaceRect" presStyleCnt="0"/>
      <dgm:spPr/>
    </dgm:pt>
    <dgm:pt modelId="{5AB60BEA-759A-4789-90A5-0BC71B6659D9}" type="pres">
      <dgm:prSet presAssocID="{55089D7E-3C7D-4F6E-9125-01D729A36249}" presName="parTx" presStyleLbl="revTx" presStyleIdx="2" presStyleCnt="6">
        <dgm:presLayoutVars>
          <dgm:chMax val="0"/>
          <dgm:chPref val="0"/>
        </dgm:presLayoutVars>
      </dgm:prSet>
      <dgm:spPr/>
    </dgm:pt>
    <dgm:pt modelId="{B21F88E8-C079-4A3A-AE06-583432B3FAA7}" type="pres">
      <dgm:prSet presAssocID="{DBF866F7-4162-42C8-AB9E-A78931E44E3F}" presName="sibTrans" presStyleCnt="0"/>
      <dgm:spPr/>
    </dgm:pt>
    <dgm:pt modelId="{FF4A7BCF-0FCA-453F-86F3-230E099EA307}" type="pres">
      <dgm:prSet presAssocID="{CC7CBD32-72ED-47A0-9DE5-F363038A9161}" presName="compNode" presStyleCnt="0"/>
      <dgm:spPr/>
    </dgm:pt>
    <dgm:pt modelId="{6DA5804E-56A7-4004-BD92-6B14B0E9CA1F}" type="pres">
      <dgm:prSet presAssocID="{CC7CBD32-72ED-47A0-9DE5-F363038A9161}" presName="bgRect" presStyleLbl="bgShp" presStyleIdx="3" presStyleCnt="6"/>
      <dgm:spPr/>
    </dgm:pt>
    <dgm:pt modelId="{18BD2A09-3096-4E04-BE80-700EC085FBD0}" type="pres">
      <dgm:prSet presAssocID="{CC7CBD32-72ED-47A0-9DE5-F363038A916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DD6AC1-9A3D-4EAC-84AE-3B0FD7F45D3F}" type="pres">
      <dgm:prSet presAssocID="{CC7CBD32-72ED-47A0-9DE5-F363038A9161}" presName="spaceRect" presStyleCnt="0"/>
      <dgm:spPr/>
    </dgm:pt>
    <dgm:pt modelId="{1EA887A6-1F0E-425E-AC31-511DF4765203}" type="pres">
      <dgm:prSet presAssocID="{CC7CBD32-72ED-47A0-9DE5-F363038A9161}" presName="parTx" presStyleLbl="revTx" presStyleIdx="3" presStyleCnt="6">
        <dgm:presLayoutVars>
          <dgm:chMax val="0"/>
          <dgm:chPref val="0"/>
        </dgm:presLayoutVars>
      </dgm:prSet>
      <dgm:spPr/>
    </dgm:pt>
    <dgm:pt modelId="{18625BAE-80DA-4094-A847-98034B1DBABE}" type="pres">
      <dgm:prSet presAssocID="{CF0AC25D-1D36-42E0-9A51-73CF106242E2}" presName="sibTrans" presStyleCnt="0"/>
      <dgm:spPr/>
    </dgm:pt>
    <dgm:pt modelId="{F03D48BB-31B2-449A-BD11-6EB7DA9CC4C4}" type="pres">
      <dgm:prSet presAssocID="{F4527084-831F-48AA-8F18-25F63CB994B9}" presName="compNode" presStyleCnt="0"/>
      <dgm:spPr/>
    </dgm:pt>
    <dgm:pt modelId="{54E2CA1D-E197-4359-B1D5-2E2BE46755CA}" type="pres">
      <dgm:prSet presAssocID="{F4527084-831F-48AA-8F18-25F63CB994B9}" presName="bgRect" presStyleLbl="bgShp" presStyleIdx="4" presStyleCnt="6"/>
      <dgm:spPr/>
    </dgm:pt>
    <dgm:pt modelId="{2E2BCD40-12C5-4667-A6DD-7DCC528E0CF9}" type="pres">
      <dgm:prSet presAssocID="{F4527084-831F-48AA-8F18-25F63CB994B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DA9E75F1-E582-4454-B899-4F6D841965A9}" type="pres">
      <dgm:prSet presAssocID="{F4527084-831F-48AA-8F18-25F63CB994B9}" presName="spaceRect" presStyleCnt="0"/>
      <dgm:spPr/>
    </dgm:pt>
    <dgm:pt modelId="{5F8C70C2-A5AB-488F-B295-9DD207626544}" type="pres">
      <dgm:prSet presAssocID="{F4527084-831F-48AA-8F18-25F63CB994B9}" presName="parTx" presStyleLbl="revTx" presStyleIdx="4" presStyleCnt="6">
        <dgm:presLayoutVars>
          <dgm:chMax val="0"/>
          <dgm:chPref val="0"/>
        </dgm:presLayoutVars>
      </dgm:prSet>
      <dgm:spPr/>
    </dgm:pt>
    <dgm:pt modelId="{949A4CE2-897C-4521-A92D-E3BB9D113413}" type="pres">
      <dgm:prSet presAssocID="{09D1830E-1862-4666-A210-DBC981257EB8}" presName="sibTrans" presStyleCnt="0"/>
      <dgm:spPr/>
    </dgm:pt>
    <dgm:pt modelId="{F9E81D7E-1A96-499D-AAF5-FA3BDFC0DA28}" type="pres">
      <dgm:prSet presAssocID="{3DE39EDA-9E01-4089-9CE3-C513F8900FC1}" presName="compNode" presStyleCnt="0"/>
      <dgm:spPr/>
    </dgm:pt>
    <dgm:pt modelId="{6E7465CA-CD8A-4DA1-824B-A9CD046043AD}" type="pres">
      <dgm:prSet presAssocID="{3DE39EDA-9E01-4089-9CE3-C513F8900FC1}" presName="bgRect" presStyleLbl="bgShp" presStyleIdx="5" presStyleCnt="6"/>
      <dgm:spPr/>
    </dgm:pt>
    <dgm:pt modelId="{04AFC87A-B7B5-477E-9724-8DC87E0FD930}" type="pres">
      <dgm:prSet presAssocID="{3DE39EDA-9E01-4089-9CE3-C513F8900FC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 female with solid fill"/>
        </a:ext>
      </dgm:extLst>
    </dgm:pt>
    <dgm:pt modelId="{D88150AD-5B71-4C40-9E24-7659F88C57D6}" type="pres">
      <dgm:prSet presAssocID="{3DE39EDA-9E01-4089-9CE3-C513F8900FC1}" presName="spaceRect" presStyleCnt="0"/>
      <dgm:spPr/>
    </dgm:pt>
    <dgm:pt modelId="{0A305A04-4EB4-44A8-BB0D-767A347591E7}" type="pres">
      <dgm:prSet presAssocID="{3DE39EDA-9E01-4089-9CE3-C513F8900FC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DE725A26-8985-4B70-88EA-BACDA1436825}" type="presOf" srcId="{CC7CBD32-72ED-47A0-9DE5-F363038A9161}" destId="{1EA887A6-1F0E-425E-AC31-511DF4765203}" srcOrd="0" destOrd="0" presId="urn:microsoft.com/office/officeart/2018/2/layout/IconVerticalSolidList"/>
    <dgm:cxn modelId="{9B19FD2A-A07A-495C-A3F9-E76E230F4C91}" type="presOf" srcId="{B0259688-E5B4-41B3-83A6-49422C3DFA26}" destId="{6352697E-598F-456D-8E97-72B228260EA1}" srcOrd="0" destOrd="0" presId="urn:microsoft.com/office/officeart/2018/2/layout/IconVerticalSolidList"/>
    <dgm:cxn modelId="{650E5836-6717-4AA0-9DBC-741A386DD49E}" type="presOf" srcId="{F4527084-831F-48AA-8F18-25F63CB994B9}" destId="{5F8C70C2-A5AB-488F-B295-9DD207626544}" srcOrd="0" destOrd="0" presId="urn:microsoft.com/office/officeart/2018/2/layout/IconVerticalSolidList"/>
    <dgm:cxn modelId="{8E8DA45B-48DA-48BA-AF26-4A92F7B8A6C2}" type="presOf" srcId="{6CED5EB8-F689-4A70-B31C-E8E48365F295}" destId="{7FC9635D-7AB4-4C1F-8B29-66488850B1FC}" srcOrd="0" destOrd="0" presId="urn:microsoft.com/office/officeart/2018/2/layout/IconVerticalSolidList"/>
    <dgm:cxn modelId="{9662D067-490A-452D-A147-8FF3E4CDF24C}" srcId="{6CED5EB8-F689-4A70-B31C-E8E48365F295}" destId="{3DE39EDA-9E01-4089-9CE3-C513F8900FC1}" srcOrd="5" destOrd="0" parTransId="{06A730B8-BCC7-4FFF-A7E7-AD3F48FF41AF}" sibTransId="{41B8177B-E877-4CED-83C6-7EAFE41BC978}"/>
    <dgm:cxn modelId="{7BD6FA6A-D79B-43B3-850B-BB10C6968A84}" type="presOf" srcId="{3DE39EDA-9E01-4089-9CE3-C513F8900FC1}" destId="{0A305A04-4EB4-44A8-BB0D-767A347591E7}" srcOrd="0" destOrd="0" presId="urn:microsoft.com/office/officeart/2018/2/layout/IconVerticalSolidList"/>
    <dgm:cxn modelId="{BEE6528C-1854-439C-9C61-425DA5B28337}" srcId="{6CED5EB8-F689-4A70-B31C-E8E48365F295}" destId="{55089D7E-3C7D-4F6E-9125-01D729A36249}" srcOrd="2" destOrd="0" parTransId="{C9664F27-1A97-4663-BF95-16C789110E52}" sibTransId="{DBF866F7-4162-42C8-AB9E-A78931E44E3F}"/>
    <dgm:cxn modelId="{0F838B93-7876-46B0-859E-61F5295DFB13}" type="presOf" srcId="{55089D7E-3C7D-4F6E-9125-01D729A36249}" destId="{5AB60BEA-759A-4789-90A5-0BC71B6659D9}" srcOrd="0" destOrd="0" presId="urn:microsoft.com/office/officeart/2018/2/layout/IconVerticalSolidList"/>
    <dgm:cxn modelId="{9304BA9F-86BC-4D85-9867-45643A59F68E}" srcId="{6CED5EB8-F689-4A70-B31C-E8E48365F295}" destId="{B0259688-E5B4-41B3-83A6-49422C3DFA26}" srcOrd="1" destOrd="0" parTransId="{6B2A9879-1E98-439C-B928-E84C966EC49E}" sibTransId="{432FD484-6EF2-49DC-B9BA-F51D041A8BB5}"/>
    <dgm:cxn modelId="{BC22D2A3-4EC0-4E35-95E9-5D244615B93F}" srcId="{6CED5EB8-F689-4A70-B31C-E8E48365F295}" destId="{CC7CBD32-72ED-47A0-9DE5-F363038A9161}" srcOrd="3" destOrd="0" parTransId="{1131AAA4-5BCB-41A4-B53E-3E96EE723C2D}" sibTransId="{CF0AC25D-1D36-42E0-9A51-73CF106242E2}"/>
    <dgm:cxn modelId="{A02C1ABA-F2C5-4988-BD45-6174866215BF}" type="presOf" srcId="{07AB507B-C05D-4C03-ABF6-2AF4B5394739}" destId="{B7FBF0D4-27E3-4F44-A552-A442A9CF8100}" srcOrd="0" destOrd="0" presId="urn:microsoft.com/office/officeart/2018/2/layout/IconVerticalSolidList"/>
    <dgm:cxn modelId="{9F135EE1-F9F4-4645-8347-4EEAE0EE7709}" srcId="{6CED5EB8-F689-4A70-B31C-E8E48365F295}" destId="{07AB507B-C05D-4C03-ABF6-2AF4B5394739}" srcOrd="0" destOrd="0" parTransId="{24E4DE72-29EC-46D5-9DDB-166DCDBCF35C}" sibTransId="{E4C7642C-130B-48AC-B67F-2CFEE34B0089}"/>
    <dgm:cxn modelId="{F2B2E5E1-52E3-4F5F-9144-964F6AEF0106}" srcId="{6CED5EB8-F689-4A70-B31C-E8E48365F295}" destId="{F4527084-831F-48AA-8F18-25F63CB994B9}" srcOrd="4" destOrd="0" parTransId="{40B32549-303D-4764-B2C6-7AEB864BEF3E}" sibTransId="{09D1830E-1862-4666-A210-DBC981257EB8}"/>
    <dgm:cxn modelId="{D6B7F753-9B7B-4F79-9F04-882E5A83772A}" type="presParOf" srcId="{7FC9635D-7AB4-4C1F-8B29-66488850B1FC}" destId="{5953174B-743D-4391-B307-1AF90B3F30FE}" srcOrd="0" destOrd="0" presId="urn:microsoft.com/office/officeart/2018/2/layout/IconVerticalSolidList"/>
    <dgm:cxn modelId="{9910864E-CF9C-4B7E-B9DC-629BEAB515AA}" type="presParOf" srcId="{5953174B-743D-4391-B307-1AF90B3F30FE}" destId="{70E908D7-0DCA-48C1-A172-AA8548996497}" srcOrd="0" destOrd="0" presId="urn:microsoft.com/office/officeart/2018/2/layout/IconVerticalSolidList"/>
    <dgm:cxn modelId="{78F63E23-FD1A-444D-949E-D1C4090E4DD8}" type="presParOf" srcId="{5953174B-743D-4391-B307-1AF90B3F30FE}" destId="{BE15A595-1123-4027-B2A4-D2AE40F9F040}" srcOrd="1" destOrd="0" presId="urn:microsoft.com/office/officeart/2018/2/layout/IconVerticalSolidList"/>
    <dgm:cxn modelId="{AA0B9F08-FC8C-400F-829C-7165CEFF8619}" type="presParOf" srcId="{5953174B-743D-4391-B307-1AF90B3F30FE}" destId="{CE8B7C85-B9E3-4FBC-9959-B75FD9EA02BD}" srcOrd="2" destOrd="0" presId="urn:microsoft.com/office/officeart/2018/2/layout/IconVerticalSolidList"/>
    <dgm:cxn modelId="{C8D4D746-9FFF-4036-9189-964B3D470D0E}" type="presParOf" srcId="{5953174B-743D-4391-B307-1AF90B3F30FE}" destId="{B7FBF0D4-27E3-4F44-A552-A442A9CF8100}" srcOrd="3" destOrd="0" presId="urn:microsoft.com/office/officeart/2018/2/layout/IconVerticalSolidList"/>
    <dgm:cxn modelId="{E1046926-9995-4E1B-BEB3-A3809F5180AC}" type="presParOf" srcId="{7FC9635D-7AB4-4C1F-8B29-66488850B1FC}" destId="{B71E3481-085E-4B9E-819B-2348DE955D29}" srcOrd="1" destOrd="0" presId="urn:microsoft.com/office/officeart/2018/2/layout/IconVerticalSolidList"/>
    <dgm:cxn modelId="{74325B6A-BE98-4623-ABCA-73795658F255}" type="presParOf" srcId="{7FC9635D-7AB4-4C1F-8B29-66488850B1FC}" destId="{F2848957-FBD5-4DFB-9128-62C05B570E43}" srcOrd="2" destOrd="0" presId="urn:microsoft.com/office/officeart/2018/2/layout/IconVerticalSolidList"/>
    <dgm:cxn modelId="{46F1D1C4-EAB2-4A0B-A078-F479A77E9EDC}" type="presParOf" srcId="{F2848957-FBD5-4DFB-9128-62C05B570E43}" destId="{E7499FAA-7A5A-43AC-A519-504B837AEA84}" srcOrd="0" destOrd="0" presId="urn:microsoft.com/office/officeart/2018/2/layout/IconVerticalSolidList"/>
    <dgm:cxn modelId="{8E06C530-D786-4212-8857-4C46FB9667F7}" type="presParOf" srcId="{F2848957-FBD5-4DFB-9128-62C05B570E43}" destId="{80F271C4-CF7D-4E1E-B5C7-E812D8402A1A}" srcOrd="1" destOrd="0" presId="urn:microsoft.com/office/officeart/2018/2/layout/IconVerticalSolidList"/>
    <dgm:cxn modelId="{A6FE4EFF-BB15-40B5-AB01-E50BA3230678}" type="presParOf" srcId="{F2848957-FBD5-4DFB-9128-62C05B570E43}" destId="{14D673DE-340D-4B7A-8548-E63BF1536B0C}" srcOrd="2" destOrd="0" presId="urn:microsoft.com/office/officeart/2018/2/layout/IconVerticalSolidList"/>
    <dgm:cxn modelId="{4EB3FF9A-7ABC-478C-9DFF-8647DB75DB3C}" type="presParOf" srcId="{F2848957-FBD5-4DFB-9128-62C05B570E43}" destId="{6352697E-598F-456D-8E97-72B228260EA1}" srcOrd="3" destOrd="0" presId="urn:microsoft.com/office/officeart/2018/2/layout/IconVerticalSolidList"/>
    <dgm:cxn modelId="{9907E488-7B7D-4C95-8E69-74D21276F41E}" type="presParOf" srcId="{7FC9635D-7AB4-4C1F-8B29-66488850B1FC}" destId="{0B792816-E8B8-418C-A35D-A0493EF01F2C}" srcOrd="3" destOrd="0" presId="urn:microsoft.com/office/officeart/2018/2/layout/IconVerticalSolidList"/>
    <dgm:cxn modelId="{F36B4F1F-97D9-437A-8EF0-C860158CAD3B}" type="presParOf" srcId="{7FC9635D-7AB4-4C1F-8B29-66488850B1FC}" destId="{BB6A5D5E-A8C2-4752-A361-2526C16B59A0}" srcOrd="4" destOrd="0" presId="urn:microsoft.com/office/officeart/2018/2/layout/IconVerticalSolidList"/>
    <dgm:cxn modelId="{F0072FF9-A72D-4E5C-89E9-93EF9EC6DE5B}" type="presParOf" srcId="{BB6A5D5E-A8C2-4752-A361-2526C16B59A0}" destId="{E3D5FE16-CE32-4DB2-B941-D85A8B00656F}" srcOrd="0" destOrd="0" presId="urn:microsoft.com/office/officeart/2018/2/layout/IconVerticalSolidList"/>
    <dgm:cxn modelId="{23B5A701-6764-494E-A390-C6493541B843}" type="presParOf" srcId="{BB6A5D5E-A8C2-4752-A361-2526C16B59A0}" destId="{681013EE-CF83-44C9-8546-475FFA432F30}" srcOrd="1" destOrd="0" presId="urn:microsoft.com/office/officeart/2018/2/layout/IconVerticalSolidList"/>
    <dgm:cxn modelId="{3E53E3B6-07BB-4EFD-AA79-DE4FF517B574}" type="presParOf" srcId="{BB6A5D5E-A8C2-4752-A361-2526C16B59A0}" destId="{D6176FD3-904A-42AA-B895-9BD46B7F3664}" srcOrd="2" destOrd="0" presId="urn:microsoft.com/office/officeart/2018/2/layout/IconVerticalSolidList"/>
    <dgm:cxn modelId="{B54F3AC7-800D-4501-9ECF-196DC53BC371}" type="presParOf" srcId="{BB6A5D5E-A8C2-4752-A361-2526C16B59A0}" destId="{5AB60BEA-759A-4789-90A5-0BC71B6659D9}" srcOrd="3" destOrd="0" presId="urn:microsoft.com/office/officeart/2018/2/layout/IconVerticalSolidList"/>
    <dgm:cxn modelId="{A8B90196-174C-4B1E-ADD7-EEC8186F4F0F}" type="presParOf" srcId="{7FC9635D-7AB4-4C1F-8B29-66488850B1FC}" destId="{B21F88E8-C079-4A3A-AE06-583432B3FAA7}" srcOrd="5" destOrd="0" presId="urn:microsoft.com/office/officeart/2018/2/layout/IconVerticalSolidList"/>
    <dgm:cxn modelId="{4E1204D9-7FC1-4726-815A-39F4496D9B14}" type="presParOf" srcId="{7FC9635D-7AB4-4C1F-8B29-66488850B1FC}" destId="{FF4A7BCF-0FCA-453F-86F3-230E099EA307}" srcOrd="6" destOrd="0" presId="urn:microsoft.com/office/officeart/2018/2/layout/IconVerticalSolidList"/>
    <dgm:cxn modelId="{83B5D34D-D439-4850-B283-3F395E8C50E6}" type="presParOf" srcId="{FF4A7BCF-0FCA-453F-86F3-230E099EA307}" destId="{6DA5804E-56A7-4004-BD92-6B14B0E9CA1F}" srcOrd="0" destOrd="0" presId="urn:microsoft.com/office/officeart/2018/2/layout/IconVerticalSolidList"/>
    <dgm:cxn modelId="{D654C984-6510-4BBA-BAD6-72325B40FAC8}" type="presParOf" srcId="{FF4A7BCF-0FCA-453F-86F3-230E099EA307}" destId="{18BD2A09-3096-4E04-BE80-700EC085FBD0}" srcOrd="1" destOrd="0" presId="urn:microsoft.com/office/officeart/2018/2/layout/IconVerticalSolidList"/>
    <dgm:cxn modelId="{FC8ACC7F-F1E9-486E-B97D-4E12C1525537}" type="presParOf" srcId="{FF4A7BCF-0FCA-453F-86F3-230E099EA307}" destId="{C0DD6AC1-9A3D-4EAC-84AE-3B0FD7F45D3F}" srcOrd="2" destOrd="0" presId="urn:microsoft.com/office/officeart/2018/2/layout/IconVerticalSolidList"/>
    <dgm:cxn modelId="{EE251474-1EC1-497E-B4FA-A7AFBACEE1BF}" type="presParOf" srcId="{FF4A7BCF-0FCA-453F-86F3-230E099EA307}" destId="{1EA887A6-1F0E-425E-AC31-511DF4765203}" srcOrd="3" destOrd="0" presId="urn:microsoft.com/office/officeart/2018/2/layout/IconVerticalSolidList"/>
    <dgm:cxn modelId="{CA79E91D-AA37-4B40-BDA2-B0BC5D7A7CD9}" type="presParOf" srcId="{7FC9635D-7AB4-4C1F-8B29-66488850B1FC}" destId="{18625BAE-80DA-4094-A847-98034B1DBABE}" srcOrd="7" destOrd="0" presId="urn:microsoft.com/office/officeart/2018/2/layout/IconVerticalSolidList"/>
    <dgm:cxn modelId="{8B3E21A7-D35E-45D8-8B84-1EC513583143}" type="presParOf" srcId="{7FC9635D-7AB4-4C1F-8B29-66488850B1FC}" destId="{F03D48BB-31B2-449A-BD11-6EB7DA9CC4C4}" srcOrd="8" destOrd="0" presId="urn:microsoft.com/office/officeart/2018/2/layout/IconVerticalSolidList"/>
    <dgm:cxn modelId="{BD946C08-9A96-4067-9511-4AE9C8352613}" type="presParOf" srcId="{F03D48BB-31B2-449A-BD11-6EB7DA9CC4C4}" destId="{54E2CA1D-E197-4359-B1D5-2E2BE46755CA}" srcOrd="0" destOrd="0" presId="urn:microsoft.com/office/officeart/2018/2/layout/IconVerticalSolidList"/>
    <dgm:cxn modelId="{6D5482B6-C338-4058-8ADD-275AB4E9C764}" type="presParOf" srcId="{F03D48BB-31B2-449A-BD11-6EB7DA9CC4C4}" destId="{2E2BCD40-12C5-4667-A6DD-7DCC528E0CF9}" srcOrd="1" destOrd="0" presId="urn:microsoft.com/office/officeart/2018/2/layout/IconVerticalSolidList"/>
    <dgm:cxn modelId="{239C9E66-ADEF-4DCF-9B25-6ECB88CD6466}" type="presParOf" srcId="{F03D48BB-31B2-449A-BD11-6EB7DA9CC4C4}" destId="{DA9E75F1-E582-4454-B899-4F6D841965A9}" srcOrd="2" destOrd="0" presId="urn:microsoft.com/office/officeart/2018/2/layout/IconVerticalSolidList"/>
    <dgm:cxn modelId="{F6FE7765-0F99-411C-9D67-FDF5206AD176}" type="presParOf" srcId="{F03D48BB-31B2-449A-BD11-6EB7DA9CC4C4}" destId="{5F8C70C2-A5AB-488F-B295-9DD207626544}" srcOrd="3" destOrd="0" presId="urn:microsoft.com/office/officeart/2018/2/layout/IconVerticalSolidList"/>
    <dgm:cxn modelId="{B4F0F334-8081-4206-8789-D7EEE65C185F}" type="presParOf" srcId="{7FC9635D-7AB4-4C1F-8B29-66488850B1FC}" destId="{949A4CE2-897C-4521-A92D-E3BB9D113413}" srcOrd="9" destOrd="0" presId="urn:microsoft.com/office/officeart/2018/2/layout/IconVerticalSolidList"/>
    <dgm:cxn modelId="{A3DAAD50-6DC0-4963-81BA-AD5B2E10DE8A}" type="presParOf" srcId="{7FC9635D-7AB4-4C1F-8B29-66488850B1FC}" destId="{F9E81D7E-1A96-499D-AAF5-FA3BDFC0DA28}" srcOrd="10" destOrd="0" presId="urn:microsoft.com/office/officeart/2018/2/layout/IconVerticalSolidList"/>
    <dgm:cxn modelId="{064425C5-AF8E-4F28-B9CB-D3ADF4B46429}" type="presParOf" srcId="{F9E81D7E-1A96-499D-AAF5-FA3BDFC0DA28}" destId="{6E7465CA-CD8A-4DA1-824B-A9CD046043AD}" srcOrd="0" destOrd="0" presId="urn:microsoft.com/office/officeart/2018/2/layout/IconVerticalSolidList"/>
    <dgm:cxn modelId="{A359CF7B-8286-4AC9-8652-85481378BB0A}" type="presParOf" srcId="{F9E81D7E-1A96-499D-AAF5-FA3BDFC0DA28}" destId="{04AFC87A-B7B5-477E-9724-8DC87E0FD930}" srcOrd="1" destOrd="0" presId="urn:microsoft.com/office/officeart/2018/2/layout/IconVerticalSolidList"/>
    <dgm:cxn modelId="{0A1B2F93-0A9F-4C59-8403-F5AD616FB34F}" type="presParOf" srcId="{F9E81D7E-1A96-499D-AAF5-FA3BDFC0DA28}" destId="{D88150AD-5B71-4C40-9E24-7659F88C57D6}" srcOrd="2" destOrd="0" presId="urn:microsoft.com/office/officeart/2018/2/layout/IconVerticalSolidList"/>
    <dgm:cxn modelId="{D5C138ED-2DCD-4892-835F-8E34EC76A651}" type="presParOf" srcId="{F9E81D7E-1A96-499D-AAF5-FA3BDFC0DA28}" destId="{0A305A04-4EB4-44A8-BB0D-767A347591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908D7-0DCA-48C1-A172-AA8548996497}">
      <dsp:nvSpPr>
        <dsp:cNvPr id="0" name=""/>
        <dsp:cNvSpPr/>
      </dsp:nvSpPr>
      <dsp:spPr>
        <a:xfrm>
          <a:off x="0" y="1444"/>
          <a:ext cx="9591107" cy="61534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5A595-1123-4027-B2A4-D2AE40F9F040}">
      <dsp:nvSpPr>
        <dsp:cNvPr id="0" name=""/>
        <dsp:cNvSpPr/>
      </dsp:nvSpPr>
      <dsp:spPr>
        <a:xfrm>
          <a:off x="186142" y="139897"/>
          <a:ext cx="338441" cy="3384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BF0D4-27E3-4F44-A552-A442A9CF8100}">
      <dsp:nvSpPr>
        <dsp:cNvPr id="0" name=""/>
        <dsp:cNvSpPr/>
      </dsp:nvSpPr>
      <dsp:spPr>
        <a:xfrm>
          <a:off x="710726" y="1444"/>
          <a:ext cx="8880380" cy="615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24" tIns="65124" rIns="65124" bIns="6512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+mn-lt"/>
            </a:rPr>
            <a:t>Technical interviews: Evaluate candidates 'programming skills through</a:t>
          </a:r>
        </a:p>
      </dsp:txBody>
      <dsp:txXfrm>
        <a:off x="710726" y="1444"/>
        <a:ext cx="8880380" cy="615347"/>
      </dsp:txXfrm>
    </dsp:sp>
    <dsp:sp modelId="{E7499FAA-7A5A-43AC-A519-504B837AEA84}">
      <dsp:nvSpPr>
        <dsp:cNvPr id="0" name=""/>
        <dsp:cNvSpPr/>
      </dsp:nvSpPr>
      <dsp:spPr>
        <a:xfrm>
          <a:off x="0" y="770628"/>
          <a:ext cx="9591107" cy="61534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F271C4-CF7D-4E1E-B5C7-E812D8402A1A}">
      <dsp:nvSpPr>
        <dsp:cNvPr id="0" name=""/>
        <dsp:cNvSpPr/>
      </dsp:nvSpPr>
      <dsp:spPr>
        <a:xfrm>
          <a:off x="186142" y="909081"/>
          <a:ext cx="338441" cy="3384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52697E-598F-456D-8E97-72B228260EA1}">
      <dsp:nvSpPr>
        <dsp:cNvPr id="0" name=""/>
        <dsp:cNvSpPr/>
      </dsp:nvSpPr>
      <dsp:spPr>
        <a:xfrm>
          <a:off x="710726" y="770628"/>
          <a:ext cx="8880380" cy="615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24" tIns="65124" rIns="65124" bIns="6512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+mn-lt"/>
            </a:rPr>
            <a:t>Skill-based job matching: Our solution identifies the best-fit</a:t>
          </a:r>
        </a:p>
      </dsp:txBody>
      <dsp:txXfrm>
        <a:off x="710726" y="770628"/>
        <a:ext cx="8880380" cy="615347"/>
      </dsp:txXfrm>
    </dsp:sp>
    <dsp:sp modelId="{E3D5FE16-CE32-4DB2-B941-D85A8B00656F}">
      <dsp:nvSpPr>
        <dsp:cNvPr id="0" name=""/>
        <dsp:cNvSpPr/>
      </dsp:nvSpPr>
      <dsp:spPr>
        <a:xfrm>
          <a:off x="0" y="1539812"/>
          <a:ext cx="9591107" cy="61534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013EE-CF83-44C9-8546-475FFA432F30}">
      <dsp:nvSpPr>
        <dsp:cNvPr id="0" name=""/>
        <dsp:cNvSpPr/>
      </dsp:nvSpPr>
      <dsp:spPr>
        <a:xfrm>
          <a:off x="186142" y="1678265"/>
          <a:ext cx="338441" cy="3384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60BEA-759A-4789-90A5-0BC71B6659D9}">
      <dsp:nvSpPr>
        <dsp:cNvPr id="0" name=""/>
        <dsp:cNvSpPr/>
      </dsp:nvSpPr>
      <dsp:spPr>
        <a:xfrm>
          <a:off x="710726" y="1539812"/>
          <a:ext cx="8880380" cy="615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24" tIns="65124" rIns="65124" bIns="6512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+mn-lt"/>
            </a:rPr>
            <a:t>Candidates for specific roles based on their skills and experience.</a:t>
          </a:r>
        </a:p>
      </dsp:txBody>
      <dsp:txXfrm>
        <a:off x="710726" y="1539812"/>
        <a:ext cx="8880380" cy="615347"/>
      </dsp:txXfrm>
    </dsp:sp>
    <dsp:sp modelId="{6DA5804E-56A7-4004-BD92-6B14B0E9CA1F}">
      <dsp:nvSpPr>
        <dsp:cNvPr id="0" name=""/>
        <dsp:cNvSpPr/>
      </dsp:nvSpPr>
      <dsp:spPr>
        <a:xfrm>
          <a:off x="0" y="2308996"/>
          <a:ext cx="9591107" cy="61534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BD2A09-3096-4E04-BE80-700EC085FBD0}">
      <dsp:nvSpPr>
        <dsp:cNvPr id="0" name=""/>
        <dsp:cNvSpPr/>
      </dsp:nvSpPr>
      <dsp:spPr>
        <a:xfrm>
          <a:off x="186142" y="2447449"/>
          <a:ext cx="338441" cy="3384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887A6-1F0E-425E-AC31-511DF4765203}">
      <dsp:nvSpPr>
        <dsp:cNvPr id="0" name=""/>
        <dsp:cNvSpPr/>
      </dsp:nvSpPr>
      <dsp:spPr>
        <a:xfrm>
          <a:off x="710726" y="2308996"/>
          <a:ext cx="8880380" cy="615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24" tIns="65124" rIns="65124" bIns="6512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+mn-lt"/>
            </a:rPr>
            <a:t>Learning and development: Leverage ChatGPT for personalized skill</a:t>
          </a:r>
        </a:p>
      </dsp:txBody>
      <dsp:txXfrm>
        <a:off x="710726" y="2308996"/>
        <a:ext cx="8880380" cy="615347"/>
      </dsp:txXfrm>
    </dsp:sp>
    <dsp:sp modelId="{54E2CA1D-E197-4359-B1D5-2E2BE46755CA}">
      <dsp:nvSpPr>
        <dsp:cNvPr id="0" name=""/>
        <dsp:cNvSpPr/>
      </dsp:nvSpPr>
      <dsp:spPr>
        <a:xfrm>
          <a:off x="0" y="3078180"/>
          <a:ext cx="9591107" cy="61534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2BCD40-12C5-4667-A6DD-7DCC528E0CF9}">
      <dsp:nvSpPr>
        <dsp:cNvPr id="0" name=""/>
        <dsp:cNvSpPr/>
      </dsp:nvSpPr>
      <dsp:spPr>
        <a:xfrm>
          <a:off x="186142" y="3216633"/>
          <a:ext cx="338441" cy="3384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C70C2-A5AB-488F-B295-9DD207626544}">
      <dsp:nvSpPr>
        <dsp:cNvPr id="0" name=""/>
        <dsp:cNvSpPr/>
      </dsp:nvSpPr>
      <dsp:spPr>
        <a:xfrm>
          <a:off x="710726" y="3078180"/>
          <a:ext cx="8880380" cy="615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24" tIns="65124" rIns="65124" bIns="6512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+mn-lt"/>
            </a:rPr>
            <a:t>Development plans and targeted learning resources</a:t>
          </a:r>
        </a:p>
      </dsp:txBody>
      <dsp:txXfrm>
        <a:off x="710726" y="3078180"/>
        <a:ext cx="8880380" cy="615347"/>
      </dsp:txXfrm>
    </dsp:sp>
    <dsp:sp modelId="{6E7465CA-CD8A-4DA1-824B-A9CD046043AD}">
      <dsp:nvSpPr>
        <dsp:cNvPr id="0" name=""/>
        <dsp:cNvSpPr/>
      </dsp:nvSpPr>
      <dsp:spPr>
        <a:xfrm>
          <a:off x="0" y="3847364"/>
          <a:ext cx="9591107" cy="61534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AFC87A-B7B5-477E-9724-8DC87E0FD930}">
      <dsp:nvSpPr>
        <dsp:cNvPr id="0" name=""/>
        <dsp:cNvSpPr/>
      </dsp:nvSpPr>
      <dsp:spPr>
        <a:xfrm>
          <a:off x="186142" y="3985817"/>
          <a:ext cx="338441" cy="33844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05A04-4EB4-44A8-BB0D-767A347591E7}">
      <dsp:nvSpPr>
        <dsp:cNvPr id="0" name=""/>
        <dsp:cNvSpPr/>
      </dsp:nvSpPr>
      <dsp:spPr>
        <a:xfrm>
          <a:off x="710726" y="3847364"/>
          <a:ext cx="8880380" cy="615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24" tIns="65124" rIns="65124" bIns="6512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+mn-lt"/>
            </a:rPr>
            <a:t>Interactive conversations  with AI.</a:t>
          </a:r>
        </a:p>
      </dsp:txBody>
      <dsp:txXfrm>
        <a:off x="710726" y="3847364"/>
        <a:ext cx="8880380" cy="6153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29999" cy="641984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9049" y="19050"/>
            <a:ext cx="11391900" cy="6381750"/>
          </a:xfrm>
          <a:custGeom>
            <a:avLst/>
            <a:gdLst/>
            <a:ahLst/>
            <a:cxnLst/>
            <a:rect l="l" t="t" r="r" b="b"/>
            <a:pathLst>
              <a:path w="11391900" h="6381750">
                <a:moveTo>
                  <a:pt x="0" y="0"/>
                </a:moveTo>
                <a:lnTo>
                  <a:pt x="11391899" y="0"/>
                </a:lnTo>
                <a:lnTo>
                  <a:pt x="11391899" y="6381749"/>
                </a:lnTo>
                <a:lnTo>
                  <a:pt x="0" y="638174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DEDE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1430000" cy="6419850"/>
          </a:xfrm>
          <a:custGeom>
            <a:avLst/>
            <a:gdLst/>
            <a:ahLst/>
            <a:cxnLst/>
            <a:rect l="l" t="t" r="r" b="b"/>
            <a:pathLst>
              <a:path w="11430000" h="6419850">
                <a:moveTo>
                  <a:pt x="11429999" y="6419849"/>
                </a:moveTo>
                <a:lnTo>
                  <a:pt x="0" y="6419849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6419849"/>
                </a:lnTo>
                <a:close/>
              </a:path>
            </a:pathLst>
          </a:custGeom>
          <a:solidFill>
            <a:srgbClr val="F2F2FF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0421" y="2341784"/>
            <a:ext cx="10089157" cy="572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70421" y="3290798"/>
            <a:ext cx="10089157" cy="892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1" i="0">
                <a:solidFill>
                  <a:srgbClr val="00002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1" i="0">
                <a:solidFill>
                  <a:srgbClr val="00002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78026"/>
            <a:ext cx="4972050" cy="42412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78026"/>
            <a:ext cx="4972050" cy="42412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1" i="0">
                <a:solidFill>
                  <a:srgbClr val="00002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1429999" cy="64198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0362" y="1417859"/>
            <a:ext cx="8169275" cy="1143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1" i="0">
                <a:solidFill>
                  <a:srgbClr val="00002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500" y="1478026"/>
            <a:ext cx="10287000" cy="42412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76366"/>
            <a:ext cx="3657600" cy="321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76366"/>
            <a:ext cx="2628900" cy="321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76366"/>
            <a:ext cx="2628900" cy="321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2710" y="814573"/>
            <a:ext cx="5875551" cy="202985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 marR="5080">
              <a:lnSpc>
                <a:spcPts val="5400"/>
              </a:lnSpc>
            </a:pPr>
            <a:r>
              <a:rPr lang="en-US" sz="4300" b="1" spc="-90" dirty="0">
                <a:solidFill>
                  <a:srgbClr val="00002E"/>
                </a:solidFill>
                <a:latin typeface="Arial"/>
                <a:cs typeface="Arial"/>
              </a:rPr>
              <a:t>Generative</a:t>
            </a:r>
            <a:r>
              <a:rPr lang="en-US" sz="4300" b="1" spc="-75" dirty="0">
                <a:solidFill>
                  <a:srgbClr val="00002E"/>
                </a:solidFill>
                <a:latin typeface="Arial"/>
                <a:cs typeface="Arial"/>
              </a:rPr>
              <a:t> </a:t>
            </a:r>
            <a:r>
              <a:rPr sz="4300" b="1" dirty="0">
                <a:solidFill>
                  <a:srgbClr val="00002E"/>
                </a:solidFill>
                <a:latin typeface="Arial"/>
                <a:cs typeface="Arial"/>
              </a:rPr>
              <a:t>AI</a:t>
            </a:r>
            <a:r>
              <a:rPr lang="en-US" sz="4300" b="1" dirty="0">
                <a:solidFill>
                  <a:srgbClr val="00002E"/>
                </a:solidFill>
                <a:latin typeface="Arial"/>
                <a:cs typeface="Arial"/>
              </a:rPr>
              <a:t> </a:t>
            </a:r>
            <a:r>
              <a:rPr sz="4300" b="1" spc="5" dirty="0">
                <a:solidFill>
                  <a:srgbClr val="00002E"/>
                </a:solidFill>
                <a:latin typeface="Arial"/>
                <a:cs typeface="Arial"/>
              </a:rPr>
              <a:t> </a:t>
            </a:r>
            <a:r>
              <a:rPr sz="4300" b="1" spc="-140" dirty="0">
                <a:solidFill>
                  <a:srgbClr val="00002E"/>
                </a:solidFill>
                <a:latin typeface="Arial"/>
                <a:cs typeface="Arial"/>
              </a:rPr>
              <a:t>Based</a:t>
            </a:r>
            <a:r>
              <a:rPr sz="4300" b="1" spc="-90" dirty="0">
                <a:solidFill>
                  <a:srgbClr val="00002E"/>
                </a:solidFill>
                <a:latin typeface="Arial"/>
                <a:cs typeface="Arial"/>
              </a:rPr>
              <a:t> </a:t>
            </a:r>
            <a:r>
              <a:rPr sz="4300" b="1" spc="-40" dirty="0">
                <a:solidFill>
                  <a:srgbClr val="00002E"/>
                </a:solidFill>
                <a:latin typeface="Arial"/>
                <a:cs typeface="Arial"/>
              </a:rPr>
              <a:t>Skill</a:t>
            </a:r>
            <a:r>
              <a:rPr sz="4300" b="1" spc="-60" dirty="0">
                <a:solidFill>
                  <a:srgbClr val="00002E"/>
                </a:solidFill>
                <a:latin typeface="Arial"/>
                <a:cs typeface="Arial"/>
              </a:rPr>
              <a:t> </a:t>
            </a:r>
            <a:r>
              <a:rPr sz="4300" b="1" spc="-75" dirty="0">
                <a:solidFill>
                  <a:srgbClr val="00002E"/>
                </a:solidFill>
                <a:latin typeface="Arial"/>
                <a:cs typeface="Arial"/>
              </a:rPr>
              <a:t>Match</a:t>
            </a:r>
            <a:r>
              <a:rPr sz="4300" b="1" spc="-95" dirty="0">
                <a:solidFill>
                  <a:srgbClr val="00002E"/>
                </a:solidFill>
                <a:latin typeface="Arial"/>
                <a:cs typeface="Arial"/>
              </a:rPr>
              <a:t> </a:t>
            </a:r>
            <a:r>
              <a:rPr sz="4300" b="1" spc="-105" dirty="0">
                <a:solidFill>
                  <a:srgbClr val="00002E"/>
                </a:solidFill>
                <a:latin typeface="Arial"/>
                <a:cs typeface="Arial"/>
              </a:rPr>
              <a:t>and</a:t>
            </a:r>
            <a:r>
              <a:rPr lang="en-US" sz="4300" b="1" spc="-105" dirty="0">
                <a:solidFill>
                  <a:srgbClr val="00002E"/>
                </a:solidFill>
                <a:latin typeface="Arial"/>
                <a:cs typeface="Arial"/>
              </a:rPr>
              <a:t> </a:t>
            </a:r>
            <a:r>
              <a:rPr sz="4300" b="1" spc="-1180" dirty="0">
                <a:solidFill>
                  <a:srgbClr val="00002E"/>
                </a:solidFill>
                <a:latin typeface="Arial"/>
                <a:cs typeface="Arial"/>
              </a:rPr>
              <a:t> </a:t>
            </a:r>
            <a:r>
              <a:rPr lang="en-US" sz="4300" b="1" spc="-170" dirty="0">
                <a:solidFill>
                  <a:srgbClr val="00002E"/>
                </a:solidFill>
                <a:latin typeface="Arial"/>
                <a:cs typeface="Arial"/>
              </a:rPr>
              <a:t>Code</a:t>
            </a:r>
            <a:r>
              <a:rPr lang="en-US" sz="4300" b="1" spc="-85" dirty="0">
                <a:solidFill>
                  <a:srgbClr val="00002E"/>
                </a:solidFill>
                <a:latin typeface="Arial"/>
                <a:cs typeface="Arial"/>
              </a:rPr>
              <a:t> Assessment</a:t>
            </a:r>
            <a:endParaRPr lang="en-US" sz="4300" b="1" spc="-135" dirty="0" err="1">
              <a:solidFill>
                <a:srgbClr val="00002E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0421" y="4014698"/>
            <a:ext cx="5467350" cy="1494448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 marR="5080">
              <a:lnSpc>
                <a:spcPct val="138400"/>
              </a:lnSpc>
              <a:spcBef>
                <a:spcPts val="90"/>
              </a:spcBef>
            </a:pPr>
            <a:r>
              <a:rPr sz="2400" spc="-105" dirty="0">
                <a:solidFill>
                  <a:srgbClr val="00002E"/>
                </a:solidFill>
                <a:cs typeface="Verdana"/>
              </a:rPr>
              <a:t>Discover</a:t>
            </a:r>
            <a:r>
              <a:rPr sz="2400" spc="-155" dirty="0">
                <a:solidFill>
                  <a:srgbClr val="00002E"/>
                </a:solidFill>
                <a:cs typeface="Verdana"/>
              </a:rPr>
              <a:t> </a:t>
            </a:r>
            <a:r>
              <a:rPr sz="2400" spc="-110" dirty="0">
                <a:solidFill>
                  <a:srgbClr val="00002E"/>
                </a:solidFill>
                <a:cs typeface="Verdana"/>
              </a:rPr>
              <a:t>how</a:t>
            </a:r>
            <a:r>
              <a:rPr sz="2400" spc="-125" dirty="0">
                <a:solidFill>
                  <a:srgbClr val="00002E"/>
                </a:solidFill>
                <a:cs typeface="Verdana"/>
              </a:rPr>
              <a:t> </a:t>
            </a:r>
            <a:r>
              <a:rPr sz="2400" spc="-95" dirty="0">
                <a:solidFill>
                  <a:srgbClr val="00002E"/>
                </a:solidFill>
                <a:cs typeface="Verdana"/>
              </a:rPr>
              <a:t>to</a:t>
            </a:r>
            <a:r>
              <a:rPr sz="2400" spc="-140" dirty="0">
                <a:solidFill>
                  <a:srgbClr val="00002E"/>
                </a:solidFill>
                <a:cs typeface="Verdana"/>
              </a:rPr>
              <a:t> </a:t>
            </a:r>
            <a:r>
              <a:rPr sz="2400" spc="-105" dirty="0">
                <a:solidFill>
                  <a:srgbClr val="00002E"/>
                </a:solidFill>
                <a:cs typeface="Verdana"/>
              </a:rPr>
              <a:t>leverage</a:t>
            </a:r>
            <a:r>
              <a:rPr sz="2400" spc="-95" dirty="0">
                <a:solidFill>
                  <a:srgbClr val="00002E"/>
                </a:solidFill>
                <a:cs typeface="Verdana"/>
              </a:rPr>
              <a:t> </a:t>
            </a:r>
            <a:r>
              <a:rPr sz="2400" spc="-120" dirty="0">
                <a:solidFill>
                  <a:srgbClr val="00002E"/>
                </a:solidFill>
                <a:cs typeface="Verdana"/>
              </a:rPr>
              <a:t>the</a:t>
            </a:r>
            <a:r>
              <a:rPr sz="2400" spc="-100" dirty="0">
                <a:solidFill>
                  <a:srgbClr val="00002E"/>
                </a:solidFill>
                <a:cs typeface="Verdana"/>
              </a:rPr>
              <a:t> </a:t>
            </a:r>
            <a:r>
              <a:rPr sz="2400" spc="-105" dirty="0">
                <a:solidFill>
                  <a:srgbClr val="00002E"/>
                </a:solidFill>
                <a:cs typeface="Verdana"/>
              </a:rPr>
              <a:t>power</a:t>
            </a:r>
            <a:r>
              <a:rPr sz="2400" spc="-155" dirty="0">
                <a:solidFill>
                  <a:srgbClr val="00002E"/>
                </a:solidFill>
                <a:cs typeface="Verdana"/>
              </a:rPr>
              <a:t> </a:t>
            </a:r>
            <a:r>
              <a:rPr sz="2400" spc="-70" dirty="0">
                <a:solidFill>
                  <a:srgbClr val="00002E"/>
                </a:solidFill>
                <a:cs typeface="Verdana"/>
              </a:rPr>
              <a:t>of</a:t>
            </a:r>
            <a:r>
              <a:rPr sz="2400" spc="-200" dirty="0">
                <a:solidFill>
                  <a:srgbClr val="00002E"/>
                </a:solidFill>
                <a:cs typeface="Verdana"/>
              </a:rPr>
              <a:t> </a:t>
            </a:r>
            <a:r>
              <a:rPr sz="2400" spc="-155" dirty="0">
                <a:solidFill>
                  <a:srgbClr val="00002E"/>
                </a:solidFill>
                <a:cs typeface="Verdana"/>
              </a:rPr>
              <a:t>AI</a:t>
            </a:r>
            <a:r>
              <a:rPr sz="2400" spc="-80" dirty="0">
                <a:solidFill>
                  <a:srgbClr val="00002E"/>
                </a:solidFill>
                <a:cs typeface="Verdana"/>
              </a:rPr>
              <a:t> </a:t>
            </a:r>
            <a:r>
              <a:rPr sz="2400" spc="-95" dirty="0">
                <a:solidFill>
                  <a:srgbClr val="00002E"/>
                </a:solidFill>
                <a:cs typeface="Verdana"/>
              </a:rPr>
              <a:t>to</a:t>
            </a:r>
            <a:r>
              <a:rPr sz="2400" spc="-140" dirty="0">
                <a:solidFill>
                  <a:srgbClr val="00002E"/>
                </a:solidFill>
                <a:cs typeface="Verdana"/>
              </a:rPr>
              <a:t> </a:t>
            </a:r>
            <a:r>
              <a:rPr sz="2400" spc="-135" dirty="0">
                <a:solidFill>
                  <a:srgbClr val="00002E"/>
                </a:solidFill>
                <a:cs typeface="Verdana"/>
              </a:rPr>
              <a:t>match</a:t>
            </a:r>
            <a:r>
              <a:rPr sz="2400" spc="-155" dirty="0">
                <a:solidFill>
                  <a:srgbClr val="00002E"/>
                </a:solidFill>
                <a:cs typeface="Verdana"/>
              </a:rPr>
              <a:t> </a:t>
            </a:r>
            <a:r>
              <a:rPr sz="2400" spc="-114" dirty="0">
                <a:solidFill>
                  <a:srgbClr val="00002E"/>
                </a:solidFill>
                <a:cs typeface="Verdana"/>
              </a:rPr>
              <a:t>candidate</a:t>
            </a:r>
            <a:r>
              <a:rPr sz="2400" spc="-95" dirty="0">
                <a:solidFill>
                  <a:srgbClr val="00002E"/>
                </a:solidFill>
                <a:cs typeface="Verdana"/>
              </a:rPr>
              <a:t> </a:t>
            </a:r>
            <a:r>
              <a:rPr sz="2400" spc="-50" dirty="0">
                <a:solidFill>
                  <a:srgbClr val="00002E"/>
                </a:solidFill>
                <a:cs typeface="Verdana"/>
              </a:rPr>
              <a:t>skills</a:t>
            </a:r>
            <a:r>
              <a:rPr sz="2400" spc="-125" dirty="0">
                <a:solidFill>
                  <a:srgbClr val="00002E"/>
                </a:solidFill>
                <a:cs typeface="Verdana"/>
              </a:rPr>
              <a:t> </a:t>
            </a:r>
            <a:r>
              <a:rPr sz="2400" spc="-140" dirty="0">
                <a:solidFill>
                  <a:srgbClr val="00002E"/>
                </a:solidFill>
                <a:cs typeface="Verdana"/>
              </a:rPr>
              <a:t>and</a:t>
            </a:r>
            <a:r>
              <a:rPr lang="en-US" sz="2400" spc="-140" dirty="0">
                <a:solidFill>
                  <a:srgbClr val="00002E"/>
                </a:solidFill>
                <a:cs typeface="Verdana"/>
              </a:rPr>
              <a:t> </a:t>
            </a:r>
            <a:r>
              <a:rPr sz="2400" spc="-480" dirty="0">
                <a:solidFill>
                  <a:srgbClr val="00002E"/>
                </a:solidFill>
                <a:cs typeface="Verdana"/>
              </a:rPr>
              <a:t> </a:t>
            </a:r>
            <a:r>
              <a:rPr sz="2400" spc="-110" dirty="0">
                <a:solidFill>
                  <a:srgbClr val="00002E"/>
                </a:solidFill>
                <a:cs typeface="Verdana"/>
              </a:rPr>
              <a:t>evaluate</a:t>
            </a:r>
            <a:r>
              <a:rPr sz="2400" spc="-100" dirty="0">
                <a:solidFill>
                  <a:srgbClr val="00002E"/>
                </a:solidFill>
                <a:cs typeface="Verdana"/>
              </a:rPr>
              <a:t> </a:t>
            </a:r>
            <a:r>
              <a:rPr sz="2400" spc="-90" dirty="0">
                <a:solidFill>
                  <a:srgbClr val="00002E"/>
                </a:solidFill>
                <a:cs typeface="Verdana"/>
              </a:rPr>
              <a:t>coding</a:t>
            </a:r>
            <a:r>
              <a:rPr sz="2400" spc="-140" dirty="0">
                <a:solidFill>
                  <a:srgbClr val="00002E"/>
                </a:solidFill>
                <a:cs typeface="Verdana"/>
              </a:rPr>
              <a:t> </a:t>
            </a:r>
            <a:r>
              <a:rPr sz="2400" spc="-100" dirty="0">
                <a:solidFill>
                  <a:srgbClr val="00002E"/>
                </a:solidFill>
                <a:cs typeface="Verdana"/>
              </a:rPr>
              <a:t>proficiency,</a:t>
            </a:r>
            <a:r>
              <a:rPr sz="2400" spc="-215" dirty="0">
                <a:solidFill>
                  <a:srgbClr val="00002E"/>
                </a:solidFill>
                <a:cs typeface="Verdana"/>
              </a:rPr>
              <a:t> </a:t>
            </a:r>
            <a:r>
              <a:rPr sz="2400" spc="-85" dirty="0">
                <a:solidFill>
                  <a:srgbClr val="00002E"/>
                </a:solidFill>
                <a:cs typeface="Verdana"/>
              </a:rPr>
              <a:t>revolutionizing</a:t>
            </a:r>
            <a:r>
              <a:rPr sz="2400" spc="-140" dirty="0">
                <a:solidFill>
                  <a:srgbClr val="00002E"/>
                </a:solidFill>
                <a:cs typeface="Verdana"/>
              </a:rPr>
              <a:t> </a:t>
            </a:r>
            <a:r>
              <a:rPr sz="2400" spc="-120" dirty="0">
                <a:solidFill>
                  <a:srgbClr val="00002E"/>
                </a:solidFill>
                <a:cs typeface="Verdana"/>
              </a:rPr>
              <a:t>the</a:t>
            </a:r>
            <a:r>
              <a:rPr sz="2400" spc="-100" dirty="0">
                <a:solidFill>
                  <a:srgbClr val="00002E"/>
                </a:solidFill>
                <a:cs typeface="Verdana"/>
              </a:rPr>
              <a:t> </a:t>
            </a:r>
            <a:r>
              <a:rPr sz="2400" spc="-95" dirty="0">
                <a:solidFill>
                  <a:srgbClr val="00002E"/>
                </a:solidFill>
                <a:cs typeface="Verdana"/>
              </a:rPr>
              <a:t>hiring</a:t>
            </a:r>
            <a:r>
              <a:rPr sz="2400" spc="-140" dirty="0">
                <a:solidFill>
                  <a:srgbClr val="00002E"/>
                </a:solidFill>
                <a:cs typeface="Verdana"/>
              </a:rPr>
              <a:t> </a:t>
            </a:r>
            <a:r>
              <a:rPr sz="2400" spc="-125" dirty="0">
                <a:solidFill>
                  <a:srgbClr val="00002E"/>
                </a:solidFill>
                <a:cs typeface="Verdana"/>
              </a:rPr>
              <a:t>process</a:t>
            </a:r>
            <a:r>
              <a:rPr sz="1400" spc="-125" dirty="0">
                <a:solidFill>
                  <a:srgbClr val="00002E"/>
                </a:solidFill>
                <a:latin typeface="Verdana"/>
                <a:cs typeface="Verdana"/>
              </a:rPr>
              <a:t>.</a:t>
            </a:r>
            <a:endParaRPr sz="1400" dirty="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8430" y="0"/>
            <a:ext cx="4676548" cy="64342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9821" y="2187755"/>
            <a:ext cx="2618018" cy="3549408"/>
          </a:xfrm>
          <a:custGeom>
            <a:avLst/>
            <a:gdLst/>
            <a:ahLst/>
            <a:cxnLst/>
            <a:rect l="l" t="t" r="r" b="b"/>
            <a:pathLst>
              <a:path w="11430000" h="6419850">
                <a:moveTo>
                  <a:pt x="11429999" y="6419849"/>
                </a:moveTo>
                <a:lnTo>
                  <a:pt x="0" y="6419849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6419849"/>
                </a:lnTo>
                <a:close/>
              </a:path>
            </a:pathLst>
          </a:custGeom>
          <a:solidFill>
            <a:srgbClr val="F2F2FF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049" y="19049"/>
            <a:ext cx="11391900" cy="7064375"/>
          </a:xfrm>
          <a:custGeom>
            <a:avLst/>
            <a:gdLst/>
            <a:ahLst/>
            <a:cxnLst/>
            <a:rect l="l" t="t" r="r" b="b"/>
            <a:pathLst>
              <a:path w="11391900" h="6381750">
                <a:moveTo>
                  <a:pt x="0" y="0"/>
                </a:moveTo>
                <a:lnTo>
                  <a:pt x="11391899" y="0"/>
                </a:lnTo>
                <a:lnTo>
                  <a:pt x="11391899" y="6381749"/>
                </a:lnTo>
                <a:lnTo>
                  <a:pt x="0" y="638174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DEDE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27921" y="693959"/>
            <a:ext cx="5613400" cy="1143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500"/>
              </a:lnSpc>
            </a:pPr>
            <a:r>
              <a:rPr spc="-5" dirty="0"/>
              <a:t>Overview</a:t>
            </a:r>
            <a:r>
              <a:rPr spc="-60" dirty="0"/>
              <a:t> </a:t>
            </a:r>
            <a:r>
              <a:rPr spc="-45" dirty="0"/>
              <a:t>of</a:t>
            </a:r>
            <a:r>
              <a:rPr spc="5" dirty="0"/>
              <a:t> </a:t>
            </a:r>
            <a:r>
              <a:rPr spc="15" dirty="0"/>
              <a:t>AI</a:t>
            </a:r>
            <a:r>
              <a:rPr spc="-10" dirty="0"/>
              <a:t> </a:t>
            </a:r>
            <a:r>
              <a:rPr spc="-95" dirty="0"/>
              <a:t>Based</a:t>
            </a:r>
            <a:r>
              <a:rPr spc="-45" dirty="0"/>
              <a:t> </a:t>
            </a:r>
            <a:r>
              <a:rPr spc="-15" dirty="0"/>
              <a:t>Skill </a:t>
            </a:r>
            <a:r>
              <a:rPr spc="-975" dirty="0"/>
              <a:t> </a:t>
            </a:r>
            <a:r>
              <a:rPr spc="-55" dirty="0"/>
              <a:t>Matching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543299" y="2285999"/>
            <a:ext cx="409575" cy="409575"/>
            <a:chOff x="3543299" y="2285999"/>
            <a:chExt cx="409575" cy="409575"/>
          </a:xfrm>
        </p:grpSpPr>
        <p:sp>
          <p:nvSpPr>
            <p:cNvPr id="6" name="object 6"/>
            <p:cNvSpPr/>
            <p:nvPr/>
          </p:nvSpPr>
          <p:spPr>
            <a:xfrm>
              <a:off x="3554684" y="2297385"/>
              <a:ext cx="387350" cy="387350"/>
            </a:xfrm>
            <a:custGeom>
              <a:avLst/>
              <a:gdLst/>
              <a:ahLst/>
              <a:cxnLst/>
              <a:rect l="l" t="t" r="r" b="b"/>
              <a:pathLst>
                <a:path w="387350" h="387350">
                  <a:moveTo>
                    <a:pt x="193402" y="386804"/>
                  </a:moveTo>
                  <a:lnTo>
                    <a:pt x="146397" y="381006"/>
                  </a:lnTo>
                  <a:lnTo>
                    <a:pt x="102231" y="363969"/>
                  </a:lnTo>
                  <a:lnTo>
                    <a:pt x="63528" y="336711"/>
                  </a:lnTo>
                  <a:lnTo>
                    <a:pt x="32593" y="300850"/>
                  </a:lnTo>
                  <a:lnTo>
                    <a:pt x="11299" y="258546"/>
                  </a:lnTo>
                  <a:lnTo>
                    <a:pt x="928" y="212359"/>
                  </a:lnTo>
                  <a:lnTo>
                    <a:pt x="0" y="193402"/>
                  </a:lnTo>
                  <a:lnTo>
                    <a:pt x="232" y="183900"/>
                  </a:lnTo>
                  <a:lnTo>
                    <a:pt x="8324" y="137259"/>
                  </a:lnTo>
                  <a:lnTo>
                    <a:pt x="27508" y="93982"/>
                  </a:lnTo>
                  <a:lnTo>
                    <a:pt x="56646" y="56646"/>
                  </a:lnTo>
                  <a:lnTo>
                    <a:pt x="93982" y="27508"/>
                  </a:lnTo>
                  <a:lnTo>
                    <a:pt x="137259" y="8325"/>
                  </a:lnTo>
                  <a:lnTo>
                    <a:pt x="183900" y="232"/>
                  </a:lnTo>
                  <a:lnTo>
                    <a:pt x="193402" y="0"/>
                  </a:lnTo>
                  <a:lnTo>
                    <a:pt x="202903" y="232"/>
                  </a:lnTo>
                  <a:lnTo>
                    <a:pt x="249544" y="8325"/>
                  </a:lnTo>
                  <a:lnTo>
                    <a:pt x="292821" y="27508"/>
                  </a:lnTo>
                  <a:lnTo>
                    <a:pt x="330158" y="56646"/>
                  </a:lnTo>
                  <a:lnTo>
                    <a:pt x="359295" y="93982"/>
                  </a:lnTo>
                  <a:lnTo>
                    <a:pt x="378478" y="137259"/>
                  </a:lnTo>
                  <a:lnTo>
                    <a:pt x="386571" y="183900"/>
                  </a:lnTo>
                  <a:lnTo>
                    <a:pt x="386804" y="193402"/>
                  </a:lnTo>
                  <a:lnTo>
                    <a:pt x="386571" y="202903"/>
                  </a:lnTo>
                  <a:lnTo>
                    <a:pt x="378478" y="249544"/>
                  </a:lnTo>
                  <a:lnTo>
                    <a:pt x="359295" y="292821"/>
                  </a:lnTo>
                  <a:lnTo>
                    <a:pt x="330158" y="330157"/>
                  </a:lnTo>
                  <a:lnTo>
                    <a:pt x="292821" y="359295"/>
                  </a:lnTo>
                  <a:lnTo>
                    <a:pt x="249544" y="378478"/>
                  </a:lnTo>
                  <a:lnTo>
                    <a:pt x="202903" y="386572"/>
                  </a:lnTo>
                  <a:lnTo>
                    <a:pt x="193402" y="386804"/>
                  </a:lnTo>
                  <a:close/>
                </a:path>
              </a:pathLst>
            </a:custGeom>
            <a:solidFill>
              <a:srgbClr val="F2F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52824" y="2295524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90524" y="195262"/>
                  </a:moveTo>
                  <a:lnTo>
                    <a:pt x="386772" y="233356"/>
                  </a:lnTo>
                  <a:lnTo>
                    <a:pt x="375660" y="269986"/>
                  </a:lnTo>
                  <a:lnTo>
                    <a:pt x="357616" y="303743"/>
                  </a:lnTo>
                  <a:lnTo>
                    <a:pt x="333333" y="333333"/>
                  </a:lnTo>
                  <a:lnTo>
                    <a:pt x="303743" y="357617"/>
                  </a:lnTo>
                  <a:lnTo>
                    <a:pt x="269985" y="375661"/>
                  </a:lnTo>
                  <a:lnTo>
                    <a:pt x="233355" y="386772"/>
                  </a:lnTo>
                  <a:lnTo>
                    <a:pt x="195262" y="390524"/>
                  </a:lnTo>
                  <a:lnTo>
                    <a:pt x="185669" y="390290"/>
                  </a:lnTo>
                  <a:lnTo>
                    <a:pt x="147805" y="384671"/>
                  </a:lnTo>
                  <a:lnTo>
                    <a:pt x="111765" y="371773"/>
                  </a:lnTo>
                  <a:lnTo>
                    <a:pt x="78934" y="352092"/>
                  </a:lnTo>
                  <a:lnTo>
                    <a:pt x="50573" y="326384"/>
                  </a:lnTo>
                  <a:lnTo>
                    <a:pt x="27772" y="295637"/>
                  </a:lnTo>
                  <a:lnTo>
                    <a:pt x="11408" y="261033"/>
                  </a:lnTo>
                  <a:lnTo>
                    <a:pt x="2110" y="223902"/>
                  </a:lnTo>
                  <a:lnTo>
                    <a:pt x="0" y="195262"/>
                  </a:lnTo>
                  <a:lnTo>
                    <a:pt x="234" y="185669"/>
                  </a:lnTo>
                  <a:lnTo>
                    <a:pt x="5852" y="147805"/>
                  </a:lnTo>
                  <a:lnTo>
                    <a:pt x="18750" y="111765"/>
                  </a:lnTo>
                  <a:lnTo>
                    <a:pt x="38431" y="78934"/>
                  </a:lnTo>
                  <a:lnTo>
                    <a:pt x="64139" y="50573"/>
                  </a:lnTo>
                  <a:lnTo>
                    <a:pt x="94886" y="27772"/>
                  </a:lnTo>
                  <a:lnTo>
                    <a:pt x="129490" y="11408"/>
                  </a:lnTo>
                  <a:lnTo>
                    <a:pt x="166622" y="2110"/>
                  </a:lnTo>
                  <a:lnTo>
                    <a:pt x="195262" y="0"/>
                  </a:lnTo>
                  <a:lnTo>
                    <a:pt x="204855" y="234"/>
                  </a:lnTo>
                  <a:lnTo>
                    <a:pt x="242718" y="5853"/>
                  </a:lnTo>
                  <a:lnTo>
                    <a:pt x="278758" y="18750"/>
                  </a:lnTo>
                  <a:lnTo>
                    <a:pt x="311589" y="38431"/>
                  </a:lnTo>
                  <a:lnTo>
                    <a:pt x="339950" y="64139"/>
                  </a:lnTo>
                  <a:lnTo>
                    <a:pt x="362751" y="94886"/>
                  </a:lnTo>
                  <a:lnTo>
                    <a:pt x="379115" y="129490"/>
                  </a:lnTo>
                  <a:lnTo>
                    <a:pt x="388414" y="166622"/>
                  </a:lnTo>
                  <a:lnTo>
                    <a:pt x="390524" y="195262"/>
                  </a:lnTo>
                  <a:close/>
                </a:path>
              </a:pathLst>
            </a:custGeom>
            <a:ln w="19049">
              <a:solidFill>
                <a:srgbClr val="2D4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651894" y="2295398"/>
            <a:ext cx="18986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90" dirty="0">
                <a:solidFill>
                  <a:srgbClr val="2D4DF1"/>
                </a:solidFill>
                <a:latin typeface="Arial"/>
                <a:cs typeface="Arial"/>
              </a:rPr>
              <a:t>1</a:t>
            </a:r>
            <a:endParaRPr sz="2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19959" y="2282083"/>
            <a:ext cx="5455920" cy="13625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spc="-155" dirty="0">
                <a:solidFill>
                  <a:srgbClr val="2D4DF1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2D4DF1"/>
                </a:solidFill>
                <a:latin typeface="Arial"/>
                <a:cs typeface="Arial"/>
              </a:rPr>
              <a:t>ff</a:t>
            </a:r>
            <a:r>
              <a:rPr sz="1800" b="1" spc="-55" dirty="0">
                <a:solidFill>
                  <a:srgbClr val="2D4DF1"/>
                </a:solidFill>
                <a:latin typeface="Arial"/>
                <a:cs typeface="Arial"/>
              </a:rPr>
              <a:t>i</a:t>
            </a:r>
            <a:r>
              <a:rPr sz="1800" b="1" spc="-180" dirty="0">
                <a:solidFill>
                  <a:srgbClr val="2D4DF1"/>
                </a:solidFill>
                <a:latin typeface="Arial"/>
                <a:cs typeface="Arial"/>
              </a:rPr>
              <a:t>c</a:t>
            </a:r>
            <a:r>
              <a:rPr sz="1800" b="1" spc="-55" dirty="0">
                <a:solidFill>
                  <a:srgbClr val="2D4DF1"/>
                </a:solidFill>
                <a:latin typeface="Arial"/>
                <a:cs typeface="Arial"/>
              </a:rPr>
              <a:t>i</a:t>
            </a:r>
            <a:r>
              <a:rPr sz="1800" b="1" spc="-30" dirty="0">
                <a:solidFill>
                  <a:srgbClr val="2D4DF1"/>
                </a:solidFill>
                <a:latin typeface="Arial"/>
                <a:cs typeface="Arial"/>
              </a:rPr>
              <a:t>e</a:t>
            </a:r>
            <a:r>
              <a:rPr sz="1800" b="1" spc="-55" dirty="0">
                <a:solidFill>
                  <a:srgbClr val="2D4DF1"/>
                </a:solidFill>
                <a:latin typeface="Arial"/>
                <a:cs typeface="Arial"/>
              </a:rPr>
              <a:t>n</a:t>
            </a:r>
            <a:r>
              <a:rPr sz="1800" b="1" spc="-180" dirty="0">
                <a:solidFill>
                  <a:srgbClr val="2D4DF1"/>
                </a:solidFill>
                <a:latin typeface="Arial"/>
                <a:cs typeface="Arial"/>
              </a:rPr>
              <a:t>c</a:t>
            </a:r>
            <a:r>
              <a:rPr sz="1800" b="1" spc="-70" dirty="0">
                <a:solidFill>
                  <a:srgbClr val="2D4DF1"/>
                </a:solidFill>
                <a:latin typeface="Arial"/>
                <a:cs typeface="Arial"/>
              </a:rPr>
              <a:t>y</a:t>
            </a:r>
            <a:r>
              <a:rPr sz="1800" b="1" spc="-85" dirty="0">
                <a:solidFill>
                  <a:srgbClr val="2D4DF1"/>
                </a:solidFill>
                <a:latin typeface="Arial"/>
                <a:cs typeface="Arial"/>
              </a:rPr>
              <a:t> </a:t>
            </a:r>
            <a:r>
              <a:rPr sz="2100" spc="2370" dirty="0">
                <a:latin typeface="Trebuchet MS"/>
                <a:cs typeface="Trebuchet MS"/>
              </a:rPr>
              <a:t>📊</a:t>
            </a:r>
            <a:endParaRPr sz="2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55"/>
              </a:spcBef>
            </a:pPr>
            <a:r>
              <a:rPr sz="1700" spc="-100" dirty="0">
                <a:solidFill>
                  <a:srgbClr val="00002E"/>
                </a:solidFill>
                <a:cs typeface="Times New Roman" panose="02020603050405020304" pitchFamily="18" charset="0"/>
              </a:rPr>
              <a:t>Automatically</a:t>
            </a:r>
            <a:r>
              <a:rPr sz="1700" spc="-185" dirty="0">
                <a:solidFill>
                  <a:srgbClr val="00002E"/>
                </a:solidFill>
                <a:cs typeface="Times New Roman" panose="02020603050405020304" pitchFamily="18" charset="0"/>
              </a:rPr>
              <a:t> </a:t>
            </a:r>
            <a:r>
              <a:rPr sz="1700" spc="-110" dirty="0">
                <a:solidFill>
                  <a:srgbClr val="00002E"/>
                </a:solidFill>
                <a:cs typeface="Times New Roman" panose="02020603050405020304" pitchFamily="18" charset="0"/>
              </a:rPr>
              <a:t>analyze</a:t>
            </a:r>
            <a:r>
              <a:rPr sz="1700" spc="-85" dirty="0">
                <a:solidFill>
                  <a:srgbClr val="00002E"/>
                </a:solidFill>
                <a:cs typeface="Times New Roman" panose="02020603050405020304" pitchFamily="18" charset="0"/>
              </a:rPr>
              <a:t> </a:t>
            </a:r>
            <a:r>
              <a:rPr sz="1700" spc="-114" dirty="0">
                <a:solidFill>
                  <a:srgbClr val="00002E"/>
                </a:solidFill>
                <a:cs typeface="Times New Roman" panose="02020603050405020304" pitchFamily="18" charset="0"/>
              </a:rPr>
              <a:t>candidate</a:t>
            </a:r>
            <a:r>
              <a:rPr sz="1700" spc="-90" dirty="0">
                <a:solidFill>
                  <a:srgbClr val="00002E"/>
                </a:solidFill>
                <a:cs typeface="Times New Roman" panose="02020603050405020304" pitchFamily="18" charset="0"/>
              </a:rPr>
              <a:t> </a:t>
            </a:r>
            <a:r>
              <a:rPr sz="1700" spc="-50" dirty="0">
                <a:solidFill>
                  <a:srgbClr val="00002E"/>
                </a:solidFill>
                <a:cs typeface="Times New Roman" panose="02020603050405020304" pitchFamily="18" charset="0"/>
              </a:rPr>
              <a:t>skills</a:t>
            </a:r>
            <a:r>
              <a:rPr sz="1700" spc="-110" dirty="0">
                <a:solidFill>
                  <a:srgbClr val="00002E"/>
                </a:solidFill>
                <a:cs typeface="Times New Roman" panose="02020603050405020304" pitchFamily="18" charset="0"/>
              </a:rPr>
              <a:t> </a:t>
            </a:r>
            <a:r>
              <a:rPr sz="1700" spc="-95" dirty="0">
                <a:solidFill>
                  <a:srgbClr val="00002E"/>
                </a:solidFill>
                <a:cs typeface="Times New Roman" panose="02020603050405020304" pitchFamily="18" charset="0"/>
              </a:rPr>
              <a:t>to</a:t>
            </a:r>
            <a:r>
              <a:rPr sz="1700" spc="-130" dirty="0">
                <a:solidFill>
                  <a:srgbClr val="00002E"/>
                </a:solidFill>
                <a:cs typeface="Times New Roman" panose="02020603050405020304" pitchFamily="18" charset="0"/>
              </a:rPr>
              <a:t> </a:t>
            </a:r>
            <a:r>
              <a:rPr sz="1700" spc="-110" dirty="0">
                <a:solidFill>
                  <a:srgbClr val="00002E"/>
                </a:solidFill>
                <a:cs typeface="Times New Roman" panose="02020603050405020304" pitchFamily="18" charset="0"/>
              </a:rPr>
              <a:t>streamline</a:t>
            </a:r>
            <a:r>
              <a:rPr sz="1700" spc="-90" dirty="0">
                <a:solidFill>
                  <a:srgbClr val="00002E"/>
                </a:solidFill>
                <a:cs typeface="Times New Roman" panose="02020603050405020304" pitchFamily="18" charset="0"/>
              </a:rPr>
              <a:t> </a:t>
            </a:r>
            <a:r>
              <a:rPr sz="1700" spc="-120" dirty="0">
                <a:solidFill>
                  <a:srgbClr val="00002E"/>
                </a:solidFill>
                <a:cs typeface="Times New Roman" panose="02020603050405020304" pitchFamily="18" charset="0"/>
              </a:rPr>
              <a:t>the</a:t>
            </a:r>
            <a:r>
              <a:rPr sz="1700" spc="-85" dirty="0">
                <a:solidFill>
                  <a:srgbClr val="00002E"/>
                </a:solidFill>
                <a:cs typeface="Times New Roman" panose="02020603050405020304" pitchFamily="18" charset="0"/>
              </a:rPr>
              <a:t> </a:t>
            </a:r>
            <a:r>
              <a:rPr sz="1700" spc="-95" dirty="0">
                <a:solidFill>
                  <a:srgbClr val="00002E"/>
                </a:solidFill>
                <a:cs typeface="Times New Roman" panose="02020603050405020304" pitchFamily="18" charset="0"/>
              </a:rPr>
              <a:t>hiring</a:t>
            </a:r>
            <a:r>
              <a:rPr sz="1700" spc="-130" dirty="0">
                <a:solidFill>
                  <a:srgbClr val="00002E"/>
                </a:solidFill>
                <a:cs typeface="Times New Roman" panose="02020603050405020304" pitchFamily="18" charset="0"/>
              </a:rPr>
              <a:t> </a:t>
            </a:r>
            <a:r>
              <a:rPr sz="1700" spc="-125" dirty="0">
                <a:solidFill>
                  <a:srgbClr val="00002E"/>
                </a:solidFill>
                <a:cs typeface="Times New Roman" panose="02020603050405020304" pitchFamily="18" charset="0"/>
              </a:rPr>
              <a:t>process</a:t>
            </a:r>
            <a:r>
              <a:rPr sz="1700" spc="-125" dirty="0">
                <a:solidFill>
                  <a:srgbClr val="00002E"/>
                </a:solidFill>
                <a:cs typeface="Verdana"/>
              </a:rPr>
              <a:t>.</a:t>
            </a:r>
            <a:endParaRPr lang="en-US" sz="1700" spc="-125" dirty="0">
              <a:solidFill>
                <a:srgbClr val="00002E"/>
              </a:solidFill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55"/>
              </a:spcBef>
            </a:pPr>
            <a:endParaRPr dirty="0"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543299" y="3428999"/>
            <a:ext cx="409575" cy="409575"/>
            <a:chOff x="3543299" y="3428999"/>
            <a:chExt cx="409575" cy="409575"/>
          </a:xfrm>
        </p:grpSpPr>
        <p:sp>
          <p:nvSpPr>
            <p:cNvPr id="11" name="object 11"/>
            <p:cNvSpPr/>
            <p:nvPr/>
          </p:nvSpPr>
          <p:spPr>
            <a:xfrm>
              <a:off x="3554684" y="3440384"/>
              <a:ext cx="387350" cy="387350"/>
            </a:xfrm>
            <a:custGeom>
              <a:avLst/>
              <a:gdLst/>
              <a:ahLst/>
              <a:cxnLst/>
              <a:rect l="l" t="t" r="r" b="b"/>
              <a:pathLst>
                <a:path w="387350" h="387350">
                  <a:moveTo>
                    <a:pt x="193402" y="386804"/>
                  </a:moveTo>
                  <a:lnTo>
                    <a:pt x="146397" y="381006"/>
                  </a:lnTo>
                  <a:lnTo>
                    <a:pt x="102231" y="363968"/>
                  </a:lnTo>
                  <a:lnTo>
                    <a:pt x="63528" y="336711"/>
                  </a:lnTo>
                  <a:lnTo>
                    <a:pt x="32593" y="300850"/>
                  </a:lnTo>
                  <a:lnTo>
                    <a:pt x="11299" y="258546"/>
                  </a:lnTo>
                  <a:lnTo>
                    <a:pt x="928" y="212358"/>
                  </a:lnTo>
                  <a:lnTo>
                    <a:pt x="0" y="193402"/>
                  </a:lnTo>
                  <a:lnTo>
                    <a:pt x="232" y="183900"/>
                  </a:lnTo>
                  <a:lnTo>
                    <a:pt x="8324" y="137259"/>
                  </a:lnTo>
                  <a:lnTo>
                    <a:pt x="27508" y="93982"/>
                  </a:lnTo>
                  <a:lnTo>
                    <a:pt x="56646" y="56646"/>
                  </a:lnTo>
                  <a:lnTo>
                    <a:pt x="93982" y="27508"/>
                  </a:lnTo>
                  <a:lnTo>
                    <a:pt x="137259" y="8325"/>
                  </a:lnTo>
                  <a:lnTo>
                    <a:pt x="183900" y="232"/>
                  </a:lnTo>
                  <a:lnTo>
                    <a:pt x="193402" y="0"/>
                  </a:lnTo>
                  <a:lnTo>
                    <a:pt x="202903" y="232"/>
                  </a:lnTo>
                  <a:lnTo>
                    <a:pt x="249544" y="8325"/>
                  </a:lnTo>
                  <a:lnTo>
                    <a:pt x="292821" y="27508"/>
                  </a:lnTo>
                  <a:lnTo>
                    <a:pt x="330158" y="56646"/>
                  </a:lnTo>
                  <a:lnTo>
                    <a:pt x="359295" y="93982"/>
                  </a:lnTo>
                  <a:lnTo>
                    <a:pt x="378478" y="137259"/>
                  </a:lnTo>
                  <a:lnTo>
                    <a:pt x="386571" y="183900"/>
                  </a:lnTo>
                  <a:lnTo>
                    <a:pt x="386804" y="193402"/>
                  </a:lnTo>
                  <a:lnTo>
                    <a:pt x="386571" y="202903"/>
                  </a:lnTo>
                  <a:lnTo>
                    <a:pt x="378478" y="249543"/>
                  </a:lnTo>
                  <a:lnTo>
                    <a:pt x="359295" y="292821"/>
                  </a:lnTo>
                  <a:lnTo>
                    <a:pt x="330158" y="330157"/>
                  </a:lnTo>
                  <a:lnTo>
                    <a:pt x="292821" y="359294"/>
                  </a:lnTo>
                  <a:lnTo>
                    <a:pt x="249544" y="378478"/>
                  </a:lnTo>
                  <a:lnTo>
                    <a:pt x="202903" y="386571"/>
                  </a:lnTo>
                  <a:lnTo>
                    <a:pt x="193402" y="386804"/>
                  </a:lnTo>
                  <a:close/>
                </a:path>
              </a:pathLst>
            </a:custGeom>
            <a:solidFill>
              <a:srgbClr val="F2F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52824" y="3438524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90524" y="195262"/>
                  </a:moveTo>
                  <a:lnTo>
                    <a:pt x="386772" y="233356"/>
                  </a:lnTo>
                  <a:lnTo>
                    <a:pt x="375660" y="269986"/>
                  </a:lnTo>
                  <a:lnTo>
                    <a:pt x="357616" y="303744"/>
                  </a:lnTo>
                  <a:lnTo>
                    <a:pt x="333333" y="333334"/>
                  </a:lnTo>
                  <a:lnTo>
                    <a:pt x="303743" y="357616"/>
                  </a:lnTo>
                  <a:lnTo>
                    <a:pt x="269985" y="375661"/>
                  </a:lnTo>
                  <a:lnTo>
                    <a:pt x="233355" y="386772"/>
                  </a:lnTo>
                  <a:lnTo>
                    <a:pt x="195262" y="390524"/>
                  </a:lnTo>
                  <a:lnTo>
                    <a:pt x="185669" y="390290"/>
                  </a:lnTo>
                  <a:lnTo>
                    <a:pt x="147805" y="384671"/>
                  </a:lnTo>
                  <a:lnTo>
                    <a:pt x="111765" y="371773"/>
                  </a:lnTo>
                  <a:lnTo>
                    <a:pt x="78934" y="352092"/>
                  </a:lnTo>
                  <a:lnTo>
                    <a:pt x="50573" y="326384"/>
                  </a:lnTo>
                  <a:lnTo>
                    <a:pt x="27772" y="295638"/>
                  </a:lnTo>
                  <a:lnTo>
                    <a:pt x="11408" y="261033"/>
                  </a:lnTo>
                  <a:lnTo>
                    <a:pt x="2110" y="223902"/>
                  </a:lnTo>
                  <a:lnTo>
                    <a:pt x="0" y="195262"/>
                  </a:lnTo>
                  <a:lnTo>
                    <a:pt x="234" y="185669"/>
                  </a:lnTo>
                  <a:lnTo>
                    <a:pt x="5852" y="147805"/>
                  </a:lnTo>
                  <a:lnTo>
                    <a:pt x="18750" y="111765"/>
                  </a:lnTo>
                  <a:lnTo>
                    <a:pt x="38431" y="78934"/>
                  </a:lnTo>
                  <a:lnTo>
                    <a:pt x="64139" y="50573"/>
                  </a:lnTo>
                  <a:lnTo>
                    <a:pt x="94886" y="27772"/>
                  </a:lnTo>
                  <a:lnTo>
                    <a:pt x="129490" y="11408"/>
                  </a:lnTo>
                  <a:lnTo>
                    <a:pt x="166622" y="2110"/>
                  </a:lnTo>
                  <a:lnTo>
                    <a:pt x="195262" y="0"/>
                  </a:lnTo>
                  <a:lnTo>
                    <a:pt x="204855" y="234"/>
                  </a:lnTo>
                  <a:lnTo>
                    <a:pt x="242718" y="5853"/>
                  </a:lnTo>
                  <a:lnTo>
                    <a:pt x="278758" y="18750"/>
                  </a:lnTo>
                  <a:lnTo>
                    <a:pt x="311589" y="38431"/>
                  </a:lnTo>
                  <a:lnTo>
                    <a:pt x="339950" y="64139"/>
                  </a:lnTo>
                  <a:lnTo>
                    <a:pt x="362751" y="94886"/>
                  </a:lnTo>
                  <a:lnTo>
                    <a:pt x="379115" y="129490"/>
                  </a:lnTo>
                  <a:lnTo>
                    <a:pt x="388414" y="166622"/>
                  </a:lnTo>
                  <a:lnTo>
                    <a:pt x="390524" y="195262"/>
                  </a:lnTo>
                  <a:close/>
                </a:path>
              </a:pathLst>
            </a:custGeom>
            <a:ln w="19049">
              <a:solidFill>
                <a:srgbClr val="005E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651894" y="3438397"/>
            <a:ext cx="18986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90" dirty="0">
                <a:solidFill>
                  <a:srgbClr val="005E98"/>
                </a:solidFill>
                <a:latin typeface="Arial"/>
                <a:cs typeface="Arial"/>
              </a:rPr>
              <a:t>2</a:t>
            </a:r>
            <a:endParaRPr sz="21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19959" y="3425083"/>
            <a:ext cx="6198870" cy="8418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45" dirty="0">
                <a:solidFill>
                  <a:srgbClr val="005E98"/>
                </a:solidFill>
                <a:latin typeface="Arial"/>
                <a:cs typeface="Arial"/>
              </a:rPr>
              <a:t>A</a:t>
            </a:r>
            <a:r>
              <a:rPr b="1" spc="-180" dirty="0">
                <a:solidFill>
                  <a:srgbClr val="005E98"/>
                </a:solidFill>
                <a:latin typeface="Arial"/>
                <a:cs typeface="Arial"/>
              </a:rPr>
              <a:t>cc</a:t>
            </a:r>
            <a:r>
              <a:rPr b="1" spc="-50" dirty="0">
                <a:solidFill>
                  <a:srgbClr val="005E98"/>
                </a:solidFill>
                <a:latin typeface="Arial"/>
                <a:cs typeface="Arial"/>
              </a:rPr>
              <a:t>u</a:t>
            </a:r>
            <a:r>
              <a:rPr b="1" spc="-30" dirty="0">
                <a:solidFill>
                  <a:srgbClr val="005E98"/>
                </a:solidFill>
                <a:latin typeface="Arial"/>
                <a:cs typeface="Arial"/>
              </a:rPr>
              <a:t>ra</a:t>
            </a:r>
            <a:r>
              <a:rPr b="1" spc="-180" dirty="0">
                <a:solidFill>
                  <a:srgbClr val="005E98"/>
                </a:solidFill>
                <a:latin typeface="Arial"/>
                <a:cs typeface="Arial"/>
              </a:rPr>
              <a:t>c</a:t>
            </a:r>
            <a:r>
              <a:rPr b="1" spc="-70" dirty="0">
                <a:solidFill>
                  <a:srgbClr val="005E98"/>
                </a:solidFill>
                <a:latin typeface="Arial"/>
                <a:cs typeface="Arial"/>
              </a:rPr>
              <a:t>y</a:t>
            </a:r>
            <a:r>
              <a:rPr b="1" spc="-85" dirty="0">
                <a:solidFill>
                  <a:srgbClr val="005E98"/>
                </a:solidFill>
                <a:latin typeface="Arial"/>
                <a:cs typeface="Arial"/>
              </a:rPr>
              <a:t> </a:t>
            </a:r>
            <a:r>
              <a:rPr lang="en-US" sz="2100" spc="2370" dirty="0">
                <a:latin typeface="Trebuchet MS"/>
                <a:cs typeface="Trebuchet MS"/>
              </a:rPr>
              <a:t>🎯</a:t>
            </a:r>
            <a:endParaRPr sz="2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55"/>
              </a:spcBef>
            </a:pPr>
            <a:r>
              <a:rPr lang="en-US" sz="1700" spc="-105" dirty="0">
                <a:solidFill>
                  <a:srgbClr val="00002E"/>
                </a:solidFill>
                <a:cs typeface="Verdana"/>
              </a:rPr>
              <a:t>Identify</a:t>
            </a:r>
            <a:r>
              <a:rPr lang="en-US" sz="1700" spc="-185" dirty="0">
                <a:solidFill>
                  <a:srgbClr val="00002E"/>
                </a:solidFill>
                <a:cs typeface="Verdana"/>
              </a:rPr>
              <a:t> </a:t>
            </a:r>
            <a:r>
              <a:rPr lang="en-US" sz="1700" spc="-120" dirty="0">
                <a:solidFill>
                  <a:srgbClr val="00002E"/>
                </a:solidFill>
                <a:cs typeface="Verdana"/>
              </a:rPr>
              <a:t>the</a:t>
            </a:r>
            <a:r>
              <a:rPr lang="en-US" sz="1700" spc="-90" dirty="0">
                <a:solidFill>
                  <a:srgbClr val="00002E"/>
                </a:solidFill>
                <a:cs typeface="Verdana"/>
              </a:rPr>
              <a:t> </a:t>
            </a:r>
            <a:r>
              <a:rPr lang="en-US" sz="1700" spc="-95" dirty="0">
                <a:solidFill>
                  <a:srgbClr val="00002E"/>
                </a:solidFill>
                <a:cs typeface="Verdana"/>
              </a:rPr>
              <a:t>best-fit</a:t>
            </a:r>
            <a:r>
              <a:rPr lang="en-US" sz="1700" spc="-145" dirty="0">
                <a:solidFill>
                  <a:srgbClr val="00002E"/>
                </a:solidFill>
                <a:cs typeface="Verdana"/>
              </a:rPr>
              <a:t> </a:t>
            </a:r>
            <a:r>
              <a:rPr lang="en-US" sz="1700" spc="-114" dirty="0">
                <a:solidFill>
                  <a:srgbClr val="00002E"/>
                </a:solidFill>
                <a:cs typeface="Verdana"/>
              </a:rPr>
              <a:t>candidates </a:t>
            </a:r>
            <a:r>
              <a:rPr lang="en-US" sz="1700" spc="-125" dirty="0">
                <a:solidFill>
                  <a:srgbClr val="00002E"/>
                </a:solidFill>
                <a:cs typeface="Verdana"/>
              </a:rPr>
              <a:t>based</a:t>
            </a:r>
            <a:r>
              <a:rPr lang="en-US" sz="1700" spc="-135" dirty="0">
                <a:solidFill>
                  <a:srgbClr val="00002E"/>
                </a:solidFill>
                <a:cs typeface="Verdana"/>
              </a:rPr>
              <a:t> </a:t>
            </a:r>
            <a:r>
              <a:rPr lang="en-US" sz="1700" spc="-105" dirty="0">
                <a:solidFill>
                  <a:srgbClr val="00002E"/>
                </a:solidFill>
                <a:cs typeface="Verdana"/>
              </a:rPr>
              <a:t>on</a:t>
            </a:r>
            <a:r>
              <a:rPr lang="en-US" sz="1700" spc="-145" dirty="0">
                <a:solidFill>
                  <a:srgbClr val="00002E"/>
                </a:solidFill>
                <a:cs typeface="Verdana"/>
              </a:rPr>
              <a:t> </a:t>
            </a:r>
            <a:r>
              <a:rPr lang="en-US" sz="1700" spc="-105" dirty="0">
                <a:solidFill>
                  <a:srgbClr val="00002E"/>
                </a:solidFill>
                <a:cs typeface="Verdana"/>
              </a:rPr>
              <a:t>real-time</a:t>
            </a:r>
            <a:r>
              <a:rPr lang="en-US" sz="1700" spc="-90" dirty="0">
                <a:solidFill>
                  <a:srgbClr val="00002E"/>
                </a:solidFill>
                <a:cs typeface="Verdana"/>
              </a:rPr>
              <a:t> </a:t>
            </a:r>
            <a:r>
              <a:rPr lang="en-US" sz="1700" spc="-135" dirty="0">
                <a:solidFill>
                  <a:srgbClr val="00002E"/>
                </a:solidFill>
                <a:cs typeface="Verdana"/>
              </a:rPr>
              <a:t>data</a:t>
            </a:r>
            <a:r>
              <a:rPr lang="en-US" sz="1700" spc="-145" dirty="0">
                <a:solidFill>
                  <a:srgbClr val="00002E"/>
                </a:solidFill>
                <a:cs typeface="Verdana"/>
              </a:rPr>
              <a:t> </a:t>
            </a:r>
            <a:r>
              <a:rPr lang="en-US" sz="1700" spc="-140" dirty="0">
                <a:solidFill>
                  <a:srgbClr val="00002E"/>
                </a:solidFill>
                <a:cs typeface="Verdana"/>
              </a:rPr>
              <a:t>and</a:t>
            </a:r>
            <a:r>
              <a:rPr lang="en-US" sz="1700" spc="-135" dirty="0">
                <a:solidFill>
                  <a:srgbClr val="00002E"/>
                </a:solidFill>
                <a:cs typeface="Verdana"/>
              </a:rPr>
              <a:t> </a:t>
            </a:r>
            <a:r>
              <a:rPr lang="en-US" sz="1700" spc="-125" dirty="0">
                <a:solidFill>
                  <a:srgbClr val="00002E"/>
                </a:solidFill>
                <a:cs typeface="Verdana"/>
              </a:rPr>
              <a:t>performance</a:t>
            </a:r>
            <a:r>
              <a:rPr lang="en-US" sz="1700" spc="-90" dirty="0">
                <a:solidFill>
                  <a:srgbClr val="00002E"/>
                </a:solidFill>
                <a:cs typeface="Verdana"/>
              </a:rPr>
              <a:t> </a:t>
            </a:r>
            <a:r>
              <a:rPr lang="en-US" sz="1700" spc="-125" dirty="0">
                <a:solidFill>
                  <a:srgbClr val="00002E"/>
                </a:solidFill>
                <a:cs typeface="Verdana"/>
              </a:rPr>
              <a:t>metrics.</a:t>
            </a:r>
            <a:endParaRPr sz="1700" dirty="0"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543299" y="4571999"/>
            <a:ext cx="409575" cy="409575"/>
            <a:chOff x="3543299" y="4571999"/>
            <a:chExt cx="409575" cy="409575"/>
          </a:xfrm>
        </p:grpSpPr>
        <p:sp>
          <p:nvSpPr>
            <p:cNvPr id="16" name="object 16"/>
            <p:cNvSpPr/>
            <p:nvPr/>
          </p:nvSpPr>
          <p:spPr>
            <a:xfrm>
              <a:off x="3554684" y="4583384"/>
              <a:ext cx="387350" cy="387350"/>
            </a:xfrm>
            <a:custGeom>
              <a:avLst/>
              <a:gdLst/>
              <a:ahLst/>
              <a:cxnLst/>
              <a:rect l="l" t="t" r="r" b="b"/>
              <a:pathLst>
                <a:path w="387350" h="387350">
                  <a:moveTo>
                    <a:pt x="193402" y="386804"/>
                  </a:moveTo>
                  <a:lnTo>
                    <a:pt x="146397" y="381006"/>
                  </a:lnTo>
                  <a:lnTo>
                    <a:pt x="102231" y="363968"/>
                  </a:lnTo>
                  <a:lnTo>
                    <a:pt x="63528" y="336711"/>
                  </a:lnTo>
                  <a:lnTo>
                    <a:pt x="32593" y="300849"/>
                  </a:lnTo>
                  <a:lnTo>
                    <a:pt x="11299" y="258546"/>
                  </a:lnTo>
                  <a:lnTo>
                    <a:pt x="928" y="212358"/>
                  </a:lnTo>
                  <a:lnTo>
                    <a:pt x="0" y="193402"/>
                  </a:lnTo>
                  <a:lnTo>
                    <a:pt x="232" y="183900"/>
                  </a:lnTo>
                  <a:lnTo>
                    <a:pt x="8324" y="137259"/>
                  </a:lnTo>
                  <a:lnTo>
                    <a:pt x="27508" y="93982"/>
                  </a:lnTo>
                  <a:lnTo>
                    <a:pt x="56646" y="56646"/>
                  </a:lnTo>
                  <a:lnTo>
                    <a:pt x="93982" y="27508"/>
                  </a:lnTo>
                  <a:lnTo>
                    <a:pt x="137259" y="8325"/>
                  </a:lnTo>
                  <a:lnTo>
                    <a:pt x="183900" y="232"/>
                  </a:lnTo>
                  <a:lnTo>
                    <a:pt x="193402" y="0"/>
                  </a:lnTo>
                  <a:lnTo>
                    <a:pt x="202903" y="232"/>
                  </a:lnTo>
                  <a:lnTo>
                    <a:pt x="249544" y="8325"/>
                  </a:lnTo>
                  <a:lnTo>
                    <a:pt x="292821" y="27508"/>
                  </a:lnTo>
                  <a:lnTo>
                    <a:pt x="330158" y="56646"/>
                  </a:lnTo>
                  <a:lnTo>
                    <a:pt x="359295" y="93982"/>
                  </a:lnTo>
                  <a:lnTo>
                    <a:pt x="378478" y="137259"/>
                  </a:lnTo>
                  <a:lnTo>
                    <a:pt x="386571" y="183900"/>
                  </a:lnTo>
                  <a:lnTo>
                    <a:pt x="386804" y="193402"/>
                  </a:lnTo>
                  <a:lnTo>
                    <a:pt x="386571" y="202903"/>
                  </a:lnTo>
                  <a:lnTo>
                    <a:pt x="378478" y="249543"/>
                  </a:lnTo>
                  <a:lnTo>
                    <a:pt x="359295" y="292821"/>
                  </a:lnTo>
                  <a:lnTo>
                    <a:pt x="330158" y="330157"/>
                  </a:lnTo>
                  <a:lnTo>
                    <a:pt x="292821" y="359294"/>
                  </a:lnTo>
                  <a:lnTo>
                    <a:pt x="249544" y="378478"/>
                  </a:lnTo>
                  <a:lnTo>
                    <a:pt x="202903" y="386572"/>
                  </a:lnTo>
                  <a:lnTo>
                    <a:pt x="193402" y="386804"/>
                  </a:lnTo>
                  <a:close/>
                </a:path>
              </a:pathLst>
            </a:custGeom>
            <a:solidFill>
              <a:srgbClr val="F2F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52824" y="4581524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90524" y="195262"/>
                  </a:moveTo>
                  <a:lnTo>
                    <a:pt x="386772" y="233356"/>
                  </a:lnTo>
                  <a:lnTo>
                    <a:pt x="375660" y="269985"/>
                  </a:lnTo>
                  <a:lnTo>
                    <a:pt x="357616" y="303743"/>
                  </a:lnTo>
                  <a:lnTo>
                    <a:pt x="333333" y="333333"/>
                  </a:lnTo>
                  <a:lnTo>
                    <a:pt x="303743" y="357616"/>
                  </a:lnTo>
                  <a:lnTo>
                    <a:pt x="269985" y="375660"/>
                  </a:lnTo>
                  <a:lnTo>
                    <a:pt x="233355" y="386772"/>
                  </a:lnTo>
                  <a:lnTo>
                    <a:pt x="195262" y="390524"/>
                  </a:lnTo>
                  <a:lnTo>
                    <a:pt x="185669" y="390290"/>
                  </a:lnTo>
                  <a:lnTo>
                    <a:pt x="147805" y="384670"/>
                  </a:lnTo>
                  <a:lnTo>
                    <a:pt x="111765" y="371773"/>
                  </a:lnTo>
                  <a:lnTo>
                    <a:pt x="78934" y="352092"/>
                  </a:lnTo>
                  <a:lnTo>
                    <a:pt x="50573" y="326384"/>
                  </a:lnTo>
                  <a:lnTo>
                    <a:pt x="27772" y="295637"/>
                  </a:lnTo>
                  <a:lnTo>
                    <a:pt x="11408" y="261033"/>
                  </a:lnTo>
                  <a:lnTo>
                    <a:pt x="2110" y="223901"/>
                  </a:lnTo>
                  <a:lnTo>
                    <a:pt x="0" y="195262"/>
                  </a:lnTo>
                  <a:lnTo>
                    <a:pt x="234" y="185669"/>
                  </a:lnTo>
                  <a:lnTo>
                    <a:pt x="5852" y="147805"/>
                  </a:lnTo>
                  <a:lnTo>
                    <a:pt x="18750" y="111765"/>
                  </a:lnTo>
                  <a:lnTo>
                    <a:pt x="38431" y="78934"/>
                  </a:lnTo>
                  <a:lnTo>
                    <a:pt x="64139" y="50573"/>
                  </a:lnTo>
                  <a:lnTo>
                    <a:pt x="94886" y="27772"/>
                  </a:lnTo>
                  <a:lnTo>
                    <a:pt x="129490" y="11408"/>
                  </a:lnTo>
                  <a:lnTo>
                    <a:pt x="166622" y="2110"/>
                  </a:lnTo>
                  <a:lnTo>
                    <a:pt x="195262" y="0"/>
                  </a:lnTo>
                  <a:lnTo>
                    <a:pt x="204855" y="234"/>
                  </a:lnTo>
                  <a:lnTo>
                    <a:pt x="242718" y="5853"/>
                  </a:lnTo>
                  <a:lnTo>
                    <a:pt x="278758" y="18750"/>
                  </a:lnTo>
                  <a:lnTo>
                    <a:pt x="311589" y="38431"/>
                  </a:lnTo>
                  <a:lnTo>
                    <a:pt x="339950" y="64139"/>
                  </a:lnTo>
                  <a:lnTo>
                    <a:pt x="362751" y="94886"/>
                  </a:lnTo>
                  <a:lnTo>
                    <a:pt x="379115" y="129490"/>
                  </a:lnTo>
                  <a:lnTo>
                    <a:pt x="388414" y="166622"/>
                  </a:lnTo>
                  <a:lnTo>
                    <a:pt x="390524" y="195262"/>
                  </a:lnTo>
                  <a:close/>
                </a:path>
              </a:pathLst>
            </a:custGeom>
            <a:ln w="19049">
              <a:solidFill>
                <a:srgbClr val="AC1F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651894" y="4581397"/>
            <a:ext cx="18986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90" dirty="0">
                <a:solidFill>
                  <a:srgbClr val="AC1F95"/>
                </a:solidFill>
                <a:latin typeface="Arial"/>
                <a:cs typeface="Arial"/>
              </a:rPr>
              <a:t>3</a:t>
            </a:r>
            <a:endParaRPr sz="21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19959" y="4568083"/>
            <a:ext cx="6381750" cy="117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40" dirty="0">
                <a:solidFill>
                  <a:srgbClr val="AC1F95"/>
                </a:solidFill>
                <a:latin typeface="Arial"/>
                <a:cs typeface="Arial"/>
              </a:rPr>
              <a:t>Unbiased</a:t>
            </a:r>
            <a:r>
              <a:rPr b="1" spc="-80" dirty="0">
                <a:solidFill>
                  <a:srgbClr val="AC1F95"/>
                </a:solidFill>
                <a:latin typeface="Arial"/>
                <a:cs typeface="Arial"/>
              </a:rPr>
              <a:t> </a:t>
            </a:r>
            <a:r>
              <a:rPr b="1" spc="-45" dirty="0">
                <a:solidFill>
                  <a:srgbClr val="AC1F95"/>
                </a:solidFill>
                <a:latin typeface="Arial"/>
                <a:cs typeface="Arial"/>
              </a:rPr>
              <a:t>Selection</a:t>
            </a:r>
            <a:r>
              <a:rPr b="1" spc="-60" dirty="0">
                <a:solidFill>
                  <a:srgbClr val="AC1F95"/>
                </a:solidFill>
                <a:latin typeface="Arial"/>
                <a:cs typeface="Arial"/>
              </a:rPr>
              <a:t> </a:t>
            </a:r>
            <a:r>
              <a:rPr sz="2100" spc="1185" dirty="0">
                <a:latin typeface="Trebuchet MS"/>
                <a:cs typeface="Trebuchet MS"/>
              </a:rPr>
              <a:t>🤝</a:t>
            </a:r>
            <a:endParaRPr sz="2100" dirty="0">
              <a:latin typeface="Trebuchet MS"/>
              <a:cs typeface="Trebuchet MS"/>
            </a:endParaRPr>
          </a:p>
          <a:p>
            <a:pPr marL="12700" marR="5080">
              <a:lnSpc>
                <a:spcPct val="138400"/>
              </a:lnSpc>
              <a:spcBef>
                <a:spcPts val="1210"/>
              </a:spcBef>
            </a:pPr>
            <a:r>
              <a:rPr sz="1700" spc="-95" dirty="0">
                <a:solidFill>
                  <a:srgbClr val="00002E"/>
                </a:solidFill>
                <a:cs typeface="Verdana"/>
              </a:rPr>
              <a:t>Eliminate </a:t>
            </a:r>
            <a:r>
              <a:rPr sz="1700" spc="-105" dirty="0">
                <a:solidFill>
                  <a:srgbClr val="00002E"/>
                </a:solidFill>
                <a:cs typeface="Verdana"/>
              </a:rPr>
              <a:t>unconscious </a:t>
            </a:r>
            <a:r>
              <a:rPr sz="1700" spc="-110" dirty="0">
                <a:solidFill>
                  <a:srgbClr val="00002E"/>
                </a:solidFill>
                <a:cs typeface="Verdana"/>
              </a:rPr>
              <a:t>bias </a:t>
            </a:r>
            <a:r>
              <a:rPr sz="1700" spc="-145" dirty="0">
                <a:solidFill>
                  <a:srgbClr val="00002E"/>
                </a:solidFill>
                <a:cs typeface="Verdana"/>
              </a:rPr>
              <a:t>by </a:t>
            </a:r>
            <a:r>
              <a:rPr sz="1700" spc="-125" dirty="0">
                <a:solidFill>
                  <a:srgbClr val="00002E"/>
                </a:solidFill>
                <a:cs typeface="Verdana"/>
              </a:rPr>
              <a:t>removing </a:t>
            </a:r>
            <a:r>
              <a:rPr sz="1700" spc="-160" dirty="0">
                <a:solidFill>
                  <a:srgbClr val="00002E"/>
                </a:solidFill>
                <a:cs typeface="Verdana"/>
              </a:rPr>
              <a:t>human </a:t>
            </a:r>
            <a:r>
              <a:rPr sz="1700" spc="-130" dirty="0">
                <a:solidFill>
                  <a:srgbClr val="00002E"/>
                </a:solidFill>
                <a:cs typeface="Verdana"/>
              </a:rPr>
              <a:t>judgment </a:t>
            </a:r>
            <a:r>
              <a:rPr sz="1700" spc="-125" dirty="0">
                <a:solidFill>
                  <a:srgbClr val="00002E"/>
                </a:solidFill>
                <a:cs typeface="Verdana"/>
              </a:rPr>
              <a:t>from </a:t>
            </a:r>
            <a:r>
              <a:rPr sz="1700" spc="-120" dirty="0">
                <a:solidFill>
                  <a:srgbClr val="00002E"/>
                </a:solidFill>
                <a:cs typeface="Verdana"/>
              </a:rPr>
              <a:t>the </a:t>
            </a:r>
            <a:r>
              <a:rPr sz="1700" spc="-60" dirty="0">
                <a:solidFill>
                  <a:srgbClr val="00002E"/>
                </a:solidFill>
                <a:cs typeface="Verdana"/>
              </a:rPr>
              <a:t>initial </a:t>
            </a:r>
            <a:r>
              <a:rPr sz="1700" spc="-100" dirty="0">
                <a:solidFill>
                  <a:srgbClr val="00002E"/>
                </a:solidFill>
                <a:cs typeface="Verdana"/>
              </a:rPr>
              <a:t>screening</a:t>
            </a:r>
            <a:r>
              <a:rPr lang="en-US" sz="1700" spc="-100" dirty="0">
                <a:solidFill>
                  <a:srgbClr val="00002E"/>
                </a:solidFill>
                <a:cs typeface="Verdana"/>
              </a:rPr>
              <a:t> </a:t>
            </a:r>
            <a:r>
              <a:rPr sz="1700" spc="-480" dirty="0">
                <a:solidFill>
                  <a:srgbClr val="00002E"/>
                </a:solidFill>
                <a:cs typeface="Verdana"/>
              </a:rPr>
              <a:t> </a:t>
            </a:r>
            <a:r>
              <a:rPr sz="1700" spc="-125" dirty="0">
                <a:solidFill>
                  <a:srgbClr val="00002E"/>
                </a:solidFill>
                <a:cs typeface="Verdana"/>
              </a:rPr>
              <a:t>process.</a:t>
            </a:r>
            <a:endParaRPr sz="1700" dirty="0">
              <a:cs typeface="Verdana"/>
            </a:endParaRPr>
          </a:p>
        </p:txBody>
      </p:sp>
      <p:pic>
        <p:nvPicPr>
          <p:cNvPr id="1028" name="Picture 4" descr="2,000+ Artificial Intelegence Logo Design Pictures">
            <a:extLst>
              <a:ext uri="{FF2B5EF4-FFF2-40B4-BE49-F238E27FC236}">
                <a16:creationId xmlns:a16="http://schemas.microsoft.com/office/drawing/2014/main" id="{D2CF6693-A82B-0B78-484A-F36C2305D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31" y="2517187"/>
            <a:ext cx="2585037" cy="258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1391900" cy="7156451"/>
          </a:xfrm>
          <a:custGeom>
            <a:avLst/>
            <a:gdLst/>
            <a:ahLst/>
            <a:cxnLst/>
            <a:rect l="l" t="t" r="r" b="b"/>
            <a:pathLst>
              <a:path w="11430000" h="6419850">
                <a:moveTo>
                  <a:pt x="11429999" y="6419849"/>
                </a:moveTo>
                <a:lnTo>
                  <a:pt x="0" y="6419849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6419849"/>
                </a:lnTo>
                <a:close/>
              </a:path>
            </a:pathLst>
          </a:custGeom>
          <a:solidFill>
            <a:srgbClr val="F2F2FF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049" y="19050"/>
            <a:ext cx="11391900" cy="6381750"/>
          </a:xfrm>
          <a:custGeom>
            <a:avLst/>
            <a:gdLst/>
            <a:ahLst/>
            <a:cxnLst/>
            <a:rect l="l" t="t" r="r" b="b"/>
            <a:pathLst>
              <a:path w="11391900" h="6381750">
                <a:moveTo>
                  <a:pt x="0" y="0"/>
                </a:moveTo>
                <a:lnTo>
                  <a:pt x="11391899" y="0"/>
                </a:lnTo>
                <a:lnTo>
                  <a:pt x="11391899" y="6381749"/>
                </a:lnTo>
                <a:lnTo>
                  <a:pt x="0" y="638174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DEDE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500"/>
              </a:lnSpc>
            </a:pPr>
            <a:r>
              <a:rPr spc="110" dirty="0"/>
              <a:t>How </a:t>
            </a:r>
            <a:r>
              <a:rPr spc="-30" dirty="0"/>
              <a:t>to </a:t>
            </a:r>
            <a:r>
              <a:rPr spc="-40" dirty="0"/>
              <a:t>Create </a:t>
            </a:r>
            <a:r>
              <a:rPr spc="-50" dirty="0"/>
              <a:t>a Generative </a:t>
            </a:r>
            <a:r>
              <a:rPr spc="15" dirty="0"/>
              <a:t>AI </a:t>
            </a:r>
            <a:r>
              <a:rPr spc="-95" dirty="0"/>
              <a:t>Based </a:t>
            </a:r>
            <a:r>
              <a:rPr spc="-975" dirty="0"/>
              <a:t> </a:t>
            </a:r>
            <a:r>
              <a:rPr spc="-15" dirty="0"/>
              <a:t>Skill</a:t>
            </a:r>
            <a:r>
              <a:rPr spc="10" dirty="0"/>
              <a:t> </a:t>
            </a:r>
            <a:r>
              <a:rPr spc="-55" dirty="0"/>
              <a:t>Matching</a:t>
            </a:r>
            <a:r>
              <a:rPr spc="-50" dirty="0"/>
              <a:t> </a:t>
            </a:r>
            <a:r>
              <a:rPr spc="-20" dirty="0"/>
              <a:t>Algorithm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30362" y="3028822"/>
            <a:ext cx="2343150" cy="17291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-60" dirty="0">
                <a:solidFill>
                  <a:srgbClr val="00002E"/>
                </a:solidFill>
                <a:latin typeface="Arial"/>
                <a:cs typeface="Arial"/>
              </a:rPr>
              <a:t>Collect</a:t>
            </a:r>
            <a:r>
              <a:rPr sz="2150" b="1" spc="-70" dirty="0">
                <a:solidFill>
                  <a:srgbClr val="00002E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00002E"/>
                </a:solidFill>
                <a:latin typeface="Arial"/>
                <a:cs typeface="Arial"/>
              </a:rPr>
              <a:t>Data</a:t>
            </a:r>
            <a:endParaRPr sz="2150" dirty="0">
              <a:latin typeface="Arial"/>
              <a:cs typeface="Arial"/>
            </a:endParaRPr>
          </a:p>
          <a:p>
            <a:pPr marL="12700" marR="5080">
              <a:lnSpc>
                <a:spcPct val="136200"/>
              </a:lnSpc>
              <a:spcBef>
                <a:spcPts val="1310"/>
              </a:spcBef>
            </a:pPr>
            <a:r>
              <a:rPr sz="2000" spc="-190" dirty="0">
                <a:solidFill>
                  <a:srgbClr val="00002E"/>
                </a:solidFill>
                <a:cs typeface="Verdana"/>
              </a:rPr>
              <a:t>G</a:t>
            </a:r>
            <a:r>
              <a:rPr sz="2000" spc="-170" dirty="0">
                <a:solidFill>
                  <a:srgbClr val="00002E"/>
                </a:solidFill>
                <a:cs typeface="Verdana"/>
              </a:rPr>
              <a:t>a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t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h</a:t>
            </a:r>
            <a:r>
              <a:rPr sz="2000" spc="-90" dirty="0">
                <a:solidFill>
                  <a:srgbClr val="00002E"/>
                </a:solidFill>
                <a:cs typeface="Verdana"/>
              </a:rPr>
              <a:t>e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r</a:t>
            </a:r>
            <a:r>
              <a:rPr sz="2000" spc="-155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130" dirty="0">
                <a:solidFill>
                  <a:srgbClr val="00002E"/>
                </a:solidFill>
                <a:cs typeface="Verdana"/>
              </a:rPr>
              <a:t>a</a:t>
            </a:r>
            <a:r>
              <a:rPr sz="2000" spc="-155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60" dirty="0">
                <a:solidFill>
                  <a:srgbClr val="00002E"/>
                </a:solidFill>
                <a:cs typeface="Verdana"/>
              </a:rPr>
              <a:t>c</a:t>
            </a:r>
            <a:r>
              <a:rPr sz="2000" spc="-105" dirty="0">
                <a:solidFill>
                  <a:srgbClr val="00002E"/>
                </a:solidFill>
                <a:cs typeface="Verdana"/>
              </a:rPr>
              <a:t>o</a:t>
            </a:r>
            <a:r>
              <a:rPr sz="2000" spc="-240" dirty="0">
                <a:solidFill>
                  <a:srgbClr val="00002E"/>
                </a:solidFill>
                <a:cs typeface="Verdana"/>
              </a:rPr>
              <a:t>m</a:t>
            </a:r>
            <a:r>
              <a:rPr sz="2000" spc="-130" dirty="0">
                <a:solidFill>
                  <a:srgbClr val="00002E"/>
                </a:solidFill>
                <a:cs typeface="Verdana"/>
              </a:rPr>
              <a:t>p</a:t>
            </a:r>
            <a:r>
              <a:rPr sz="2000" spc="-150" dirty="0">
                <a:solidFill>
                  <a:srgbClr val="00002E"/>
                </a:solidFill>
                <a:cs typeface="Verdana"/>
              </a:rPr>
              <a:t>r</a:t>
            </a:r>
            <a:r>
              <a:rPr sz="2000" spc="-90" dirty="0">
                <a:solidFill>
                  <a:srgbClr val="00002E"/>
                </a:solidFill>
                <a:cs typeface="Verdana"/>
              </a:rPr>
              <a:t>e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h</a:t>
            </a:r>
            <a:r>
              <a:rPr sz="2000" spc="-90" dirty="0">
                <a:solidFill>
                  <a:srgbClr val="00002E"/>
                </a:solidFill>
                <a:cs typeface="Verdana"/>
              </a:rPr>
              <a:t>e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n</a:t>
            </a:r>
            <a:r>
              <a:rPr sz="2000" spc="-135" dirty="0">
                <a:solidFill>
                  <a:srgbClr val="00002E"/>
                </a:solidFill>
                <a:cs typeface="Verdana"/>
              </a:rPr>
              <a:t>s</a:t>
            </a:r>
            <a:r>
              <a:rPr sz="2000" spc="-10" dirty="0">
                <a:solidFill>
                  <a:srgbClr val="00002E"/>
                </a:solidFill>
                <a:cs typeface="Verdana"/>
              </a:rPr>
              <a:t>i</a:t>
            </a:r>
            <a:r>
              <a:rPr sz="2000" spc="-160" dirty="0">
                <a:solidFill>
                  <a:srgbClr val="00002E"/>
                </a:solidFill>
                <a:cs typeface="Verdana"/>
              </a:rPr>
              <a:t>v</a:t>
            </a:r>
            <a:r>
              <a:rPr sz="2000" spc="-80" dirty="0">
                <a:solidFill>
                  <a:srgbClr val="00002E"/>
                </a:solidFill>
                <a:cs typeface="Verdana"/>
              </a:rPr>
              <a:t>e  </a:t>
            </a:r>
            <a:r>
              <a:rPr sz="2000" spc="-130" dirty="0">
                <a:solidFill>
                  <a:srgbClr val="00002E"/>
                </a:solidFill>
                <a:cs typeface="Verdana"/>
              </a:rPr>
              <a:t>d</a:t>
            </a:r>
            <a:r>
              <a:rPr sz="2000" spc="-170" dirty="0">
                <a:solidFill>
                  <a:srgbClr val="00002E"/>
                </a:solidFill>
                <a:cs typeface="Verdana"/>
              </a:rPr>
              <a:t>a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t</a:t>
            </a:r>
            <a:r>
              <a:rPr sz="2000" spc="-170" dirty="0">
                <a:solidFill>
                  <a:srgbClr val="00002E"/>
                </a:solidFill>
                <a:cs typeface="Verdana"/>
              </a:rPr>
              <a:t>a</a:t>
            </a:r>
            <a:r>
              <a:rPr sz="2000" spc="-135" dirty="0">
                <a:solidFill>
                  <a:srgbClr val="00002E"/>
                </a:solidFill>
                <a:cs typeface="Verdana"/>
              </a:rPr>
              <a:t>s</a:t>
            </a:r>
            <a:r>
              <a:rPr sz="2000" spc="-90" dirty="0">
                <a:solidFill>
                  <a:srgbClr val="00002E"/>
                </a:solidFill>
                <a:cs typeface="Verdana"/>
              </a:rPr>
              <a:t>e</a:t>
            </a:r>
            <a:r>
              <a:rPr sz="2000" spc="-70" dirty="0">
                <a:solidFill>
                  <a:srgbClr val="00002E"/>
                </a:solidFill>
                <a:cs typeface="Verdana"/>
              </a:rPr>
              <a:t>t</a:t>
            </a:r>
            <a:r>
              <a:rPr sz="2000" spc="-155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105" dirty="0">
                <a:solidFill>
                  <a:srgbClr val="00002E"/>
                </a:solidFill>
                <a:cs typeface="Verdana"/>
              </a:rPr>
              <a:t>o</a:t>
            </a:r>
            <a:r>
              <a:rPr sz="2000" spc="-35" dirty="0">
                <a:solidFill>
                  <a:srgbClr val="00002E"/>
                </a:solidFill>
                <a:cs typeface="Verdana"/>
              </a:rPr>
              <a:t>f</a:t>
            </a:r>
            <a:r>
              <a:rPr sz="2000" spc="-125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60" dirty="0">
                <a:solidFill>
                  <a:srgbClr val="00002E"/>
                </a:solidFill>
                <a:cs typeface="Verdana"/>
              </a:rPr>
              <a:t>c</a:t>
            </a:r>
            <a:r>
              <a:rPr sz="2000" spc="-170" dirty="0">
                <a:solidFill>
                  <a:srgbClr val="00002E"/>
                </a:solidFill>
                <a:cs typeface="Verdana"/>
              </a:rPr>
              <a:t>a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n</a:t>
            </a:r>
            <a:r>
              <a:rPr sz="2000" spc="-130" dirty="0">
                <a:solidFill>
                  <a:srgbClr val="00002E"/>
                </a:solidFill>
                <a:cs typeface="Verdana"/>
              </a:rPr>
              <a:t>d</a:t>
            </a:r>
            <a:r>
              <a:rPr sz="2000" spc="-10" dirty="0">
                <a:solidFill>
                  <a:srgbClr val="00002E"/>
                </a:solidFill>
                <a:cs typeface="Verdana"/>
              </a:rPr>
              <a:t>i</a:t>
            </a:r>
            <a:r>
              <a:rPr sz="2000" spc="-130" dirty="0">
                <a:solidFill>
                  <a:srgbClr val="00002E"/>
                </a:solidFill>
                <a:cs typeface="Verdana"/>
              </a:rPr>
              <a:t>d</a:t>
            </a:r>
            <a:r>
              <a:rPr sz="2000" spc="-170" dirty="0">
                <a:solidFill>
                  <a:srgbClr val="00002E"/>
                </a:solidFill>
                <a:cs typeface="Verdana"/>
              </a:rPr>
              <a:t>a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te</a:t>
            </a:r>
            <a:r>
              <a:rPr sz="2000" spc="-100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135" dirty="0">
                <a:solidFill>
                  <a:srgbClr val="00002E"/>
                </a:solidFill>
                <a:cs typeface="Verdana"/>
              </a:rPr>
              <a:t>s</a:t>
            </a:r>
            <a:r>
              <a:rPr sz="2000" spc="-160" dirty="0">
                <a:solidFill>
                  <a:srgbClr val="00002E"/>
                </a:solidFill>
                <a:cs typeface="Verdana"/>
              </a:rPr>
              <a:t>k</a:t>
            </a:r>
            <a:r>
              <a:rPr sz="2000" spc="-10" dirty="0">
                <a:solidFill>
                  <a:srgbClr val="00002E"/>
                </a:solidFill>
                <a:cs typeface="Verdana"/>
              </a:rPr>
              <a:t>i</a:t>
            </a:r>
            <a:r>
              <a:rPr sz="2000" spc="60" dirty="0">
                <a:solidFill>
                  <a:srgbClr val="00002E"/>
                </a:solidFill>
                <a:cs typeface="Verdana"/>
              </a:rPr>
              <a:t>ll</a:t>
            </a:r>
            <a:r>
              <a:rPr sz="2000" spc="-130" dirty="0">
                <a:solidFill>
                  <a:srgbClr val="00002E"/>
                </a:solidFill>
                <a:cs typeface="Verdana"/>
              </a:rPr>
              <a:t>s</a:t>
            </a:r>
            <a:r>
              <a:rPr sz="2000" spc="-125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170" dirty="0">
                <a:solidFill>
                  <a:srgbClr val="00002E"/>
                </a:solidFill>
                <a:cs typeface="Verdana"/>
              </a:rPr>
              <a:t>a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n</a:t>
            </a:r>
            <a:r>
              <a:rPr sz="2000" spc="-75" dirty="0">
                <a:solidFill>
                  <a:srgbClr val="00002E"/>
                </a:solidFill>
                <a:cs typeface="Verdana"/>
              </a:rPr>
              <a:t>d  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j</a:t>
            </a:r>
            <a:r>
              <a:rPr sz="2000" spc="-105" dirty="0">
                <a:solidFill>
                  <a:srgbClr val="00002E"/>
                </a:solidFill>
                <a:cs typeface="Verdana"/>
              </a:rPr>
              <a:t>o</a:t>
            </a:r>
            <a:r>
              <a:rPr sz="2000" spc="-100" dirty="0">
                <a:solidFill>
                  <a:srgbClr val="00002E"/>
                </a:solidFill>
                <a:cs typeface="Verdana"/>
              </a:rPr>
              <a:t>b</a:t>
            </a:r>
            <a:r>
              <a:rPr sz="2000" spc="-145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150" dirty="0">
                <a:solidFill>
                  <a:srgbClr val="00002E"/>
                </a:solidFill>
                <a:cs typeface="Verdana"/>
              </a:rPr>
              <a:t>r</a:t>
            </a:r>
            <a:r>
              <a:rPr sz="2000" spc="-90" dirty="0">
                <a:solidFill>
                  <a:srgbClr val="00002E"/>
                </a:solidFill>
                <a:cs typeface="Verdana"/>
              </a:rPr>
              <a:t>e</a:t>
            </a:r>
            <a:r>
              <a:rPr sz="2000" spc="-130" dirty="0">
                <a:solidFill>
                  <a:srgbClr val="00002E"/>
                </a:solidFill>
                <a:cs typeface="Verdana"/>
              </a:rPr>
              <a:t>q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u</a:t>
            </a:r>
            <a:r>
              <a:rPr sz="2000" spc="-10" dirty="0">
                <a:solidFill>
                  <a:srgbClr val="00002E"/>
                </a:solidFill>
                <a:cs typeface="Verdana"/>
              </a:rPr>
              <a:t>i</a:t>
            </a:r>
            <a:r>
              <a:rPr sz="2000" spc="-150" dirty="0">
                <a:solidFill>
                  <a:srgbClr val="00002E"/>
                </a:solidFill>
                <a:cs typeface="Verdana"/>
              </a:rPr>
              <a:t>r</a:t>
            </a:r>
            <a:r>
              <a:rPr sz="2000" spc="-90" dirty="0">
                <a:solidFill>
                  <a:srgbClr val="00002E"/>
                </a:solidFill>
                <a:cs typeface="Verdana"/>
              </a:rPr>
              <a:t>e</a:t>
            </a:r>
            <a:r>
              <a:rPr sz="2000" spc="-240" dirty="0">
                <a:solidFill>
                  <a:srgbClr val="00002E"/>
                </a:solidFill>
                <a:cs typeface="Verdana"/>
              </a:rPr>
              <a:t>m</a:t>
            </a:r>
            <a:r>
              <a:rPr sz="2000" spc="-90" dirty="0">
                <a:solidFill>
                  <a:srgbClr val="00002E"/>
                </a:solidFill>
                <a:cs typeface="Verdana"/>
              </a:rPr>
              <a:t>e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n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t</a:t>
            </a:r>
            <a:r>
              <a:rPr sz="2000" spc="-135" dirty="0">
                <a:solidFill>
                  <a:srgbClr val="00002E"/>
                </a:solidFill>
                <a:cs typeface="Verdana"/>
              </a:rPr>
              <a:t>s</a:t>
            </a:r>
            <a:r>
              <a:rPr sz="1400" spc="-204" dirty="0">
                <a:solidFill>
                  <a:srgbClr val="00002E"/>
                </a:solidFill>
                <a:cs typeface="Verdana"/>
              </a:rPr>
              <a:t>.</a:t>
            </a:r>
            <a:endParaRPr sz="1400" dirty="0"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02298" y="3028822"/>
            <a:ext cx="2226945" cy="2147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-75" dirty="0">
                <a:solidFill>
                  <a:srgbClr val="00002E"/>
                </a:solidFill>
                <a:latin typeface="Arial"/>
                <a:cs typeface="Arial"/>
              </a:rPr>
              <a:t>Train</a:t>
            </a:r>
            <a:r>
              <a:rPr sz="2150" b="1" spc="10" dirty="0">
                <a:solidFill>
                  <a:srgbClr val="00002E"/>
                </a:solidFill>
                <a:latin typeface="Arial"/>
                <a:cs typeface="Arial"/>
              </a:rPr>
              <a:t> </a:t>
            </a:r>
            <a:r>
              <a:rPr sz="2150" b="1" spc="-20" dirty="0">
                <a:solidFill>
                  <a:srgbClr val="00002E"/>
                </a:solidFill>
                <a:latin typeface="Arial"/>
                <a:cs typeface="Arial"/>
              </a:rPr>
              <a:t>the</a:t>
            </a:r>
            <a:r>
              <a:rPr sz="2150" b="1" spc="-50" dirty="0">
                <a:solidFill>
                  <a:srgbClr val="00002E"/>
                </a:solidFill>
                <a:latin typeface="Arial"/>
                <a:cs typeface="Arial"/>
              </a:rPr>
              <a:t> </a:t>
            </a:r>
            <a:r>
              <a:rPr sz="2150" b="1" spc="-20" dirty="0">
                <a:solidFill>
                  <a:srgbClr val="00002E"/>
                </a:solidFill>
                <a:latin typeface="Arial"/>
                <a:cs typeface="Arial"/>
              </a:rPr>
              <a:t>Model</a:t>
            </a:r>
            <a:endParaRPr sz="2150" dirty="0">
              <a:latin typeface="Arial"/>
              <a:cs typeface="Arial"/>
            </a:endParaRPr>
          </a:p>
          <a:p>
            <a:pPr marL="12700" marR="5080">
              <a:lnSpc>
                <a:spcPct val="136200"/>
              </a:lnSpc>
              <a:spcBef>
                <a:spcPts val="1310"/>
              </a:spcBef>
            </a:pPr>
            <a:r>
              <a:rPr sz="2000" spc="-125" dirty="0">
                <a:solidFill>
                  <a:srgbClr val="00002E"/>
                </a:solidFill>
                <a:cs typeface="Verdana"/>
              </a:rPr>
              <a:t>U</a:t>
            </a:r>
            <a:r>
              <a:rPr sz="2000" spc="-135" dirty="0">
                <a:solidFill>
                  <a:srgbClr val="00002E"/>
                </a:solidFill>
                <a:cs typeface="Verdana"/>
              </a:rPr>
              <a:t>s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e</a:t>
            </a:r>
            <a:r>
              <a:rPr sz="2000" spc="-100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240" dirty="0">
                <a:solidFill>
                  <a:srgbClr val="00002E"/>
                </a:solidFill>
                <a:cs typeface="Verdana"/>
              </a:rPr>
              <a:t>m</a:t>
            </a:r>
            <a:r>
              <a:rPr sz="2000" spc="-170" dirty="0">
                <a:solidFill>
                  <a:srgbClr val="00002E"/>
                </a:solidFill>
                <a:cs typeface="Verdana"/>
              </a:rPr>
              <a:t>a</a:t>
            </a:r>
            <a:r>
              <a:rPr sz="2000" spc="-60" dirty="0">
                <a:solidFill>
                  <a:srgbClr val="00002E"/>
                </a:solidFill>
                <a:cs typeface="Verdana"/>
              </a:rPr>
              <a:t>c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h</a:t>
            </a:r>
            <a:r>
              <a:rPr sz="2000" spc="-10" dirty="0">
                <a:solidFill>
                  <a:srgbClr val="00002E"/>
                </a:solidFill>
                <a:cs typeface="Verdana"/>
              </a:rPr>
              <a:t>i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n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e</a:t>
            </a:r>
            <a:r>
              <a:rPr sz="2000" spc="-100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60" dirty="0">
                <a:solidFill>
                  <a:srgbClr val="00002E"/>
                </a:solidFill>
                <a:cs typeface="Verdana"/>
              </a:rPr>
              <a:t>l</a:t>
            </a:r>
            <a:r>
              <a:rPr sz="2000" spc="-90" dirty="0">
                <a:solidFill>
                  <a:srgbClr val="00002E"/>
                </a:solidFill>
                <a:cs typeface="Verdana"/>
              </a:rPr>
              <a:t>e</a:t>
            </a:r>
            <a:r>
              <a:rPr sz="2000" spc="-170" dirty="0">
                <a:solidFill>
                  <a:srgbClr val="00002E"/>
                </a:solidFill>
                <a:cs typeface="Verdana"/>
              </a:rPr>
              <a:t>a</a:t>
            </a:r>
            <a:r>
              <a:rPr sz="2000" spc="-150" dirty="0">
                <a:solidFill>
                  <a:srgbClr val="00002E"/>
                </a:solidFill>
                <a:cs typeface="Verdana"/>
              </a:rPr>
              <a:t>r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n</a:t>
            </a:r>
            <a:r>
              <a:rPr sz="2000" spc="-10" dirty="0">
                <a:solidFill>
                  <a:srgbClr val="00002E"/>
                </a:solidFill>
                <a:cs typeface="Verdana"/>
              </a:rPr>
              <a:t>i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n</a:t>
            </a:r>
            <a:r>
              <a:rPr sz="2000" spc="-75" dirty="0">
                <a:solidFill>
                  <a:srgbClr val="00002E"/>
                </a:solidFill>
                <a:cs typeface="Verdana"/>
              </a:rPr>
              <a:t>g  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t</a:t>
            </a:r>
            <a:r>
              <a:rPr sz="2000" spc="-90" dirty="0">
                <a:solidFill>
                  <a:srgbClr val="00002E"/>
                </a:solidFill>
                <a:cs typeface="Verdana"/>
              </a:rPr>
              <a:t>e</a:t>
            </a:r>
            <a:r>
              <a:rPr sz="2000" spc="-60" dirty="0">
                <a:solidFill>
                  <a:srgbClr val="00002E"/>
                </a:solidFill>
                <a:cs typeface="Verdana"/>
              </a:rPr>
              <a:t>c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hn</a:t>
            </a:r>
            <a:r>
              <a:rPr sz="2000" spc="-10" dirty="0">
                <a:solidFill>
                  <a:srgbClr val="00002E"/>
                </a:solidFill>
                <a:cs typeface="Verdana"/>
              </a:rPr>
              <a:t>i</a:t>
            </a:r>
            <a:r>
              <a:rPr sz="2000" spc="-130" dirty="0">
                <a:solidFill>
                  <a:srgbClr val="00002E"/>
                </a:solidFill>
                <a:cs typeface="Verdana"/>
              </a:rPr>
              <a:t>q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u</a:t>
            </a:r>
            <a:r>
              <a:rPr sz="2000" spc="-90" dirty="0">
                <a:solidFill>
                  <a:srgbClr val="00002E"/>
                </a:solidFill>
                <a:cs typeface="Verdana"/>
              </a:rPr>
              <a:t>e</a:t>
            </a:r>
            <a:r>
              <a:rPr sz="2000" spc="-130" dirty="0">
                <a:solidFill>
                  <a:srgbClr val="00002E"/>
                </a:solidFill>
                <a:cs typeface="Verdana"/>
              </a:rPr>
              <a:t>s</a:t>
            </a:r>
            <a:r>
              <a:rPr sz="2000" spc="-125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t</a:t>
            </a:r>
            <a:r>
              <a:rPr sz="2000" spc="-85" dirty="0">
                <a:solidFill>
                  <a:srgbClr val="00002E"/>
                </a:solidFill>
                <a:cs typeface="Verdana"/>
              </a:rPr>
              <a:t>o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t</a:t>
            </a:r>
            <a:r>
              <a:rPr sz="2000" spc="-150" dirty="0">
                <a:solidFill>
                  <a:srgbClr val="00002E"/>
                </a:solidFill>
                <a:cs typeface="Verdana"/>
              </a:rPr>
              <a:t>r</a:t>
            </a:r>
            <a:r>
              <a:rPr sz="2000" spc="-170" dirty="0">
                <a:solidFill>
                  <a:srgbClr val="00002E"/>
                </a:solidFill>
                <a:cs typeface="Verdana"/>
              </a:rPr>
              <a:t>a</a:t>
            </a:r>
            <a:r>
              <a:rPr sz="2000" spc="-10" dirty="0">
                <a:solidFill>
                  <a:srgbClr val="00002E"/>
                </a:solidFill>
                <a:cs typeface="Verdana"/>
              </a:rPr>
              <a:t>i</a:t>
            </a:r>
            <a:r>
              <a:rPr sz="2000" spc="-105" dirty="0">
                <a:solidFill>
                  <a:srgbClr val="00002E"/>
                </a:solidFill>
                <a:cs typeface="Verdana"/>
              </a:rPr>
              <a:t>n</a:t>
            </a:r>
            <a:r>
              <a:rPr sz="2000" spc="-155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t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h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e</a:t>
            </a:r>
            <a:r>
              <a:rPr sz="2000" spc="-175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135" dirty="0">
                <a:solidFill>
                  <a:srgbClr val="00002E"/>
                </a:solidFill>
                <a:cs typeface="Verdana"/>
              </a:rPr>
              <a:t>A</a:t>
            </a:r>
            <a:r>
              <a:rPr sz="2000" spc="-155" dirty="0">
                <a:solidFill>
                  <a:srgbClr val="00002E"/>
                </a:solidFill>
                <a:cs typeface="Verdana"/>
              </a:rPr>
              <a:t>I  </a:t>
            </a:r>
            <a:r>
              <a:rPr sz="2000" spc="-240" dirty="0">
                <a:solidFill>
                  <a:srgbClr val="00002E"/>
                </a:solidFill>
                <a:cs typeface="Verdana"/>
              </a:rPr>
              <a:t>m</a:t>
            </a:r>
            <a:r>
              <a:rPr sz="2000" spc="-105" dirty="0">
                <a:solidFill>
                  <a:srgbClr val="00002E"/>
                </a:solidFill>
                <a:cs typeface="Verdana"/>
              </a:rPr>
              <a:t>o</a:t>
            </a:r>
            <a:r>
              <a:rPr sz="2000" spc="-130" dirty="0">
                <a:solidFill>
                  <a:srgbClr val="00002E"/>
                </a:solidFill>
                <a:cs typeface="Verdana"/>
              </a:rPr>
              <a:t>d</a:t>
            </a:r>
            <a:r>
              <a:rPr sz="2000" spc="-90" dirty="0">
                <a:solidFill>
                  <a:srgbClr val="00002E"/>
                </a:solidFill>
                <a:cs typeface="Verdana"/>
              </a:rPr>
              <a:t>e</a:t>
            </a:r>
            <a:r>
              <a:rPr sz="2000" spc="30" dirty="0">
                <a:solidFill>
                  <a:srgbClr val="00002E"/>
                </a:solidFill>
                <a:cs typeface="Verdana"/>
              </a:rPr>
              <a:t>l</a:t>
            </a:r>
            <a:r>
              <a:rPr sz="2000" spc="-90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105" dirty="0">
                <a:solidFill>
                  <a:srgbClr val="00002E"/>
                </a:solidFill>
                <a:cs typeface="Verdana"/>
              </a:rPr>
              <a:t>on</a:t>
            </a:r>
            <a:r>
              <a:rPr sz="2000" spc="-155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t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h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e</a:t>
            </a:r>
            <a:r>
              <a:rPr sz="2000" spc="-100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60" dirty="0">
                <a:solidFill>
                  <a:srgbClr val="00002E"/>
                </a:solidFill>
                <a:cs typeface="Verdana"/>
              </a:rPr>
              <a:t>c</a:t>
            </a:r>
            <a:r>
              <a:rPr sz="2000" spc="-105" dirty="0">
                <a:solidFill>
                  <a:srgbClr val="00002E"/>
                </a:solidFill>
                <a:cs typeface="Verdana"/>
              </a:rPr>
              <a:t>o</a:t>
            </a:r>
            <a:r>
              <a:rPr sz="2000" spc="60" dirty="0">
                <a:solidFill>
                  <a:srgbClr val="00002E"/>
                </a:solidFill>
                <a:cs typeface="Verdana"/>
              </a:rPr>
              <a:t>ll</a:t>
            </a:r>
            <a:r>
              <a:rPr sz="2000" spc="-90" dirty="0">
                <a:solidFill>
                  <a:srgbClr val="00002E"/>
                </a:solidFill>
                <a:cs typeface="Verdana"/>
              </a:rPr>
              <a:t>e</a:t>
            </a:r>
            <a:r>
              <a:rPr sz="2000" spc="-60" dirty="0">
                <a:solidFill>
                  <a:srgbClr val="00002E"/>
                </a:solidFill>
                <a:cs typeface="Verdana"/>
              </a:rPr>
              <a:t>c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t</a:t>
            </a:r>
            <a:r>
              <a:rPr sz="2000" spc="-90" dirty="0">
                <a:solidFill>
                  <a:srgbClr val="00002E"/>
                </a:solidFill>
                <a:cs typeface="Verdana"/>
              </a:rPr>
              <a:t>e</a:t>
            </a:r>
            <a:r>
              <a:rPr sz="2000" spc="-105" dirty="0">
                <a:solidFill>
                  <a:srgbClr val="00002E"/>
                </a:solidFill>
                <a:cs typeface="Verdana"/>
              </a:rPr>
              <a:t>d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130" dirty="0">
                <a:solidFill>
                  <a:srgbClr val="00002E"/>
                </a:solidFill>
                <a:cs typeface="Verdana"/>
              </a:rPr>
              <a:t>d</a:t>
            </a:r>
            <a:r>
              <a:rPr sz="2000" spc="-170" dirty="0">
                <a:solidFill>
                  <a:srgbClr val="00002E"/>
                </a:solidFill>
                <a:cs typeface="Verdana"/>
              </a:rPr>
              <a:t>a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t</a:t>
            </a:r>
            <a:r>
              <a:rPr sz="2000" spc="-170" dirty="0">
                <a:solidFill>
                  <a:srgbClr val="00002E"/>
                </a:solidFill>
                <a:cs typeface="Verdana"/>
              </a:rPr>
              <a:t>a</a:t>
            </a:r>
            <a:r>
              <a:rPr sz="2000" spc="-204" dirty="0">
                <a:solidFill>
                  <a:srgbClr val="00002E"/>
                </a:solidFill>
                <a:cs typeface="Verdana"/>
              </a:rPr>
              <a:t>.</a:t>
            </a:r>
            <a:endParaRPr sz="2000" dirty="0"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74235" y="3028822"/>
            <a:ext cx="3522365" cy="1311898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 marR="299720">
              <a:lnSpc>
                <a:spcPts val="2700"/>
              </a:lnSpc>
              <a:spcBef>
                <a:spcPts val="90"/>
              </a:spcBef>
            </a:pPr>
            <a:r>
              <a:rPr sz="2150" b="1" spc="-20" dirty="0">
                <a:solidFill>
                  <a:srgbClr val="00002E"/>
                </a:solidFill>
                <a:latin typeface="Arial"/>
                <a:cs typeface="Arial"/>
              </a:rPr>
              <a:t>Implement</a:t>
            </a:r>
            <a:r>
              <a:rPr sz="2150" b="1" spc="-114" dirty="0">
                <a:solidFill>
                  <a:srgbClr val="00002E"/>
                </a:solidFill>
                <a:latin typeface="Arial"/>
                <a:cs typeface="Arial"/>
              </a:rPr>
              <a:t> </a:t>
            </a:r>
            <a:r>
              <a:rPr sz="2150" b="1" spc="-20" dirty="0">
                <a:solidFill>
                  <a:srgbClr val="00002E"/>
                </a:solidFill>
                <a:latin typeface="Arial"/>
                <a:cs typeface="Arial"/>
              </a:rPr>
              <a:t>the </a:t>
            </a:r>
            <a:r>
              <a:rPr sz="2150" b="1" spc="-580" dirty="0">
                <a:solidFill>
                  <a:srgbClr val="00002E"/>
                </a:solidFill>
                <a:latin typeface="Arial"/>
                <a:cs typeface="Arial"/>
              </a:rPr>
              <a:t> </a:t>
            </a:r>
            <a:r>
              <a:rPr sz="2150" b="1" spc="-25" dirty="0">
                <a:solidFill>
                  <a:srgbClr val="00002E"/>
                </a:solidFill>
                <a:latin typeface="Arial"/>
                <a:cs typeface="Arial"/>
              </a:rPr>
              <a:t>Algorithm</a:t>
            </a:r>
            <a:endParaRPr sz="2150" dirty="0">
              <a:latin typeface="Arial"/>
              <a:cs typeface="Arial"/>
            </a:endParaRPr>
          </a:p>
          <a:p>
            <a:pPr marL="12700" marR="5080">
              <a:lnSpc>
                <a:spcPct val="136200"/>
              </a:lnSpc>
              <a:spcBef>
                <a:spcPts val="1200"/>
              </a:spcBef>
            </a:pPr>
            <a:r>
              <a:rPr sz="2000" spc="-145" dirty="0">
                <a:solidFill>
                  <a:srgbClr val="00002E"/>
                </a:solidFill>
                <a:cs typeface="Verdana"/>
              </a:rPr>
              <a:t>I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n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t</a:t>
            </a:r>
            <a:r>
              <a:rPr sz="2000" spc="-90" dirty="0">
                <a:solidFill>
                  <a:srgbClr val="00002E"/>
                </a:solidFill>
                <a:cs typeface="Verdana"/>
              </a:rPr>
              <a:t>e</a:t>
            </a:r>
            <a:r>
              <a:rPr sz="2000" spc="-130" dirty="0">
                <a:solidFill>
                  <a:srgbClr val="00002E"/>
                </a:solidFill>
                <a:cs typeface="Verdana"/>
              </a:rPr>
              <a:t>g</a:t>
            </a:r>
            <a:r>
              <a:rPr sz="2000" spc="-150" dirty="0">
                <a:solidFill>
                  <a:srgbClr val="00002E"/>
                </a:solidFill>
                <a:cs typeface="Verdana"/>
              </a:rPr>
              <a:t>r</a:t>
            </a:r>
            <a:r>
              <a:rPr sz="2000" spc="-170" dirty="0">
                <a:solidFill>
                  <a:srgbClr val="00002E"/>
                </a:solidFill>
                <a:cs typeface="Verdana"/>
              </a:rPr>
              <a:t>a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te</a:t>
            </a:r>
            <a:r>
              <a:rPr sz="2000" spc="-100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t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h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e</a:t>
            </a:r>
            <a:r>
              <a:rPr sz="2000" spc="-100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135" dirty="0">
                <a:solidFill>
                  <a:srgbClr val="00002E"/>
                </a:solidFill>
                <a:cs typeface="Verdana"/>
              </a:rPr>
              <a:t>s</a:t>
            </a:r>
            <a:r>
              <a:rPr sz="2000" spc="-160" dirty="0">
                <a:solidFill>
                  <a:srgbClr val="00002E"/>
                </a:solidFill>
                <a:cs typeface="Verdana"/>
              </a:rPr>
              <a:t>k</a:t>
            </a:r>
            <a:r>
              <a:rPr sz="2000" spc="-10" dirty="0">
                <a:solidFill>
                  <a:srgbClr val="00002E"/>
                </a:solidFill>
                <a:cs typeface="Verdana"/>
              </a:rPr>
              <a:t>i</a:t>
            </a:r>
            <a:r>
              <a:rPr sz="2000" spc="60" dirty="0">
                <a:solidFill>
                  <a:srgbClr val="00002E"/>
                </a:solidFill>
                <a:cs typeface="Verdana"/>
              </a:rPr>
              <a:t>l</a:t>
            </a:r>
            <a:r>
              <a:rPr sz="2000" spc="30" dirty="0">
                <a:solidFill>
                  <a:srgbClr val="00002E"/>
                </a:solidFill>
                <a:cs typeface="Verdana"/>
              </a:rPr>
              <a:t>l</a:t>
            </a:r>
            <a:r>
              <a:rPr sz="2000" spc="-90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240" dirty="0">
                <a:solidFill>
                  <a:srgbClr val="00002E"/>
                </a:solidFill>
                <a:cs typeface="Verdana"/>
              </a:rPr>
              <a:t>m</a:t>
            </a:r>
            <a:r>
              <a:rPr sz="2000" spc="-170" dirty="0">
                <a:solidFill>
                  <a:srgbClr val="00002E"/>
                </a:solidFill>
                <a:cs typeface="Verdana"/>
              </a:rPr>
              <a:t>a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t</a:t>
            </a:r>
            <a:r>
              <a:rPr sz="2000" spc="-60" dirty="0">
                <a:solidFill>
                  <a:srgbClr val="00002E"/>
                </a:solidFill>
                <a:cs typeface="Verdana"/>
              </a:rPr>
              <a:t>c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h</a:t>
            </a:r>
            <a:r>
              <a:rPr sz="2000" spc="-10" dirty="0">
                <a:solidFill>
                  <a:srgbClr val="00002E"/>
                </a:solidFill>
                <a:cs typeface="Verdana"/>
              </a:rPr>
              <a:t>i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n</a:t>
            </a:r>
            <a:r>
              <a:rPr sz="2000" spc="-75" dirty="0">
                <a:solidFill>
                  <a:srgbClr val="00002E"/>
                </a:solidFill>
                <a:cs typeface="Verdana"/>
              </a:rPr>
              <a:t>g</a:t>
            </a:r>
            <a:r>
              <a:rPr lang="en-US" sz="2000" spc="-75" dirty="0">
                <a:solidFill>
                  <a:srgbClr val="00002E"/>
                </a:solidFill>
                <a:cs typeface="Verdana"/>
              </a:rPr>
              <a:t> </a:t>
            </a:r>
            <a:r>
              <a:rPr sz="2000" spc="-75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170" dirty="0">
                <a:solidFill>
                  <a:srgbClr val="00002E"/>
                </a:solidFill>
                <a:cs typeface="Verdana"/>
              </a:rPr>
              <a:t>a</a:t>
            </a:r>
            <a:r>
              <a:rPr sz="2000" spc="60" dirty="0">
                <a:solidFill>
                  <a:srgbClr val="00002E"/>
                </a:solidFill>
                <a:cs typeface="Verdana"/>
              </a:rPr>
              <a:t>l</a:t>
            </a:r>
            <a:r>
              <a:rPr sz="2000" spc="-130" dirty="0">
                <a:solidFill>
                  <a:srgbClr val="00002E"/>
                </a:solidFill>
                <a:cs typeface="Verdana"/>
              </a:rPr>
              <a:t>g</a:t>
            </a:r>
            <a:r>
              <a:rPr sz="2000" spc="-105" dirty="0">
                <a:solidFill>
                  <a:srgbClr val="00002E"/>
                </a:solidFill>
                <a:cs typeface="Verdana"/>
              </a:rPr>
              <a:t>o</a:t>
            </a:r>
            <a:r>
              <a:rPr sz="2000" spc="-150" dirty="0">
                <a:solidFill>
                  <a:srgbClr val="00002E"/>
                </a:solidFill>
                <a:cs typeface="Verdana"/>
              </a:rPr>
              <a:t>r</a:t>
            </a:r>
            <a:r>
              <a:rPr sz="2000" spc="-10" dirty="0">
                <a:solidFill>
                  <a:srgbClr val="00002E"/>
                </a:solidFill>
                <a:cs typeface="Verdana"/>
              </a:rPr>
              <a:t>i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t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h</a:t>
            </a:r>
            <a:r>
              <a:rPr sz="2000" spc="-200" dirty="0">
                <a:solidFill>
                  <a:srgbClr val="00002E"/>
                </a:solidFill>
                <a:cs typeface="Verdana"/>
              </a:rPr>
              <a:t>m</a:t>
            </a:r>
            <a:r>
              <a:rPr sz="2000" spc="-160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10" dirty="0">
                <a:solidFill>
                  <a:srgbClr val="00002E"/>
                </a:solidFill>
                <a:cs typeface="Verdana"/>
              </a:rPr>
              <a:t>i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n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t</a:t>
            </a:r>
            <a:r>
              <a:rPr sz="2000" spc="-85" dirty="0">
                <a:solidFill>
                  <a:srgbClr val="00002E"/>
                </a:solidFill>
                <a:cs typeface="Verdana"/>
              </a:rPr>
              <a:t>o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160" dirty="0">
                <a:solidFill>
                  <a:srgbClr val="00002E"/>
                </a:solidFill>
                <a:cs typeface="Verdana"/>
              </a:rPr>
              <a:t>y</a:t>
            </a:r>
            <a:r>
              <a:rPr sz="2000" spc="-105" dirty="0">
                <a:solidFill>
                  <a:srgbClr val="00002E"/>
                </a:solidFill>
                <a:cs typeface="Verdana"/>
              </a:rPr>
              <a:t>o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u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r</a:t>
            </a:r>
            <a:r>
              <a:rPr sz="2000" spc="-155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h</a:t>
            </a:r>
            <a:r>
              <a:rPr sz="2000" spc="-10" dirty="0">
                <a:solidFill>
                  <a:srgbClr val="00002E"/>
                </a:solidFill>
                <a:cs typeface="Verdana"/>
              </a:rPr>
              <a:t>i</a:t>
            </a:r>
            <a:r>
              <a:rPr sz="2000" spc="-150" dirty="0">
                <a:solidFill>
                  <a:srgbClr val="00002E"/>
                </a:solidFill>
                <a:cs typeface="Verdana"/>
              </a:rPr>
              <a:t>r</a:t>
            </a:r>
            <a:r>
              <a:rPr sz="2000" spc="-10" dirty="0">
                <a:solidFill>
                  <a:srgbClr val="00002E"/>
                </a:solidFill>
                <a:cs typeface="Verdana"/>
              </a:rPr>
              <a:t>i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n</a:t>
            </a:r>
            <a:r>
              <a:rPr sz="2000" spc="-75" dirty="0">
                <a:solidFill>
                  <a:srgbClr val="00002E"/>
                </a:solidFill>
                <a:cs typeface="Verdana"/>
              </a:rPr>
              <a:t>g</a:t>
            </a:r>
            <a:r>
              <a:rPr lang="en-US" sz="2000" spc="-75" dirty="0">
                <a:solidFill>
                  <a:srgbClr val="00002E"/>
                </a:solidFill>
                <a:cs typeface="Verdana"/>
              </a:rPr>
              <a:t> </a:t>
            </a:r>
            <a:r>
              <a:rPr sz="2000" spc="-75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130" dirty="0">
                <a:solidFill>
                  <a:srgbClr val="00002E"/>
                </a:solidFill>
                <a:cs typeface="Verdana"/>
              </a:rPr>
              <a:t>p</a:t>
            </a:r>
            <a:r>
              <a:rPr sz="2000" spc="60" dirty="0">
                <a:solidFill>
                  <a:srgbClr val="00002E"/>
                </a:solidFill>
                <a:cs typeface="Verdana"/>
              </a:rPr>
              <a:t>l</a:t>
            </a:r>
            <a:r>
              <a:rPr sz="2000" spc="-170" dirty="0">
                <a:solidFill>
                  <a:srgbClr val="00002E"/>
                </a:solidFill>
                <a:cs typeface="Verdana"/>
              </a:rPr>
              <a:t>a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t</a:t>
            </a:r>
            <a:r>
              <a:rPr sz="2000" spc="-45" dirty="0">
                <a:solidFill>
                  <a:srgbClr val="00002E"/>
                </a:solidFill>
                <a:cs typeface="Verdana"/>
              </a:rPr>
              <a:t>f</a:t>
            </a:r>
            <a:r>
              <a:rPr sz="2000" spc="-105" dirty="0">
                <a:solidFill>
                  <a:srgbClr val="00002E"/>
                </a:solidFill>
                <a:cs typeface="Verdana"/>
              </a:rPr>
              <a:t>o</a:t>
            </a:r>
            <a:r>
              <a:rPr sz="2000" spc="-150" dirty="0">
                <a:solidFill>
                  <a:srgbClr val="00002E"/>
                </a:solidFill>
                <a:cs typeface="Verdana"/>
              </a:rPr>
              <a:t>r</a:t>
            </a:r>
            <a:r>
              <a:rPr sz="2000" spc="-200" dirty="0">
                <a:solidFill>
                  <a:srgbClr val="00002E"/>
                </a:solidFill>
                <a:cs typeface="Verdana"/>
              </a:rPr>
              <a:t>m</a:t>
            </a:r>
            <a:r>
              <a:rPr lang="en-US" sz="2000" spc="-160" dirty="0">
                <a:solidFill>
                  <a:srgbClr val="00002E"/>
                </a:solidFill>
                <a:cs typeface="Verdana"/>
              </a:rPr>
              <a:t> .</a:t>
            </a:r>
            <a:endParaRPr lang="en-US" sz="2000" spc="-105" dirty="0">
              <a:solidFill>
                <a:srgbClr val="00002E"/>
              </a:solidFill>
              <a:ea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29999" cy="71437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1430000" cy="7143750"/>
          </a:xfrm>
          <a:custGeom>
            <a:avLst/>
            <a:gdLst/>
            <a:ahLst/>
            <a:cxnLst/>
            <a:rect l="l" t="t" r="r" b="b"/>
            <a:pathLst>
              <a:path w="11430000" h="7143750">
                <a:moveTo>
                  <a:pt x="0" y="0"/>
                </a:moveTo>
                <a:lnTo>
                  <a:pt x="11429999" y="0"/>
                </a:lnTo>
                <a:lnTo>
                  <a:pt x="11429999" y="7143749"/>
                </a:lnTo>
                <a:lnTo>
                  <a:pt x="0" y="7143749"/>
                </a:lnTo>
                <a:lnTo>
                  <a:pt x="0" y="0"/>
                </a:lnTo>
                <a:close/>
              </a:path>
            </a:pathLst>
          </a:custGeom>
          <a:solidFill>
            <a:srgbClr val="F2F2FF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49" y="19049"/>
            <a:ext cx="11391900" cy="7115175"/>
          </a:xfrm>
          <a:custGeom>
            <a:avLst/>
            <a:gdLst/>
            <a:ahLst/>
            <a:cxnLst/>
            <a:rect l="l" t="t" r="r" b="b"/>
            <a:pathLst>
              <a:path w="11391900" h="7115175">
                <a:moveTo>
                  <a:pt x="0" y="0"/>
                </a:moveTo>
                <a:lnTo>
                  <a:pt x="11391899" y="0"/>
                </a:lnTo>
                <a:lnTo>
                  <a:pt x="11391899" y="7115174"/>
                </a:lnTo>
                <a:lnTo>
                  <a:pt x="0" y="7115174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DEDE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27921" y="465359"/>
            <a:ext cx="6405880" cy="113411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ts val="4430"/>
              </a:lnSpc>
              <a:spcBef>
                <a:spcPts val="65"/>
              </a:spcBef>
            </a:pPr>
            <a:r>
              <a:rPr spc="-35" dirty="0"/>
              <a:t>Implementing</a:t>
            </a:r>
            <a:r>
              <a:rPr spc="-45" dirty="0"/>
              <a:t> </a:t>
            </a:r>
            <a:r>
              <a:rPr spc="-125" dirty="0"/>
              <a:t>Coding</a:t>
            </a:r>
            <a:r>
              <a:rPr spc="-45" dirty="0"/>
              <a:t> </a:t>
            </a:r>
            <a:r>
              <a:rPr spc="-150" dirty="0"/>
              <a:t>Tests</a:t>
            </a:r>
            <a:r>
              <a:rPr spc="-25" dirty="0"/>
              <a:t> </a:t>
            </a:r>
            <a:r>
              <a:rPr spc="-60" dirty="0"/>
              <a:t>for </a:t>
            </a:r>
            <a:r>
              <a:rPr spc="-969" dirty="0"/>
              <a:t> </a:t>
            </a:r>
            <a:r>
              <a:rPr spc="-80" dirty="0"/>
              <a:t>Candidates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3605063" y="1914524"/>
            <a:ext cx="1047750" cy="4733925"/>
            <a:chOff x="3605063" y="1914524"/>
            <a:chExt cx="1047750" cy="4733925"/>
          </a:xfrm>
        </p:grpSpPr>
        <p:sp>
          <p:nvSpPr>
            <p:cNvPr id="7" name="object 7"/>
            <p:cNvSpPr/>
            <p:nvPr/>
          </p:nvSpPr>
          <p:spPr>
            <a:xfrm>
              <a:off x="3800474" y="1914524"/>
              <a:ext cx="28575" cy="4733925"/>
            </a:xfrm>
            <a:custGeom>
              <a:avLst/>
              <a:gdLst/>
              <a:ahLst/>
              <a:cxnLst/>
              <a:rect l="l" t="t" r="r" b="b"/>
              <a:pathLst>
                <a:path w="28575" h="4733925">
                  <a:moveTo>
                    <a:pt x="28574" y="4733924"/>
                  </a:moveTo>
                  <a:lnTo>
                    <a:pt x="0" y="4733924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4733924"/>
                  </a:lnTo>
                  <a:close/>
                </a:path>
              </a:pathLst>
            </a:custGeom>
            <a:solidFill>
              <a:srgbClr val="DED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14638" y="2246039"/>
              <a:ext cx="638175" cy="28575"/>
            </a:xfrm>
            <a:custGeom>
              <a:avLst/>
              <a:gdLst/>
              <a:ahLst/>
              <a:cxnLst/>
              <a:rect l="l" t="t" r="r" b="b"/>
              <a:pathLst>
                <a:path w="638175" h="28575">
                  <a:moveTo>
                    <a:pt x="638174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638174" y="0"/>
                  </a:lnTo>
                  <a:lnTo>
                    <a:pt x="638174" y="28574"/>
                  </a:lnTo>
                  <a:close/>
                </a:path>
              </a:pathLst>
            </a:custGeom>
            <a:solidFill>
              <a:srgbClr val="2D4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16449" y="2068785"/>
              <a:ext cx="387350" cy="387350"/>
            </a:xfrm>
            <a:custGeom>
              <a:avLst/>
              <a:gdLst/>
              <a:ahLst/>
              <a:cxnLst/>
              <a:rect l="l" t="t" r="r" b="b"/>
              <a:pathLst>
                <a:path w="387350" h="387350">
                  <a:moveTo>
                    <a:pt x="193402" y="386804"/>
                  </a:moveTo>
                  <a:lnTo>
                    <a:pt x="146397" y="381006"/>
                  </a:lnTo>
                  <a:lnTo>
                    <a:pt x="102231" y="363969"/>
                  </a:lnTo>
                  <a:lnTo>
                    <a:pt x="63528" y="336712"/>
                  </a:lnTo>
                  <a:lnTo>
                    <a:pt x="32594" y="300850"/>
                  </a:lnTo>
                  <a:lnTo>
                    <a:pt x="11300" y="258546"/>
                  </a:lnTo>
                  <a:lnTo>
                    <a:pt x="929" y="212359"/>
                  </a:lnTo>
                  <a:lnTo>
                    <a:pt x="0" y="193402"/>
                  </a:lnTo>
                  <a:lnTo>
                    <a:pt x="232" y="183900"/>
                  </a:lnTo>
                  <a:lnTo>
                    <a:pt x="8325" y="137259"/>
                  </a:lnTo>
                  <a:lnTo>
                    <a:pt x="27508" y="93982"/>
                  </a:lnTo>
                  <a:lnTo>
                    <a:pt x="56646" y="56646"/>
                  </a:lnTo>
                  <a:lnTo>
                    <a:pt x="93982" y="27508"/>
                  </a:lnTo>
                  <a:lnTo>
                    <a:pt x="137259" y="8325"/>
                  </a:lnTo>
                  <a:lnTo>
                    <a:pt x="183900" y="232"/>
                  </a:lnTo>
                  <a:lnTo>
                    <a:pt x="193402" y="0"/>
                  </a:lnTo>
                  <a:lnTo>
                    <a:pt x="202903" y="232"/>
                  </a:lnTo>
                  <a:lnTo>
                    <a:pt x="249544" y="8325"/>
                  </a:lnTo>
                  <a:lnTo>
                    <a:pt x="292821" y="27508"/>
                  </a:lnTo>
                  <a:lnTo>
                    <a:pt x="330158" y="56646"/>
                  </a:lnTo>
                  <a:lnTo>
                    <a:pt x="359295" y="93982"/>
                  </a:lnTo>
                  <a:lnTo>
                    <a:pt x="378478" y="137259"/>
                  </a:lnTo>
                  <a:lnTo>
                    <a:pt x="386571" y="183900"/>
                  </a:lnTo>
                  <a:lnTo>
                    <a:pt x="386804" y="193402"/>
                  </a:lnTo>
                  <a:lnTo>
                    <a:pt x="386571" y="202903"/>
                  </a:lnTo>
                  <a:lnTo>
                    <a:pt x="378478" y="249544"/>
                  </a:lnTo>
                  <a:lnTo>
                    <a:pt x="359295" y="292821"/>
                  </a:lnTo>
                  <a:lnTo>
                    <a:pt x="330158" y="330158"/>
                  </a:lnTo>
                  <a:lnTo>
                    <a:pt x="292821" y="359295"/>
                  </a:lnTo>
                  <a:lnTo>
                    <a:pt x="249544" y="378478"/>
                  </a:lnTo>
                  <a:lnTo>
                    <a:pt x="202903" y="386571"/>
                  </a:lnTo>
                  <a:lnTo>
                    <a:pt x="193402" y="386804"/>
                  </a:lnTo>
                  <a:close/>
                </a:path>
              </a:pathLst>
            </a:custGeom>
            <a:solidFill>
              <a:srgbClr val="F2F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14588" y="2066924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90524" y="195262"/>
                  </a:moveTo>
                  <a:lnTo>
                    <a:pt x="386773" y="233356"/>
                  </a:lnTo>
                  <a:lnTo>
                    <a:pt x="375661" y="269986"/>
                  </a:lnTo>
                  <a:lnTo>
                    <a:pt x="357617" y="303744"/>
                  </a:lnTo>
                  <a:lnTo>
                    <a:pt x="333333" y="333333"/>
                  </a:lnTo>
                  <a:lnTo>
                    <a:pt x="303744" y="357617"/>
                  </a:lnTo>
                  <a:lnTo>
                    <a:pt x="269986" y="375661"/>
                  </a:lnTo>
                  <a:lnTo>
                    <a:pt x="233356" y="386773"/>
                  </a:lnTo>
                  <a:lnTo>
                    <a:pt x="195262" y="390524"/>
                  </a:lnTo>
                  <a:lnTo>
                    <a:pt x="185669" y="390290"/>
                  </a:lnTo>
                  <a:lnTo>
                    <a:pt x="147805" y="384671"/>
                  </a:lnTo>
                  <a:lnTo>
                    <a:pt x="111765" y="371773"/>
                  </a:lnTo>
                  <a:lnTo>
                    <a:pt x="78934" y="352092"/>
                  </a:lnTo>
                  <a:lnTo>
                    <a:pt x="50573" y="326384"/>
                  </a:lnTo>
                  <a:lnTo>
                    <a:pt x="27773" y="295638"/>
                  </a:lnTo>
                  <a:lnTo>
                    <a:pt x="11409" y="261033"/>
                  </a:lnTo>
                  <a:lnTo>
                    <a:pt x="2110" y="223902"/>
                  </a:lnTo>
                  <a:lnTo>
                    <a:pt x="0" y="195262"/>
                  </a:lnTo>
                  <a:lnTo>
                    <a:pt x="234" y="185669"/>
                  </a:lnTo>
                  <a:lnTo>
                    <a:pt x="5853" y="147805"/>
                  </a:lnTo>
                  <a:lnTo>
                    <a:pt x="18751" y="111765"/>
                  </a:lnTo>
                  <a:lnTo>
                    <a:pt x="38432" y="78934"/>
                  </a:lnTo>
                  <a:lnTo>
                    <a:pt x="64139" y="50573"/>
                  </a:lnTo>
                  <a:lnTo>
                    <a:pt x="94886" y="27773"/>
                  </a:lnTo>
                  <a:lnTo>
                    <a:pt x="129491" y="11409"/>
                  </a:lnTo>
                  <a:lnTo>
                    <a:pt x="166622" y="2110"/>
                  </a:lnTo>
                  <a:lnTo>
                    <a:pt x="195262" y="0"/>
                  </a:lnTo>
                  <a:lnTo>
                    <a:pt x="204855" y="234"/>
                  </a:lnTo>
                  <a:lnTo>
                    <a:pt x="242718" y="5853"/>
                  </a:lnTo>
                  <a:lnTo>
                    <a:pt x="278758" y="18751"/>
                  </a:lnTo>
                  <a:lnTo>
                    <a:pt x="311590" y="38432"/>
                  </a:lnTo>
                  <a:lnTo>
                    <a:pt x="339951" y="64139"/>
                  </a:lnTo>
                  <a:lnTo>
                    <a:pt x="362751" y="94886"/>
                  </a:lnTo>
                  <a:lnTo>
                    <a:pt x="379115" y="129491"/>
                  </a:lnTo>
                  <a:lnTo>
                    <a:pt x="388414" y="166622"/>
                  </a:lnTo>
                  <a:lnTo>
                    <a:pt x="390524" y="195262"/>
                  </a:lnTo>
                  <a:close/>
                </a:path>
              </a:pathLst>
            </a:custGeom>
            <a:ln w="19049">
              <a:solidFill>
                <a:srgbClr val="2D4D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720207" y="2057273"/>
            <a:ext cx="18986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90" dirty="0">
                <a:solidFill>
                  <a:srgbClr val="2D4DF1"/>
                </a:solidFill>
                <a:latin typeface="Arial"/>
                <a:cs typeface="Arial"/>
              </a:rPr>
              <a:t>1</a:t>
            </a:r>
            <a:endParaRPr sz="21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03080" y="2064702"/>
            <a:ext cx="5884545" cy="1178528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30" dirty="0">
                <a:solidFill>
                  <a:srgbClr val="2D4DF1"/>
                </a:solidFill>
                <a:latin typeface="Arial"/>
                <a:cs typeface="Arial"/>
              </a:rPr>
              <a:t>Create</a:t>
            </a:r>
            <a:r>
              <a:rPr sz="2000" b="1" spc="-60" dirty="0">
                <a:solidFill>
                  <a:srgbClr val="2D4DF1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2D4DF1"/>
                </a:solidFill>
                <a:latin typeface="Arial"/>
                <a:cs typeface="Arial"/>
              </a:rPr>
              <a:t>Relevant</a:t>
            </a:r>
            <a:r>
              <a:rPr sz="2000" b="1" spc="-45" dirty="0">
                <a:solidFill>
                  <a:srgbClr val="2D4DF1"/>
                </a:solidFill>
                <a:latin typeface="Arial"/>
                <a:cs typeface="Arial"/>
              </a:rPr>
              <a:t> </a:t>
            </a:r>
            <a:r>
              <a:rPr sz="2000" b="1" spc="-100" dirty="0">
                <a:solidFill>
                  <a:srgbClr val="2D4DF1"/>
                </a:solidFill>
                <a:latin typeface="Arial"/>
                <a:cs typeface="Arial"/>
              </a:rPr>
              <a:t>Tasks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14"/>
              </a:spcBef>
            </a:pPr>
            <a:r>
              <a:rPr sz="2000" spc="-110" dirty="0">
                <a:solidFill>
                  <a:srgbClr val="00002E"/>
                </a:solidFill>
                <a:cs typeface="Verdana"/>
              </a:rPr>
              <a:t>Design</a:t>
            </a:r>
            <a:r>
              <a:rPr sz="2000" spc="-155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90" dirty="0">
                <a:solidFill>
                  <a:srgbClr val="00002E"/>
                </a:solidFill>
                <a:cs typeface="Verdana"/>
              </a:rPr>
              <a:t>coding</a:t>
            </a:r>
            <a:r>
              <a:rPr sz="2000" spc="-135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80" dirty="0">
                <a:solidFill>
                  <a:srgbClr val="00002E"/>
                </a:solidFill>
                <a:cs typeface="Verdana"/>
              </a:rPr>
              <a:t>challenges</a:t>
            </a:r>
            <a:r>
              <a:rPr sz="2000" spc="-125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120" dirty="0">
                <a:solidFill>
                  <a:srgbClr val="00002E"/>
                </a:solidFill>
                <a:cs typeface="Verdana"/>
              </a:rPr>
              <a:t>that</a:t>
            </a:r>
            <a:r>
              <a:rPr sz="2000" spc="-150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130" dirty="0">
                <a:solidFill>
                  <a:srgbClr val="00002E"/>
                </a:solidFill>
                <a:cs typeface="Verdana"/>
              </a:rPr>
              <a:t>assess</a:t>
            </a:r>
            <a:r>
              <a:rPr sz="2000" spc="-120" dirty="0">
                <a:solidFill>
                  <a:srgbClr val="00002E"/>
                </a:solidFill>
                <a:cs typeface="Verdana"/>
              </a:rPr>
              <a:t> the</a:t>
            </a:r>
            <a:r>
              <a:rPr sz="2000" spc="-100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70" dirty="0">
                <a:solidFill>
                  <a:srgbClr val="00002E"/>
                </a:solidFill>
                <a:cs typeface="Verdana"/>
              </a:rPr>
              <a:t>specific</a:t>
            </a:r>
            <a:r>
              <a:rPr sz="2000" spc="-85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50" dirty="0">
                <a:solidFill>
                  <a:srgbClr val="00002E"/>
                </a:solidFill>
                <a:cs typeface="Verdana"/>
              </a:rPr>
              <a:t>skills</a:t>
            </a:r>
            <a:r>
              <a:rPr sz="2000" spc="-120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required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90" dirty="0">
                <a:solidFill>
                  <a:srgbClr val="00002E"/>
                </a:solidFill>
                <a:cs typeface="Verdana"/>
              </a:rPr>
              <a:t>for</a:t>
            </a:r>
            <a:r>
              <a:rPr sz="2000" spc="-150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120" dirty="0">
                <a:solidFill>
                  <a:srgbClr val="00002E"/>
                </a:solidFill>
                <a:cs typeface="Verdana"/>
              </a:rPr>
              <a:t>the</a:t>
            </a:r>
            <a:r>
              <a:rPr sz="2000" spc="-95" dirty="0">
                <a:solidFill>
                  <a:srgbClr val="00002E"/>
                </a:solidFill>
                <a:cs typeface="Verdana"/>
              </a:rPr>
              <a:t> role.</a:t>
            </a:r>
            <a:endParaRPr sz="2000" dirty="0"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605063" y="3695700"/>
            <a:ext cx="1047750" cy="409575"/>
            <a:chOff x="3605063" y="3695700"/>
            <a:chExt cx="1047750" cy="409575"/>
          </a:xfrm>
        </p:grpSpPr>
        <p:sp>
          <p:nvSpPr>
            <p:cNvPr id="14" name="object 14"/>
            <p:cNvSpPr/>
            <p:nvPr/>
          </p:nvSpPr>
          <p:spPr>
            <a:xfrm>
              <a:off x="4014638" y="3884339"/>
              <a:ext cx="638175" cy="28575"/>
            </a:xfrm>
            <a:custGeom>
              <a:avLst/>
              <a:gdLst/>
              <a:ahLst/>
              <a:cxnLst/>
              <a:rect l="l" t="t" r="r" b="b"/>
              <a:pathLst>
                <a:path w="638175" h="28575">
                  <a:moveTo>
                    <a:pt x="638174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638174" y="0"/>
                  </a:lnTo>
                  <a:lnTo>
                    <a:pt x="638174" y="28574"/>
                  </a:lnTo>
                  <a:close/>
                </a:path>
              </a:pathLst>
            </a:custGeom>
            <a:solidFill>
              <a:srgbClr val="005E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16449" y="3707085"/>
              <a:ext cx="387350" cy="387350"/>
            </a:xfrm>
            <a:custGeom>
              <a:avLst/>
              <a:gdLst/>
              <a:ahLst/>
              <a:cxnLst/>
              <a:rect l="l" t="t" r="r" b="b"/>
              <a:pathLst>
                <a:path w="387350" h="387350">
                  <a:moveTo>
                    <a:pt x="193402" y="386804"/>
                  </a:moveTo>
                  <a:lnTo>
                    <a:pt x="146397" y="381006"/>
                  </a:lnTo>
                  <a:lnTo>
                    <a:pt x="102231" y="363969"/>
                  </a:lnTo>
                  <a:lnTo>
                    <a:pt x="63528" y="336712"/>
                  </a:lnTo>
                  <a:lnTo>
                    <a:pt x="32594" y="300850"/>
                  </a:lnTo>
                  <a:lnTo>
                    <a:pt x="11300" y="258546"/>
                  </a:lnTo>
                  <a:lnTo>
                    <a:pt x="929" y="212359"/>
                  </a:lnTo>
                  <a:lnTo>
                    <a:pt x="0" y="193402"/>
                  </a:lnTo>
                  <a:lnTo>
                    <a:pt x="232" y="183900"/>
                  </a:lnTo>
                  <a:lnTo>
                    <a:pt x="8325" y="137259"/>
                  </a:lnTo>
                  <a:lnTo>
                    <a:pt x="27508" y="93982"/>
                  </a:lnTo>
                  <a:lnTo>
                    <a:pt x="56646" y="56646"/>
                  </a:lnTo>
                  <a:lnTo>
                    <a:pt x="93982" y="27508"/>
                  </a:lnTo>
                  <a:lnTo>
                    <a:pt x="137259" y="8325"/>
                  </a:lnTo>
                  <a:lnTo>
                    <a:pt x="183900" y="232"/>
                  </a:lnTo>
                  <a:lnTo>
                    <a:pt x="193402" y="0"/>
                  </a:lnTo>
                  <a:lnTo>
                    <a:pt x="202903" y="232"/>
                  </a:lnTo>
                  <a:lnTo>
                    <a:pt x="249544" y="8325"/>
                  </a:lnTo>
                  <a:lnTo>
                    <a:pt x="292821" y="27508"/>
                  </a:lnTo>
                  <a:lnTo>
                    <a:pt x="330158" y="56646"/>
                  </a:lnTo>
                  <a:lnTo>
                    <a:pt x="359295" y="93982"/>
                  </a:lnTo>
                  <a:lnTo>
                    <a:pt x="378478" y="137259"/>
                  </a:lnTo>
                  <a:lnTo>
                    <a:pt x="386571" y="183900"/>
                  </a:lnTo>
                  <a:lnTo>
                    <a:pt x="386804" y="193402"/>
                  </a:lnTo>
                  <a:lnTo>
                    <a:pt x="386571" y="202903"/>
                  </a:lnTo>
                  <a:lnTo>
                    <a:pt x="378478" y="249544"/>
                  </a:lnTo>
                  <a:lnTo>
                    <a:pt x="359295" y="292821"/>
                  </a:lnTo>
                  <a:lnTo>
                    <a:pt x="330158" y="330158"/>
                  </a:lnTo>
                  <a:lnTo>
                    <a:pt x="292821" y="359295"/>
                  </a:lnTo>
                  <a:lnTo>
                    <a:pt x="249544" y="378478"/>
                  </a:lnTo>
                  <a:lnTo>
                    <a:pt x="202903" y="386571"/>
                  </a:lnTo>
                  <a:lnTo>
                    <a:pt x="193402" y="386804"/>
                  </a:lnTo>
                  <a:close/>
                </a:path>
              </a:pathLst>
            </a:custGeom>
            <a:solidFill>
              <a:srgbClr val="F2F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14588" y="3705225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90524" y="195262"/>
                  </a:moveTo>
                  <a:lnTo>
                    <a:pt x="386773" y="233356"/>
                  </a:lnTo>
                  <a:lnTo>
                    <a:pt x="375661" y="269986"/>
                  </a:lnTo>
                  <a:lnTo>
                    <a:pt x="357617" y="303744"/>
                  </a:lnTo>
                  <a:lnTo>
                    <a:pt x="333333" y="333333"/>
                  </a:lnTo>
                  <a:lnTo>
                    <a:pt x="303744" y="357617"/>
                  </a:lnTo>
                  <a:lnTo>
                    <a:pt x="269986" y="375661"/>
                  </a:lnTo>
                  <a:lnTo>
                    <a:pt x="233356" y="386773"/>
                  </a:lnTo>
                  <a:lnTo>
                    <a:pt x="195262" y="390524"/>
                  </a:lnTo>
                  <a:lnTo>
                    <a:pt x="185669" y="390290"/>
                  </a:lnTo>
                  <a:lnTo>
                    <a:pt x="147805" y="384671"/>
                  </a:lnTo>
                  <a:lnTo>
                    <a:pt x="111765" y="371773"/>
                  </a:lnTo>
                  <a:lnTo>
                    <a:pt x="78934" y="352092"/>
                  </a:lnTo>
                  <a:lnTo>
                    <a:pt x="50573" y="326384"/>
                  </a:lnTo>
                  <a:lnTo>
                    <a:pt x="27773" y="295638"/>
                  </a:lnTo>
                  <a:lnTo>
                    <a:pt x="11409" y="261033"/>
                  </a:lnTo>
                  <a:lnTo>
                    <a:pt x="2110" y="223902"/>
                  </a:lnTo>
                  <a:lnTo>
                    <a:pt x="0" y="195262"/>
                  </a:lnTo>
                  <a:lnTo>
                    <a:pt x="234" y="185669"/>
                  </a:lnTo>
                  <a:lnTo>
                    <a:pt x="5853" y="147805"/>
                  </a:lnTo>
                  <a:lnTo>
                    <a:pt x="18751" y="111765"/>
                  </a:lnTo>
                  <a:lnTo>
                    <a:pt x="38432" y="78934"/>
                  </a:lnTo>
                  <a:lnTo>
                    <a:pt x="64139" y="50573"/>
                  </a:lnTo>
                  <a:lnTo>
                    <a:pt x="94886" y="27773"/>
                  </a:lnTo>
                  <a:lnTo>
                    <a:pt x="129491" y="11409"/>
                  </a:lnTo>
                  <a:lnTo>
                    <a:pt x="166622" y="2110"/>
                  </a:lnTo>
                  <a:lnTo>
                    <a:pt x="195262" y="0"/>
                  </a:lnTo>
                  <a:lnTo>
                    <a:pt x="204855" y="234"/>
                  </a:lnTo>
                  <a:lnTo>
                    <a:pt x="242718" y="5853"/>
                  </a:lnTo>
                  <a:lnTo>
                    <a:pt x="278758" y="18751"/>
                  </a:lnTo>
                  <a:lnTo>
                    <a:pt x="311590" y="38432"/>
                  </a:lnTo>
                  <a:lnTo>
                    <a:pt x="339951" y="64139"/>
                  </a:lnTo>
                  <a:lnTo>
                    <a:pt x="362751" y="94886"/>
                  </a:lnTo>
                  <a:lnTo>
                    <a:pt x="379115" y="129491"/>
                  </a:lnTo>
                  <a:lnTo>
                    <a:pt x="388414" y="166622"/>
                  </a:lnTo>
                  <a:lnTo>
                    <a:pt x="390524" y="195262"/>
                  </a:lnTo>
                  <a:close/>
                </a:path>
              </a:pathLst>
            </a:custGeom>
            <a:ln w="19049">
              <a:solidFill>
                <a:srgbClr val="005E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720207" y="3695572"/>
            <a:ext cx="18986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90" dirty="0">
                <a:solidFill>
                  <a:srgbClr val="005E98"/>
                </a:solidFill>
                <a:latin typeface="Arial"/>
                <a:cs typeface="Arial"/>
              </a:rPr>
              <a:t>2</a:t>
            </a:r>
            <a:endParaRPr sz="215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03080" y="3703002"/>
            <a:ext cx="5779770" cy="1178528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60" dirty="0">
                <a:solidFill>
                  <a:srgbClr val="005E98"/>
                </a:solidFill>
                <a:latin typeface="Arial"/>
                <a:cs typeface="Arial"/>
              </a:rPr>
              <a:t>Provide</a:t>
            </a:r>
            <a:r>
              <a:rPr sz="2000" b="1" spc="-55" dirty="0">
                <a:solidFill>
                  <a:srgbClr val="005E98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005E98"/>
                </a:solidFill>
                <a:latin typeface="Arial"/>
                <a:cs typeface="Arial"/>
              </a:rPr>
              <a:t>a</a:t>
            </a:r>
            <a:r>
              <a:rPr sz="2000" b="1" spc="-50" dirty="0">
                <a:solidFill>
                  <a:srgbClr val="005E98"/>
                </a:solidFill>
                <a:latin typeface="Arial"/>
                <a:cs typeface="Arial"/>
              </a:rPr>
              <a:t> </a:t>
            </a:r>
            <a:r>
              <a:rPr sz="2000" b="1" spc="-55" dirty="0">
                <a:solidFill>
                  <a:srgbClr val="005E98"/>
                </a:solidFill>
                <a:latin typeface="Arial"/>
                <a:cs typeface="Arial"/>
              </a:rPr>
              <a:t>Sandbox</a:t>
            </a:r>
            <a:r>
              <a:rPr sz="2000" b="1" spc="-50" dirty="0">
                <a:solidFill>
                  <a:srgbClr val="005E98"/>
                </a:solidFill>
                <a:latin typeface="Arial"/>
                <a:cs typeface="Arial"/>
              </a:rPr>
              <a:t> Environment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14"/>
              </a:spcBef>
            </a:pPr>
            <a:r>
              <a:rPr sz="2000" spc="-85" dirty="0">
                <a:solidFill>
                  <a:srgbClr val="00002E"/>
                </a:solidFill>
                <a:cs typeface="Verdana"/>
              </a:rPr>
              <a:t>Offer</a:t>
            </a:r>
            <a:r>
              <a:rPr sz="2000" spc="-155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130" dirty="0">
                <a:solidFill>
                  <a:srgbClr val="00002E"/>
                </a:solidFill>
                <a:cs typeface="Verdana"/>
              </a:rPr>
              <a:t>a</a:t>
            </a:r>
            <a:r>
              <a:rPr sz="2000" spc="-150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105" dirty="0">
                <a:solidFill>
                  <a:srgbClr val="00002E"/>
                </a:solidFill>
                <a:cs typeface="Verdana"/>
              </a:rPr>
              <a:t>simulated</a:t>
            </a:r>
            <a:r>
              <a:rPr sz="2000" spc="-135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90" dirty="0">
                <a:solidFill>
                  <a:srgbClr val="00002E"/>
                </a:solidFill>
                <a:cs typeface="Verdana"/>
              </a:rPr>
              <a:t>coding</a:t>
            </a:r>
            <a:r>
              <a:rPr sz="2000" spc="-135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120" dirty="0">
                <a:solidFill>
                  <a:srgbClr val="00002E"/>
                </a:solidFill>
                <a:cs typeface="Verdana"/>
              </a:rPr>
              <a:t>environment</a:t>
            </a:r>
            <a:r>
              <a:rPr sz="2000" spc="-150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90" dirty="0">
                <a:solidFill>
                  <a:srgbClr val="00002E"/>
                </a:solidFill>
                <a:cs typeface="Verdana"/>
              </a:rPr>
              <a:t>for</a:t>
            </a:r>
            <a:r>
              <a:rPr sz="2000" spc="-155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114" dirty="0">
                <a:solidFill>
                  <a:srgbClr val="00002E"/>
                </a:solidFill>
                <a:cs typeface="Verdana"/>
              </a:rPr>
              <a:t>candidates</a:t>
            </a:r>
            <a:r>
              <a:rPr sz="2000" spc="-120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95" dirty="0">
                <a:solidFill>
                  <a:srgbClr val="00002E"/>
                </a:solidFill>
                <a:cs typeface="Verdana"/>
              </a:rPr>
              <a:t>to</a:t>
            </a:r>
            <a:r>
              <a:rPr sz="2000" spc="-135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95" dirty="0">
                <a:solidFill>
                  <a:srgbClr val="00002E"/>
                </a:solidFill>
                <a:cs typeface="Verdana"/>
              </a:rPr>
              <a:t>complete </a:t>
            </a:r>
            <a:r>
              <a:rPr sz="2000" spc="-120" dirty="0">
                <a:solidFill>
                  <a:srgbClr val="00002E"/>
                </a:solidFill>
                <a:cs typeface="Verdana"/>
              </a:rPr>
              <a:t>the</a:t>
            </a:r>
            <a:r>
              <a:rPr sz="2000" spc="-95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150" dirty="0">
                <a:solidFill>
                  <a:srgbClr val="00002E"/>
                </a:solidFill>
                <a:cs typeface="Verdana"/>
              </a:rPr>
              <a:t>tasks.</a:t>
            </a:r>
            <a:endParaRPr sz="2000" dirty="0"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605063" y="5333999"/>
            <a:ext cx="1047750" cy="409575"/>
            <a:chOff x="3605063" y="5333999"/>
            <a:chExt cx="1047750" cy="409575"/>
          </a:xfrm>
        </p:grpSpPr>
        <p:sp>
          <p:nvSpPr>
            <p:cNvPr id="20" name="object 20"/>
            <p:cNvSpPr/>
            <p:nvPr/>
          </p:nvSpPr>
          <p:spPr>
            <a:xfrm>
              <a:off x="4014638" y="5532164"/>
              <a:ext cx="638175" cy="19050"/>
            </a:xfrm>
            <a:custGeom>
              <a:avLst/>
              <a:gdLst/>
              <a:ahLst/>
              <a:cxnLst/>
              <a:rect l="l" t="t" r="r" b="b"/>
              <a:pathLst>
                <a:path w="638175" h="19050">
                  <a:moveTo>
                    <a:pt x="638174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638174" y="0"/>
                  </a:lnTo>
                  <a:lnTo>
                    <a:pt x="638174" y="19049"/>
                  </a:lnTo>
                  <a:close/>
                </a:path>
              </a:pathLst>
            </a:custGeom>
            <a:solidFill>
              <a:srgbClr val="AC1F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16449" y="5345384"/>
              <a:ext cx="387350" cy="387350"/>
            </a:xfrm>
            <a:custGeom>
              <a:avLst/>
              <a:gdLst/>
              <a:ahLst/>
              <a:cxnLst/>
              <a:rect l="l" t="t" r="r" b="b"/>
              <a:pathLst>
                <a:path w="387350" h="387350">
                  <a:moveTo>
                    <a:pt x="193402" y="386804"/>
                  </a:moveTo>
                  <a:lnTo>
                    <a:pt x="146397" y="381006"/>
                  </a:lnTo>
                  <a:lnTo>
                    <a:pt x="102231" y="363969"/>
                  </a:lnTo>
                  <a:lnTo>
                    <a:pt x="63528" y="336712"/>
                  </a:lnTo>
                  <a:lnTo>
                    <a:pt x="32594" y="300850"/>
                  </a:lnTo>
                  <a:lnTo>
                    <a:pt x="11300" y="258546"/>
                  </a:lnTo>
                  <a:lnTo>
                    <a:pt x="929" y="212359"/>
                  </a:lnTo>
                  <a:lnTo>
                    <a:pt x="0" y="193402"/>
                  </a:lnTo>
                  <a:lnTo>
                    <a:pt x="232" y="183900"/>
                  </a:lnTo>
                  <a:lnTo>
                    <a:pt x="8325" y="137259"/>
                  </a:lnTo>
                  <a:lnTo>
                    <a:pt x="27508" y="93982"/>
                  </a:lnTo>
                  <a:lnTo>
                    <a:pt x="56646" y="56646"/>
                  </a:lnTo>
                  <a:lnTo>
                    <a:pt x="93982" y="27508"/>
                  </a:lnTo>
                  <a:lnTo>
                    <a:pt x="137259" y="8325"/>
                  </a:lnTo>
                  <a:lnTo>
                    <a:pt x="183900" y="232"/>
                  </a:lnTo>
                  <a:lnTo>
                    <a:pt x="193402" y="0"/>
                  </a:lnTo>
                  <a:lnTo>
                    <a:pt x="202903" y="232"/>
                  </a:lnTo>
                  <a:lnTo>
                    <a:pt x="249544" y="8325"/>
                  </a:lnTo>
                  <a:lnTo>
                    <a:pt x="292821" y="27508"/>
                  </a:lnTo>
                  <a:lnTo>
                    <a:pt x="330158" y="56646"/>
                  </a:lnTo>
                  <a:lnTo>
                    <a:pt x="359295" y="93982"/>
                  </a:lnTo>
                  <a:lnTo>
                    <a:pt x="378478" y="137259"/>
                  </a:lnTo>
                  <a:lnTo>
                    <a:pt x="386571" y="183900"/>
                  </a:lnTo>
                  <a:lnTo>
                    <a:pt x="386804" y="193402"/>
                  </a:lnTo>
                  <a:lnTo>
                    <a:pt x="386571" y="202903"/>
                  </a:lnTo>
                  <a:lnTo>
                    <a:pt x="378478" y="249544"/>
                  </a:lnTo>
                  <a:lnTo>
                    <a:pt x="359295" y="292821"/>
                  </a:lnTo>
                  <a:lnTo>
                    <a:pt x="330158" y="330158"/>
                  </a:lnTo>
                  <a:lnTo>
                    <a:pt x="292821" y="359295"/>
                  </a:lnTo>
                  <a:lnTo>
                    <a:pt x="249544" y="378478"/>
                  </a:lnTo>
                  <a:lnTo>
                    <a:pt x="202903" y="386572"/>
                  </a:lnTo>
                  <a:lnTo>
                    <a:pt x="193402" y="386804"/>
                  </a:lnTo>
                  <a:close/>
                </a:path>
              </a:pathLst>
            </a:custGeom>
            <a:solidFill>
              <a:srgbClr val="F2F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14588" y="5343524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90524" y="195262"/>
                  </a:moveTo>
                  <a:lnTo>
                    <a:pt x="386773" y="233356"/>
                  </a:lnTo>
                  <a:lnTo>
                    <a:pt x="375661" y="269986"/>
                  </a:lnTo>
                  <a:lnTo>
                    <a:pt x="357617" y="303744"/>
                  </a:lnTo>
                  <a:lnTo>
                    <a:pt x="333333" y="333333"/>
                  </a:lnTo>
                  <a:lnTo>
                    <a:pt x="303744" y="357617"/>
                  </a:lnTo>
                  <a:lnTo>
                    <a:pt x="269986" y="375661"/>
                  </a:lnTo>
                  <a:lnTo>
                    <a:pt x="233356" y="386773"/>
                  </a:lnTo>
                  <a:lnTo>
                    <a:pt x="195262" y="390524"/>
                  </a:lnTo>
                  <a:lnTo>
                    <a:pt x="185669" y="390290"/>
                  </a:lnTo>
                  <a:lnTo>
                    <a:pt x="147805" y="384671"/>
                  </a:lnTo>
                  <a:lnTo>
                    <a:pt x="111765" y="371773"/>
                  </a:lnTo>
                  <a:lnTo>
                    <a:pt x="78934" y="352092"/>
                  </a:lnTo>
                  <a:lnTo>
                    <a:pt x="50573" y="326384"/>
                  </a:lnTo>
                  <a:lnTo>
                    <a:pt x="27773" y="295638"/>
                  </a:lnTo>
                  <a:lnTo>
                    <a:pt x="11409" y="261033"/>
                  </a:lnTo>
                  <a:lnTo>
                    <a:pt x="2110" y="223902"/>
                  </a:lnTo>
                  <a:lnTo>
                    <a:pt x="0" y="195262"/>
                  </a:lnTo>
                  <a:lnTo>
                    <a:pt x="234" y="185669"/>
                  </a:lnTo>
                  <a:lnTo>
                    <a:pt x="5853" y="147805"/>
                  </a:lnTo>
                  <a:lnTo>
                    <a:pt x="18751" y="111765"/>
                  </a:lnTo>
                  <a:lnTo>
                    <a:pt x="38432" y="78934"/>
                  </a:lnTo>
                  <a:lnTo>
                    <a:pt x="64139" y="50573"/>
                  </a:lnTo>
                  <a:lnTo>
                    <a:pt x="94886" y="27773"/>
                  </a:lnTo>
                  <a:lnTo>
                    <a:pt x="129491" y="11409"/>
                  </a:lnTo>
                  <a:lnTo>
                    <a:pt x="166622" y="2110"/>
                  </a:lnTo>
                  <a:lnTo>
                    <a:pt x="195262" y="0"/>
                  </a:lnTo>
                  <a:lnTo>
                    <a:pt x="204855" y="234"/>
                  </a:lnTo>
                  <a:lnTo>
                    <a:pt x="242718" y="5853"/>
                  </a:lnTo>
                  <a:lnTo>
                    <a:pt x="278758" y="18751"/>
                  </a:lnTo>
                  <a:lnTo>
                    <a:pt x="311590" y="38432"/>
                  </a:lnTo>
                  <a:lnTo>
                    <a:pt x="339951" y="64139"/>
                  </a:lnTo>
                  <a:lnTo>
                    <a:pt x="362751" y="94886"/>
                  </a:lnTo>
                  <a:lnTo>
                    <a:pt x="379115" y="129491"/>
                  </a:lnTo>
                  <a:lnTo>
                    <a:pt x="388414" y="166622"/>
                  </a:lnTo>
                  <a:lnTo>
                    <a:pt x="390524" y="195262"/>
                  </a:lnTo>
                  <a:close/>
                </a:path>
              </a:pathLst>
            </a:custGeom>
            <a:ln w="19049">
              <a:solidFill>
                <a:srgbClr val="AC1F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720207" y="5343397"/>
            <a:ext cx="18986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90" dirty="0">
                <a:solidFill>
                  <a:srgbClr val="AC1F95"/>
                </a:solidFill>
                <a:latin typeface="Arial"/>
                <a:cs typeface="Arial"/>
              </a:rPr>
              <a:t>3</a:t>
            </a:r>
            <a:endParaRPr sz="21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03080" y="5341302"/>
            <a:ext cx="5951220" cy="1178528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solidFill>
                  <a:srgbClr val="AC1F95"/>
                </a:solidFill>
                <a:latin typeface="Arial"/>
                <a:cs typeface="Arial"/>
              </a:rPr>
              <a:t>Automated</a:t>
            </a:r>
            <a:r>
              <a:rPr sz="2000" b="1" spc="-90" dirty="0">
                <a:solidFill>
                  <a:srgbClr val="AC1F95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AC1F95"/>
                </a:solidFill>
                <a:latin typeface="Arial"/>
                <a:cs typeface="Arial"/>
              </a:rPr>
              <a:t>Testing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14"/>
              </a:spcBef>
            </a:pPr>
            <a:r>
              <a:rPr sz="2000" spc="-95" dirty="0">
                <a:solidFill>
                  <a:srgbClr val="00002E"/>
                </a:solidFill>
                <a:latin typeface="+mj-lt"/>
                <a:cs typeface="Verdana"/>
              </a:rPr>
              <a:t>Develop</a:t>
            </a:r>
            <a:r>
              <a:rPr sz="2000" spc="-145" dirty="0">
                <a:solidFill>
                  <a:srgbClr val="00002E"/>
                </a:solidFill>
                <a:latin typeface="+mj-lt"/>
                <a:cs typeface="Verdana"/>
              </a:rPr>
              <a:t> </a:t>
            </a:r>
            <a:r>
              <a:rPr sz="2000" spc="-135" dirty="0">
                <a:solidFill>
                  <a:srgbClr val="00002E"/>
                </a:solidFill>
                <a:latin typeface="+mj-lt"/>
                <a:cs typeface="Verdana"/>
              </a:rPr>
              <a:t>automated </a:t>
            </a:r>
            <a:r>
              <a:rPr sz="2000" spc="-114" dirty="0">
                <a:solidFill>
                  <a:srgbClr val="00002E"/>
                </a:solidFill>
                <a:latin typeface="+mj-lt"/>
                <a:cs typeface="Verdana"/>
              </a:rPr>
              <a:t>tests</a:t>
            </a:r>
            <a:r>
              <a:rPr sz="2000" spc="-125" dirty="0">
                <a:solidFill>
                  <a:srgbClr val="00002E"/>
                </a:solidFill>
                <a:latin typeface="+mj-lt"/>
                <a:cs typeface="Verdana"/>
              </a:rPr>
              <a:t> </a:t>
            </a:r>
            <a:r>
              <a:rPr sz="2000" spc="-95" dirty="0">
                <a:solidFill>
                  <a:srgbClr val="00002E"/>
                </a:solidFill>
                <a:latin typeface="+mj-lt"/>
                <a:cs typeface="Verdana"/>
              </a:rPr>
              <a:t>to</a:t>
            </a:r>
            <a:r>
              <a:rPr sz="2000" spc="-135" dirty="0">
                <a:solidFill>
                  <a:srgbClr val="00002E"/>
                </a:solidFill>
                <a:latin typeface="+mj-lt"/>
                <a:cs typeface="Verdana"/>
              </a:rPr>
              <a:t> </a:t>
            </a:r>
            <a:r>
              <a:rPr sz="2000" spc="-130" dirty="0">
                <a:solidFill>
                  <a:srgbClr val="00002E"/>
                </a:solidFill>
                <a:latin typeface="+mj-lt"/>
                <a:cs typeface="Verdana"/>
              </a:rPr>
              <a:t>assess</a:t>
            </a:r>
            <a:r>
              <a:rPr sz="2000" spc="-125" dirty="0">
                <a:solidFill>
                  <a:srgbClr val="00002E"/>
                </a:solidFill>
                <a:latin typeface="+mj-lt"/>
                <a:cs typeface="Verdana"/>
              </a:rPr>
              <a:t> </a:t>
            </a:r>
            <a:r>
              <a:rPr sz="2000" spc="-120" dirty="0">
                <a:solidFill>
                  <a:srgbClr val="00002E"/>
                </a:solidFill>
                <a:latin typeface="+mj-lt"/>
                <a:cs typeface="Verdana"/>
              </a:rPr>
              <a:t>the</a:t>
            </a:r>
            <a:r>
              <a:rPr sz="2000" spc="-95" dirty="0">
                <a:solidFill>
                  <a:srgbClr val="00002E"/>
                </a:solidFill>
                <a:latin typeface="+mj-lt"/>
                <a:cs typeface="Verdana"/>
              </a:rPr>
              <a:t> </a:t>
            </a:r>
            <a:r>
              <a:rPr sz="2000" spc="-110" dirty="0">
                <a:solidFill>
                  <a:srgbClr val="00002E"/>
                </a:solidFill>
                <a:latin typeface="+mj-lt"/>
                <a:cs typeface="Verdana"/>
              </a:rPr>
              <a:t>correctness</a:t>
            </a:r>
            <a:r>
              <a:rPr sz="2000" spc="-120" dirty="0">
                <a:solidFill>
                  <a:srgbClr val="00002E"/>
                </a:solidFill>
                <a:latin typeface="+mj-lt"/>
                <a:cs typeface="Verdana"/>
              </a:rPr>
              <a:t> </a:t>
            </a:r>
            <a:r>
              <a:rPr sz="2000" spc="-140" dirty="0">
                <a:solidFill>
                  <a:srgbClr val="00002E"/>
                </a:solidFill>
                <a:latin typeface="+mj-lt"/>
                <a:cs typeface="Verdana"/>
              </a:rPr>
              <a:t>and </a:t>
            </a:r>
            <a:r>
              <a:rPr sz="2000" spc="-70" dirty="0">
                <a:solidFill>
                  <a:srgbClr val="00002E"/>
                </a:solidFill>
                <a:latin typeface="+mj-lt"/>
                <a:cs typeface="Verdana"/>
              </a:rPr>
              <a:t>efficiency</a:t>
            </a:r>
            <a:r>
              <a:rPr sz="2000" spc="-185" dirty="0">
                <a:solidFill>
                  <a:srgbClr val="00002E"/>
                </a:solidFill>
                <a:latin typeface="+mj-lt"/>
                <a:cs typeface="Verdana"/>
              </a:rPr>
              <a:t> </a:t>
            </a:r>
            <a:r>
              <a:rPr sz="2000" spc="-70" dirty="0">
                <a:solidFill>
                  <a:srgbClr val="00002E"/>
                </a:solidFill>
                <a:latin typeface="+mj-lt"/>
                <a:cs typeface="Verdana"/>
              </a:rPr>
              <a:t>of</a:t>
            </a:r>
            <a:r>
              <a:rPr sz="2000" spc="-125" dirty="0">
                <a:solidFill>
                  <a:srgbClr val="00002E"/>
                </a:solidFill>
                <a:latin typeface="+mj-lt"/>
                <a:cs typeface="Verdana"/>
              </a:rPr>
              <a:t> </a:t>
            </a:r>
            <a:r>
              <a:rPr sz="2000" spc="-120" dirty="0">
                <a:solidFill>
                  <a:srgbClr val="00002E"/>
                </a:solidFill>
                <a:latin typeface="+mj-lt"/>
                <a:cs typeface="Verdana"/>
              </a:rPr>
              <a:t>the</a:t>
            </a:r>
            <a:r>
              <a:rPr sz="2000" spc="-95" dirty="0">
                <a:solidFill>
                  <a:srgbClr val="00002E"/>
                </a:solidFill>
                <a:latin typeface="+mj-lt"/>
                <a:cs typeface="Verdana"/>
              </a:rPr>
              <a:t> </a:t>
            </a:r>
            <a:r>
              <a:rPr sz="2000" spc="-114" dirty="0">
                <a:solidFill>
                  <a:srgbClr val="00002E"/>
                </a:solidFill>
                <a:latin typeface="+mj-lt"/>
                <a:cs typeface="Verdana"/>
              </a:rPr>
              <a:t>code.</a:t>
            </a:r>
            <a:endParaRPr sz="2000" dirty="0">
              <a:latin typeface="+mj-lt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D63783E5-A127-0B80-B8AC-CD53F9046721}"/>
              </a:ext>
            </a:extLst>
          </p:cNvPr>
          <p:cNvSpPr/>
          <p:nvPr/>
        </p:nvSpPr>
        <p:spPr>
          <a:xfrm>
            <a:off x="0" y="0"/>
            <a:ext cx="11430000" cy="7143750"/>
          </a:xfrm>
          <a:custGeom>
            <a:avLst/>
            <a:gdLst/>
            <a:ahLst/>
            <a:cxnLst/>
            <a:rect l="l" t="t" r="r" b="b"/>
            <a:pathLst>
              <a:path w="11430000" h="7143750">
                <a:moveTo>
                  <a:pt x="0" y="0"/>
                </a:moveTo>
                <a:lnTo>
                  <a:pt x="11429999" y="0"/>
                </a:lnTo>
                <a:lnTo>
                  <a:pt x="11429999" y="7143749"/>
                </a:lnTo>
                <a:lnTo>
                  <a:pt x="0" y="7143749"/>
                </a:lnTo>
                <a:lnTo>
                  <a:pt x="0" y="0"/>
                </a:lnTo>
                <a:close/>
              </a:path>
            </a:pathLst>
          </a:custGeom>
          <a:solidFill>
            <a:srgbClr val="F2F2FF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B879D-AE4C-B239-8B8D-862B5A29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99" y="1063625"/>
            <a:ext cx="8899903" cy="866419"/>
          </a:xfrm>
        </p:spPr>
        <p:txBody>
          <a:bodyPr wrap="square" lIns="0" tIns="0" rIns="0" bIns="0" anchor="t">
            <a:normAutofit/>
          </a:bodyPr>
          <a:lstStyle/>
          <a:p>
            <a:r>
              <a:rPr lang="en-US" dirty="0"/>
              <a:t>Use Case</a:t>
            </a:r>
          </a:p>
        </p:txBody>
      </p:sp>
      <p:graphicFrame>
        <p:nvGraphicFramePr>
          <p:cNvPr id="12" name="Text Placeholder 2">
            <a:extLst>
              <a:ext uri="{FF2B5EF4-FFF2-40B4-BE49-F238E27FC236}">
                <a16:creationId xmlns:a16="http://schemas.microsoft.com/office/drawing/2014/main" id="{7564A621-6C28-D351-4227-A2FDE02AB8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3451186"/>
              </p:ext>
            </p:extLst>
          </p:nvPr>
        </p:nvGraphicFramePr>
        <p:xfrm>
          <a:off x="697751" y="1923757"/>
          <a:ext cx="9591107" cy="4464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458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3">
            <a:extLst>
              <a:ext uri="{FF2B5EF4-FFF2-40B4-BE49-F238E27FC236}">
                <a16:creationId xmlns:a16="http://schemas.microsoft.com/office/drawing/2014/main" id="{CDEC120E-18C5-0FAE-5799-DDF133F3EE01}"/>
              </a:ext>
            </a:extLst>
          </p:cNvPr>
          <p:cNvSpPr/>
          <p:nvPr/>
        </p:nvSpPr>
        <p:spPr>
          <a:xfrm>
            <a:off x="0" y="0"/>
            <a:ext cx="11430000" cy="7137400"/>
          </a:xfrm>
          <a:custGeom>
            <a:avLst/>
            <a:gdLst/>
            <a:ahLst/>
            <a:cxnLst/>
            <a:rect l="l" t="t" r="r" b="b"/>
            <a:pathLst>
              <a:path w="11430000" h="7143750">
                <a:moveTo>
                  <a:pt x="0" y="0"/>
                </a:moveTo>
                <a:lnTo>
                  <a:pt x="11429999" y="0"/>
                </a:lnTo>
                <a:lnTo>
                  <a:pt x="11429999" y="7143749"/>
                </a:lnTo>
                <a:lnTo>
                  <a:pt x="0" y="7143749"/>
                </a:lnTo>
                <a:lnTo>
                  <a:pt x="0" y="0"/>
                </a:lnTo>
                <a:close/>
              </a:path>
            </a:pathLst>
          </a:custGeom>
          <a:solidFill>
            <a:srgbClr val="F2F2FF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7F66C3BC-9952-8080-8ACD-48A6DC21BF4A}"/>
              </a:ext>
            </a:extLst>
          </p:cNvPr>
          <p:cNvSpPr/>
          <p:nvPr/>
        </p:nvSpPr>
        <p:spPr>
          <a:xfrm>
            <a:off x="0" y="0"/>
            <a:ext cx="11430000" cy="7143750"/>
          </a:xfrm>
          <a:custGeom>
            <a:avLst/>
            <a:gdLst/>
            <a:ahLst/>
            <a:cxnLst/>
            <a:rect l="l" t="t" r="r" b="b"/>
            <a:pathLst>
              <a:path w="11430000" h="7143750">
                <a:moveTo>
                  <a:pt x="0" y="0"/>
                </a:moveTo>
                <a:lnTo>
                  <a:pt x="11429999" y="0"/>
                </a:lnTo>
                <a:lnTo>
                  <a:pt x="11429999" y="7143749"/>
                </a:lnTo>
                <a:lnTo>
                  <a:pt x="0" y="7143749"/>
                </a:lnTo>
                <a:lnTo>
                  <a:pt x="0" y="0"/>
                </a:lnTo>
                <a:close/>
              </a:path>
            </a:pathLst>
          </a:custGeom>
          <a:solidFill>
            <a:srgbClr val="F2F2FF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9049" y="19050"/>
            <a:ext cx="11391900" cy="6381750"/>
          </a:xfrm>
          <a:custGeom>
            <a:avLst/>
            <a:gdLst/>
            <a:ahLst/>
            <a:cxnLst/>
            <a:rect l="l" t="t" r="r" b="b"/>
            <a:pathLst>
              <a:path w="11391900" h="6381750">
                <a:moveTo>
                  <a:pt x="0" y="0"/>
                </a:moveTo>
                <a:lnTo>
                  <a:pt x="11391899" y="0"/>
                </a:lnTo>
                <a:lnTo>
                  <a:pt x="11391899" y="6381749"/>
                </a:lnTo>
                <a:lnTo>
                  <a:pt x="0" y="638174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DEDE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-1"/>
            <a:ext cx="11430000" cy="7137401"/>
          </a:xfrm>
          <a:custGeom>
            <a:avLst/>
            <a:gdLst/>
            <a:ahLst/>
            <a:cxnLst/>
            <a:rect l="l" t="t" r="r" b="b"/>
            <a:pathLst>
              <a:path w="11430000" h="6419850">
                <a:moveTo>
                  <a:pt x="11429999" y="6419849"/>
                </a:moveTo>
                <a:lnTo>
                  <a:pt x="0" y="6419849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6419849"/>
                </a:lnTo>
                <a:close/>
              </a:path>
            </a:pathLst>
          </a:custGeom>
          <a:solidFill>
            <a:srgbClr val="F2F2FF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52174" y="998759"/>
            <a:ext cx="7960444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Evaluating </a:t>
            </a:r>
            <a:r>
              <a:rPr spc="-75" dirty="0"/>
              <a:t>Candidate's</a:t>
            </a:r>
            <a:r>
              <a:rPr spc="-35" dirty="0"/>
              <a:t> </a:t>
            </a:r>
            <a:r>
              <a:rPr spc="-150" dirty="0"/>
              <a:t>Code</a:t>
            </a:r>
            <a:r>
              <a:rPr spc="-5" dirty="0"/>
              <a:t> </a:t>
            </a:r>
            <a:r>
              <a:rPr spc="-80" dirty="0"/>
              <a:t>Using</a:t>
            </a:r>
            <a:r>
              <a:rPr spc="-55" dirty="0"/>
              <a:t> </a:t>
            </a:r>
            <a:r>
              <a:rPr spc="15" dirty="0"/>
              <a:t>AI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552173" y="1865385"/>
            <a:ext cx="7960444" cy="1559488"/>
            <a:chOff x="1647824" y="1971674"/>
            <a:chExt cx="8143874" cy="156209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7824" y="1971674"/>
              <a:ext cx="2524124" cy="15620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8174" y="1971674"/>
              <a:ext cx="2533649" cy="15620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58049" y="1971674"/>
              <a:ext cx="2533649" cy="156209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640994" y="3731577"/>
            <a:ext cx="2206153" cy="2092624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180" dirty="0">
                <a:solidFill>
                  <a:srgbClr val="2D4DF1"/>
                </a:solidFill>
                <a:latin typeface="Arial"/>
                <a:cs typeface="Arial"/>
              </a:rPr>
              <a:t>C</a:t>
            </a:r>
            <a:r>
              <a:rPr b="1" spc="-55" dirty="0">
                <a:solidFill>
                  <a:srgbClr val="2D4DF1"/>
                </a:solidFill>
                <a:latin typeface="Arial"/>
                <a:cs typeface="Arial"/>
              </a:rPr>
              <a:t>od</a:t>
            </a:r>
            <a:r>
              <a:rPr b="1" spc="-40" dirty="0">
                <a:solidFill>
                  <a:srgbClr val="2D4DF1"/>
                </a:solidFill>
                <a:latin typeface="Arial"/>
                <a:cs typeface="Arial"/>
              </a:rPr>
              <a:t>e </a:t>
            </a:r>
            <a:r>
              <a:rPr b="1" spc="20" dirty="0">
                <a:solidFill>
                  <a:srgbClr val="2D4DF1"/>
                </a:solidFill>
                <a:latin typeface="Arial"/>
                <a:cs typeface="Arial"/>
              </a:rPr>
              <a:t>Ǫ</a:t>
            </a:r>
            <a:r>
              <a:rPr b="1" spc="-50" dirty="0">
                <a:solidFill>
                  <a:srgbClr val="2D4DF1"/>
                </a:solidFill>
                <a:latin typeface="Arial"/>
                <a:cs typeface="Arial"/>
              </a:rPr>
              <a:t>u</a:t>
            </a:r>
            <a:r>
              <a:rPr b="1" spc="-30" dirty="0">
                <a:solidFill>
                  <a:srgbClr val="2D4DF1"/>
                </a:solidFill>
                <a:latin typeface="Arial"/>
                <a:cs typeface="Arial"/>
              </a:rPr>
              <a:t>a</a:t>
            </a:r>
            <a:r>
              <a:rPr b="1" spc="20" dirty="0">
                <a:solidFill>
                  <a:srgbClr val="2D4DF1"/>
                </a:solidFill>
                <a:latin typeface="Arial"/>
                <a:cs typeface="Arial"/>
              </a:rPr>
              <a:t>l</a:t>
            </a:r>
            <a:r>
              <a:rPr b="1" spc="-55" dirty="0">
                <a:solidFill>
                  <a:srgbClr val="2D4DF1"/>
                </a:solidFill>
                <a:latin typeface="Arial"/>
                <a:cs typeface="Arial"/>
              </a:rPr>
              <a:t>i</a:t>
            </a:r>
            <a:r>
              <a:rPr b="1" spc="70" dirty="0">
                <a:solidFill>
                  <a:srgbClr val="2D4DF1"/>
                </a:solidFill>
                <a:latin typeface="Arial"/>
                <a:cs typeface="Arial"/>
              </a:rPr>
              <a:t>t</a:t>
            </a:r>
            <a:r>
              <a:rPr b="1" spc="-70" dirty="0">
                <a:solidFill>
                  <a:srgbClr val="2D4DF1"/>
                </a:solidFill>
                <a:latin typeface="Arial"/>
                <a:cs typeface="Arial"/>
              </a:rPr>
              <a:t>y</a:t>
            </a:r>
            <a:endParaRPr lang="en-US" dirty="0">
              <a:latin typeface="Arial"/>
              <a:cs typeface="Arial"/>
            </a:endParaRPr>
          </a:p>
          <a:p>
            <a:pPr marL="12700" marR="5080">
              <a:lnSpc>
                <a:spcPct val="136200"/>
              </a:lnSpc>
              <a:spcBef>
                <a:spcPts val="1310"/>
              </a:spcBef>
            </a:pPr>
            <a:r>
              <a:rPr sz="2000" spc="-135" dirty="0">
                <a:solidFill>
                  <a:srgbClr val="00002E"/>
                </a:solidFill>
                <a:cs typeface="Verdana"/>
              </a:rPr>
              <a:t>A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n</a:t>
            </a:r>
            <a:r>
              <a:rPr sz="2000" spc="-170" dirty="0">
                <a:solidFill>
                  <a:srgbClr val="00002E"/>
                </a:solidFill>
                <a:cs typeface="Verdana"/>
              </a:rPr>
              <a:t>a</a:t>
            </a:r>
            <a:r>
              <a:rPr sz="2000" spc="60" dirty="0">
                <a:solidFill>
                  <a:srgbClr val="00002E"/>
                </a:solidFill>
                <a:cs typeface="Verdana"/>
              </a:rPr>
              <a:t>l</a:t>
            </a:r>
            <a:r>
              <a:rPr sz="2000" spc="-160" dirty="0">
                <a:solidFill>
                  <a:srgbClr val="00002E"/>
                </a:solidFill>
                <a:cs typeface="Verdana"/>
              </a:rPr>
              <a:t>y</a:t>
            </a:r>
            <a:r>
              <a:rPr sz="2000" spc="-65" dirty="0">
                <a:solidFill>
                  <a:srgbClr val="00002E"/>
                </a:solidFill>
                <a:cs typeface="Verdana"/>
              </a:rPr>
              <a:t>z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e</a:t>
            </a:r>
            <a:r>
              <a:rPr sz="2000" spc="-100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t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h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e</a:t>
            </a:r>
            <a:r>
              <a:rPr sz="2000" spc="-100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135" dirty="0">
                <a:solidFill>
                  <a:srgbClr val="00002E"/>
                </a:solidFill>
                <a:cs typeface="Verdana"/>
              </a:rPr>
              <a:t>s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t</a:t>
            </a:r>
            <a:r>
              <a:rPr sz="2000" spc="-150" dirty="0">
                <a:solidFill>
                  <a:srgbClr val="00002E"/>
                </a:solidFill>
                <a:cs typeface="Verdana"/>
              </a:rPr>
              <a:t>r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u</a:t>
            </a:r>
            <a:r>
              <a:rPr sz="2000" spc="-60" dirty="0">
                <a:solidFill>
                  <a:srgbClr val="00002E"/>
                </a:solidFill>
                <a:cs typeface="Verdana"/>
              </a:rPr>
              <a:t>c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t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u</a:t>
            </a:r>
            <a:r>
              <a:rPr sz="2000" spc="-150" dirty="0">
                <a:solidFill>
                  <a:srgbClr val="00002E"/>
                </a:solidFill>
                <a:cs typeface="Verdana"/>
              </a:rPr>
              <a:t>r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e</a:t>
            </a:r>
            <a:r>
              <a:rPr sz="2000" spc="-100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170" dirty="0">
                <a:solidFill>
                  <a:srgbClr val="00002E"/>
                </a:solidFill>
                <a:cs typeface="Verdana"/>
              </a:rPr>
              <a:t>a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n</a:t>
            </a:r>
            <a:r>
              <a:rPr sz="2000" spc="-75" dirty="0">
                <a:solidFill>
                  <a:srgbClr val="00002E"/>
                </a:solidFill>
                <a:cs typeface="Verdana"/>
              </a:rPr>
              <a:t>d</a:t>
            </a:r>
            <a:r>
              <a:rPr lang="en-US" sz="2000" spc="-75" dirty="0">
                <a:solidFill>
                  <a:srgbClr val="00002E"/>
                </a:solidFill>
                <a:cs typeface="Verdana"/>
              </a:rPr>
              <a:t>  </a:t>
            </a:r>
            <a:r>
              <a:rPr sz="2000" spc="-150" dirty="0">
                <a:solidFill>
                  <a:srgbClr val="00002E"/>
                </a:solidFill>
                <a:cs typeface="Verdana"/>
              </a:rPr>
              <a:t>r</a:t>
            </a:r>
            <a:r>
              <a:rPr sz="2000" spc="-90" dirty="0">
                <a:solidFill>
                  <a:srgbClr val="00002E"/>
                </a:solidFill>
                <a:cs typeface="Verdana"/>
              </a:rPr>
              <a:t>e</a:t>
            </a:r>
            <a:r>
              <a:rPr sz="2000" spc="-170" dirty="0">
                <a:solidFill>
                  <a:srgbClr val="00002E"/>
                </a:solidFill>
                <a:cs typeface="Verdana"/>
              </a:rPr>
              <a:t>a</a:t>
            </a:r>
            <a:r>
              <a:rPr sz="2000" spc="-130" dirty="0">
                <a:solidFill>
                  <a:srgbClr val="00002E"/>
                </a:solidFill>
                <a:cs typeface="Verdana"/>
              </a:rPr>
              <a:t>d</a:t>
            </a:r>
            <a:r>
              <a:rPr sz="2000" spc="-170" dirty="0">
                <a:solidFill>
                  <a:srgbClr val="00002E"/>
                </a:solidFill>
                <a:cs typeface="Verdana"/>
              </a:rPr>
              <a:t>a</a:t>
            </a:r>
            <a:r>
              <a:rPr sz="2000" spc="-125" dirty="0">
                <a:solidFill>
                  <a:srgbClr val="00002E"/>
                </a:solidFill>
                <a:cs typeface="Verdana"/>
              </a:rPr>
              <a:t>b</a:t>
            </a:r>
            <a:r>
              <a:rPr sz="2000" spc="-10" dirty="0">
                <a:solidFill>
                  <a:srgbClr val="00002E"/>
                </a:solidFill>
                <a:cs typeface="Verdana"/>
              </a:rPr>
              <a:t>i</a:t>
            </a:r>
            <a:r>
              <a:rPr sz="2000" spc="60" dirty="0">
                <a:solidFill>
                  <a:srgbClr val="00002E"/>
                </a:solidFill>
                <a:cs typeface="Verdana"/>
              </a:rPr>
              <a:t>l</a:t>
            </a:r>
            <a:r>
              <a:rPr sz="2000" spc="-10" dirty="0">
                <a:solidFill>
                  <a:srgbClr val="00002E"/>
                </a:solidFill>
                <a:cs typeface="Verdana"/>
              </a:rPr>
              <a:t>i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t</a:t>
            </a:r>
            <a:r>
              <a:rPr sz="2000" spc="-165" dirty="0">
                <a:solidFill>
                  <a:srgbClr val="00002E"/>
                </a:solidFill>
                <a:cs typeface="Verdana"/>
              </a:rPr>
              <a:t>y</a:t>
            </a:r>
            <a:r>
              <a:rPr sz="2000" spc="-190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105" dirty="0">
                <a:solidFill>
                  <a:srgbClr val="00002E"/>
                </a:solidFill>
                <a:cs typeface="Verdana"/>
              </a:rPr>
              <a:t>o</a:t>
            </a:r>
            <a:r>
              <a:rPr sz="2000" spc="-35" dirty="0">
                <a:solidFill>
                  <a:srgbClr val="00002E"/>
                </a:solidFill>
                <a:cs typeface="Verdana"/>
              </a:rPr>
              <a:t>f</a:t>
            </a:r>
            <a:r>
              <a:rPr sz="2000" spc="-125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t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h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e</a:t>
            </a:r>
            <a:r>
              <a:rPr sz="2000" spc="-100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60" dirty="0">
                <a:solidFill>
                  <a:srgbClr val="00002E"/>
                </a:solidFill>
                <a:cs typeface="Verdana"/>
              </a:rPr>
              <a:t>c</a:t>
            </a:r>
            <a:r>
              <a:rPr sz="2000" spc="-170" dirty="0">
                <a:solidFill>
                  <a:srgbClr val="00002E"/>
                </a:solidFill>
                <a:cs typeface="Verdana"/>
              </a:rPr>
              <a:t>a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n</a:t>
            </a:r>
            <a:r>
              <a:rPr sz="2000" spc="-130" dirty="0">
                <a:solidFill>
                  <a:srgbClr val="00002E"/>
                </a:solidFill>
                <a:cs typeface="Verdana"/>
              </a:rPr>
              <a:t>d</a:t>
            </a:r>
            <a:r>
              <a:rPr sz="2000" spc="-10" dirty="0">
                <a:solidFill>
                  <a:srgbClr val="00002E"/>
                </a:solidFill>
                <a:cs typeface="Verdana"/>
              </a:rPr>
              <a:t>i</a:t>
            </a:r>
            <a:r>
              <a:rPr sz="2000" spc="-130" dirty="0">
                <a:solidFill>
                  <a:srgbClr val="00002E"/>
                </a:solidFill>
                <a:cs typeface="Verdana"/>
              </a:rPr>
              <a:t>d</a:t>
            </a:r>
            <a:r>
              <a:rPr sz="2000" spc="-170" dirty="0">
                <a:solidFill>
                  <a:srgbClr val="00002E"/>
                </a:solidFill>
                <a:cs typeface="Verdana"/>
              </a:rPr>
              <a:t>a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t</a:t>
            </a:r>
            <a:r>
              <a:rPr sz="2000" spc="-90" dirty="0">
                <a:solidFill>
                  <a:srgbClr val="00002E"/>
                </a:solidFill>
                <a:cs typeface="Verdana"/>
              </a:rPr>
              <a:t>e</a:t>
            </a:r>
            <a:r>
              <a:rPr sz="2000" spc="-155" dirty="0">
                <a:solidFill>
                  <a:srgbClr val="00002E"/>
                </a:solidFill>
                <a:cs typeface="Verdana"/>
              </a:rPr>
              <a:t>'</a:t>
            </a:r>
            <a:r>
              <a:rPr sz="2000" spc="-100" dirty="0">
                <a:solidFill>
                  <a:srgbClr val="00002E"/>
                </a:solidFill>
                <a:cs typeface="Verdana"/>
              </a:rPr>
              <a:t>s</a:t>
            </a:r>
            <a:r>
              <a:rPr lang="en-US" sz="2000" spc="-100" dirty="0">
                <a:solidFill>
                  <a:srgbClr val="00002E"/>
                </a:solidFill>
                <a:cs typeface="Verdana"/>
              </a:rPr>
              <a:t> </a:t>
            </a:r>
            <a:r>
              <a:rPr sz="2000" spc="-100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60" dirty="0">
                <a:solidFill>
                  <a:srgbClr val="00002E"/>
                </a:solidFill>
                <a:cs typeface="Verdana"/>
              </a:rPr>
              <a:t>c</a:t>
            </a:r>
            <a:r>
              <a:rPr sz="2000" spc="-105" dirty="0">
                <a:solidFill>
                  <a:srgbClr val="00002E"/>
                </a:solidFill>
                <a:cs typeface="Verdana"/>
              </a:rPr>
              <a:t>o</a:t>
            </a:r>
            <a:r>
              <a:rPr sz="2000" spc="-130" dirty="0">
                <a:solidFill>
                  <a:srgbClr val="00002E"/>
                </a:solidFill>
                <a:cs typeface="Verdana"/>
              </a:rPr>
              <a:t>d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e</a:t>
            </a:r>
            <a:r>
              <a:rPr sz="2000" spc="-100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u</a:t>
            </a:r>
            <a:r>
              <a:rPr sz="2000" spc="-135" dirty="0">
                <a:solidFill>
                  <a:srgbClr val="00002E"/>
                </a:solidFill>
                <a:cs typeface="Verdana"/>
              </a:rPr>
              <a:t>s</a:t>
            </a:r>
            <a:r>
              <a:rPr sz="2000" spc="-10" dirty="0">
                <a:solidFill>
                  <a:srgbClr val="00002E"/>
                </a:solidFill>
                <a:cs typeface="Verdana"/>
              </a:rPr>
              <a:t>i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n</a:t>
            </a:r>
            <a:r>
              <a:rPr sz="2000" spc="-105" dirty="0">
                <a:solidFill>
                  <a:srgbClr val="00002E"/>
                </a:solidFill>
                <a:cs typeface="Verdana"/>
              </a:rPr>
              <a:t>g</a:t>
            </a:r>
            <a:r>
              <a:rPr sz="2000" spc="-215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135" dirty="0">
                <a:solidFill>
                  <a:srgbClr val="00002E"/>
                </a:solidFill>
                <a:cs typeface="Verdana"/>
              </a:rPr>
              <a:t>A</a:t>
            </a:r>
            <a:r>
              <a:rPr sz="2000" spc="-175" dirty="0">
                <a:solidFill>
                  <a:srgbClr val="00002E"/>
                </a:solidFill>
                <a:cs typeface="Verdana"/>
              </a:rPr>
              <a:t>I</a:t>
            </a:r>
            <a:r>
              <a:rPr sz="2000" spc="-85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170" dirty="0">
                <a:solidFill>
                  <a:srgbClr val="00002E"/>
                </a:solidFill>
                <a:cs typeface="Verdana"/>
              </a:rPr>
              <a:t>a</a:t>
            </a:r>
            <a:r>
              <a:rPr sz="2000" spc="60" dirty="0">
                <a:solidFill>
                  <a:srgbClr val="00002E"/>
                </a:solidFill>
                <a:cs typeface="Verdana"/>
              </a:rPr>
              <a:t>l</a:t>
            </a:r>
            <a:r>
              <a:rPr sz="2000" spc="-130" dirty="0">
                <a:solidFill>
                  <a:srgbClr val="00002E"/>
                </a:solidFill>
                <a:cs typeface="Verdana"/>
              </a:rPr>
              <a:t>g</a:t>
            </a:r>
            <a:r>
              <a:rPr sz="2000" spc="-105" dirty="0">
                <a:solidFill>
                  <a:srgbClr val="00002E"/>
                </a:solidFill>
                <a:cs typeface="Verdana"/>
              </a:rPr>
              <a:t>o</a:t>
            </a:r>
            <a:r>
              <a:rPr sz="2000" spc="-150" dirty="0">
                <a:solidFill>
                  <a:srgbClr val="00002E"/>
                </a:solidFill>
                <a:cs typeface="Verdana"/>
              </a:rPr>
              <a:t>r</a:t>
            </a:r>
            <a:r>
              <a:rPr sz="2000" spc="-10" dirty="0">
                <a:solidFill>
                  <a:srgbClr val="00002E"/>
                </a:solidFill>
                <a:cs typeface="Verdana"/>
              </a:rPr>
              <a:t>i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t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h</a:t>
            </a:r>
            <a:r>
              <a:rPr sz="2000" spc="-240" dirty="0">
                <a:solidFill>
                  <a:srgbClr val="00002E"/>
                </a:solidFill>
                <a:cs typeface="Verdana"/>
              </a:rPr>
              <a:t>m</a:t>
            </a:r>
            <a:r>
              <a:rPr sz="2000" spc="-135" dirty="0">
                <a:solidFill>
                  <a:srgbClr val="00002E"/>
                </a:solidFill>
                <a:cs typeface="Verdana"/>
              </a:rPr>
              <a:t>s</a:t>
            </a:r>
            <a:r>
              <a:rPr sz="2000" spc="-204" dirty="0">
                <a:solidFill>
                  <a:srgbClr val="00002E"/>
                </a:solidFill>
                <a:cs typeface="Verdana"/>
              </a:rPr>
              <a:t>.</a:t>
            </a:r>
            <a:endParaRPr sz="2000" dirty="0"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36069" y="3731577"/>
            <a:ext cx="2786657" cy="231627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 marR="1016635">
              <a:lnSpc>
                <a:spcPct val="104200"/>
              </a:lnSpc>
            </a:pPr>
            <a:r>
              <a:rPr sz="1600" b="1" spc="-155" dirty="0">
                <a:solidFill>
                  <a:srgbClr val="005E98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5E98"/>
                </a:solidFill>
                <a:latin typeface="Arial"/>
                <a:cs typeface="Arial"/>
              </a:rPr>
              <a:t>ff</a:t>
            </a:r>
            <a:r>
              <a:rPr sz="1600" b="1" spc="-55" dirty="0">
                <a:solidFill>
                  <a:srgbClr val="005E98"/>
                </a:solidFill>
                <a:latin typeface="Arial"/>
                <a:cs typeface="Arial"/>
              </a:rPr>
              <a:t>i</a:t>
            </a:r>
            <a:r>
              <a:rPr sz="1600" b="1" spc="-180" dirty="0">
                <a:solidFill>
                  <a:srgbClr val="005E98"/>
                </a:solidFill>
                <a:latin typeface="Arial"/>
                <a:cs typeface="Arial"/>
              </a:rPr>
              <a:t>c</a:t>
            </a:r>
            <a:r>
              <a:rPr sz="1600" b="1" spc="-55" dirty="0">
                <a:solidFill>
                  <a:srgbClr val="005E98"/>
                </a:solidFill>
                <a:latin typeface="Arial"/>
                <a:cs typeface="Arial"/>
              </a:rPr>
              <a:t>i</a:t>
            </a:r>
            <a:r>
              <a:rPr sz="1600" b="1" spc="-30" dirty="0">
                <a:solidFill>
                  <a:srgbClr val="005E98"/>
                </a:solidFill>
                <a:latin typeface="Arial"/>
                <a:cs typeface="Arial"/>
              </a:rPr>
              <a:t>e</a:t>
            </a:r>
            <a:r>
              <a:rPr sz="1600" b="1" spc="-55" dirty="0">
                <a:solidFill>
                  <a:srgbClr val="005E98"/>
                </a:solidFill>
                <a:latin typeface="Arial"/>
                <a:cs typeface="Arial"/>
              </a:rPr>
              <a:t>n</a:t>
            </a:r>
            <a:r>
              <a:rPr sz="1600" b="1" spc="-180" dirty="0">
                <a:solidFill>
                  <a:srgbClr val="005E98"/>
                </a:solidFill>
                <a:latin typeface="Arial"/>
                <a:cs typeface="Arial"/>
              </a:rPr>
              <a:t>c</a:t>
            </a:r>
            <a:r>
              <a:rPr sz="1600" b="1" spc="-70" dirty="0">
                <a:solidFill>
                  <a:srgbClr val="005E98"/>
                </a:solidFill>
                <a:latin typeface="Arial"/>
                <a:cs typeface="Arial"/>
              </a:rPr>
              <a:t>y</a:t>
            </a:r>
            <a:r>
              <a:rPr lang="en-US" sz="1600" b="1" spc="-70" dirty="0">
                <a:solidFill>
                  <a:srgbClr val="005E98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005E98"/>
                </a:solidFill>
                <a:latin typeface="Arial"/>
                <a:cs typeface="Arial"/>
              </a:rPr>
              <a:t>&amp;</a:t>
            </a:r>
            <a:r>
              <a:rPr lang="en-US" sz="1600" b="1" spc="-20" dirty="0">
                <a:solidFill>
                  <a:srgbClr val="005E98"/>
                </a:solidFill>
                <a:latin typeface="Arial"/>
                <a:cs typeface="Arial"/>
              </a:rPr>
              <a:t> </a:t>
            </a:r>
            <a:r>
              <a:rPr sz="1600" b="1" spc="-20" dirty="0">
                <a:solidFill>
                  <a:srgbClr val="005E98"/>
                </a:solidFill>
                <a:latin typeface="Arial"/>
                <a:cs typeface="Arial"/>
              </a:rPr>
              <a:t> </a:t>
            </a:r>
            <a:r>
              <a:rPr sz="1600" b="1" spc="-155" dirty="0">
                <a:solidFill>
                  <a:srgbClr val="005E98"/>
                </a:solidFill>
                <a:latin typeface="Arial"/>
                <a:cs typeface="Arial"/>
              </a:rPr>
              <a:t>P</a:t>
            </a:r>
            <a:r>
              <a:rPr sz="1600" b="1" spc="-30" dirty="0">
                <a:solidFill>
                  <a:srgbClr val="005E98"/>
                </a:solidFill>
                <a:latin typeface="Arial"/>
                <a:cs typeface="Arial"/>
              </a:rPr>
              <a:t>e</a:t>
            </a:r>
            <a:r>
              <a:rPr sz="1600" b="1" spc="45" dirty="0">
                <a:solidFill>
                  <a:srgbClr val="005E98"/>
                </a:solidFill>
                <a:latin typeface="Arial"/>
                <a:cs typeface="Arial"/>
              </a:rPr>
              <a:t>r</a:t>
            </a:r>
            <a:r>
              <a:rPr sz="1600" b="1" spc="-5" dirty="0">
                <a:solidFill>
                  <a:srgbClr val="005E98"/>
                </a:solidFill>
                <a:latin typeface="Arial"/>
                <a:cs typeface="Arial"/>
              </a:rPr>
              <a:t>f</a:t>
            </a:r>
            <a:r>
              <a:rPr sz="1600" b="1" spc="-55" dirty="0">
                <a:solidFill>
                  <a:srgbClr val="005E98"/>
                </a:solidFill>
                <a:latin typeface="Arial"/>
                <a:cs typeface="Arial"/>
              </a:rPr>
              <a:t>o</a:t>
            </a:r>
            <a:r>
              <a:rPr sz="1600" b="1" spc="-30" dirty="0">
                <a:solidFill>
                  <a:srgbClr val="005E98"/>
                </a:solidFill>
                <a:latin typeface="Arial"/>
                <a:cs typeface="Arial"/>
              </a:rPr>
              <a:t>rma</a:t>
            </a:r>
            <a:r>
              <a:rPr sz="1600" b="1" spc="-55" dirty="0">
                <a:solidFill>
                  <a:srgbClr val="005E98"/>
                </a:solidFill>
                <a:latin typeface="Arial"/>
                <a:cs typeface="Arial"/>
              </a:rPr>
              <a:t>n</a:t>
            </a:r>
            <a:r>
              <a:rPr sz="1600" b="1" spc="-180" dirty="0">
                <a:solidFill>
                  <a:srgbClr val="005E98"/>
                </a:solidFill>
                <a:latin typeface="Arial"/>
                <a:cs typeface="Arial"/>
              </a:rPr>
              <a:t>c</a:t>
            </a:r>
            <a:r>
              <a:rPr sz="1600" b="1" spc="-40" dirty="0">
                <a:solidFill>
                  <a:srgbClr val="005E98"/>
                </a:solidFill>
                <a:latin typeface="Arial"/>
                <a:cs typeface="Arial"/>
              </a:rPr>
              <a:t>e</a:t>
            </a:r>
            <a:endParaRPr lang="en-US" sz="1600" dirty="0">
              <a:latin typeface="Arial"/>
              <a:cs typeface="Arial"/>
            </a:endParaRPr>
          </a:p>
          <a:p>
            <a:pPr marL="12700" marR="5080">
              <a:lnSpc>
                <a:spcPct val="136200"/>
              </a:lnSpc>
              <a:spcBef>
                <a:spcPts val="1305"/>
              </a:spcBef>
            </a:pPr>
            <a:r>
              <a:rPr sz="2000" spc="-135" dirty="0">
                <a:solidFill>
                  <a:srgbClr val="00002E"/>
                </a:solidFill>
                <a:cs typeface="Verdana"/>
              </a:rPr>
              <a:t>Ass</a:t>
            </a:r>
            <a:r>
              <a:rPr sz="2000" spc="-90" dirty="0">
                <a:solidFill>
                  <a:srgbClr val="00002E"/>
                </a:solidFill>
                <a:cs typeface="Verdana"/>
              </a:rPr>
              <a:t>e</a:t>
            </a:r>
            <a:r>
              <a:rPr sz="2000" spc="-135" dirty="0">
                <a:solidFill>
                  <a:srgbClr val="00002E"/>
                </a:solidFill>
                <a:cs typeface="Verdana"/>
              </a:rPr>
              <a:t>s</a:t>
            </a:r>
            <a:r>
              <a:rPr sz="2000" spc="-130" dirty="0">
                <a:solidFill>
                  <a:srgbClr val="00002E"/>
                </a:solidFill>
                <a:cs typeface="Verdana"/>
              </a:rPr>
              <a:t>s</a:t>
            </a:r>
            <a:r>
              <a:rPr sz="2000" spc="-125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t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h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e</a:t>
            </a:r>
            <a:r>
              <a:rPr sz="2000" spc="-100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60" dirty="0">
                <a:solidFill>
                  <a:srgbClr val="00002E"/>
                </a:solidFill>
                <a:cs typeface="Verdana"/>
              </a:rPr>
              <a:t>c</a:t>
            </a:r>
            <a:r>
              <a:rPr sz="2000" spc="-105" dirty="0">
                <a:solidFill>
                  <a:srgbClr val="00002E"/>
                </a:solidFill>
                <a:cs typeface="Verdana"/>
              </a:rPr>
              <a:t>o</a:t>
            </a:r>
            <a:r>
              <a:rPr sz="2000" spc="-130" dirty="0">
                <a:solidFill>
                  <a:srgbClr val="00002E"/>
                </a:solidFill>
                <a:cs typeface="Verdana"/>
              </a:rPr>
              <a:t>d</a:t>
            </a:r>
            <a:r>
              <a:rPr sz="2000" spc="-90" dirty="0">
                <a:solidFill>
                  <a:srgbClr val="00002E"/>
                </a:solidFill>
                <a:cs typeface="Verdana"/>
              </a:rPr>
              <a:t>e</a:t>
            </a:r>
            <a:r>
              <a:rPr sz="2000" spc="-155" dirty="0">
                <a:solidFill>
                  <a:srgbClr val="00002E"/>
                </a:solidFill>
                <a:cs typeface="Verdana"/>
              </a:rPr>
              <a:t>'</a:t>
            </a:r>
            <a:r>
              <a:rPr sz="2000" spc="-130" dirty="0">
                <a:solidFill>
                  <a:srgbClr val="00002E"/>
                </a:solidFill>
                <a:cs typeface="Verdana"/>
              </a:rPr>
              <a:t>s</a:t>
            </a:r>
            <a:r>
              <a:rPr sz="2000" spc="-125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150" dirty="0">
                <a:solidFill>
                  <a:srgbClr val="00002E"/>
                </a:solidFill>
                <a:cs typeface="Verdana"/>
              </a:rPr>
              <a:t>r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un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t</a:t>
            </a:r>
            <a:r>
              <a:rPr sz="2000" spc="-10" dirty="0">
                <a:solidFill>
                  <a:srgbClr val="00002E"/>
                </a:solidFill>
                <a:cs typeface="Verdana"/>
              </a:rPr>
              <a:t>i</a:t>
            </a:r>
            <a:r>
              <a:rPr sz="2000" spc="-240" dirty="0">
                <a:solidFill>
                  <a:srgbClr val="00002E"/>
                </a:solidFill>
                <a:cs typeface="Verdana"/>
              </a:rPr>
              <a:t>m</a:t>
            </a:r>
            <a:r>
              <a:rPr sz="2000" spc="-80" dirty="0">
                <a:solidFill>
                  <a:srgbClr val="00002E"/>
                </a:solidFill>
                <a:cs typeface="Verdana"/>
              </a:rPr>
              <a:t>e</a:t>
            </a:r>
            <a:r>
              <a:rPr lang="en-US" sz="2000" spc="-80" dirty="0">
                <a:solidFill>
                  <a:srgbClr val="00002E"/>
                </a:solidFill>
                <a:cs typeface="Verdana"/>
              </a:rPr>
              <a:t> </a:t>
            </a:r>
            <a:r>
              <a:rPr sz="2000" spc="-80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90" dirty="0">
                <a:solidFill>
                  <a:srgbClr val="00002E"/>
                </a:solidFill>
                <a:cs typeface="Verdana"/>
              </a:rPr>
              <a:t>e</a:t>
            </a:r>
            <a:r>
              <a:rPr sz="2000" spc="-45" dirty="0">
                <a:solidFill>
                  <a:srgbClr val="00002E"/>
                </a:solidFill>
                <a:cs typeface="Verdana"/>
              </a:rPr>
              <a:t>ff</a:t>
            </a:r>
            <a:r>
              <a:rPr sz="2000" spc="-10" dirty="0">
                <a:solidFill>
                  <a:srgbClr val="00002E"/>
                </a:solidFill>
                <a:cs typeface="Verdana"/>
              </a:rPr>
              <a:t>i</a:t>
            </a:r>
            <a:r>
              <a:rPr sz="2000" spc="-60" dirty="0">
                <a:solidFill>
                  <a:srgbClr val="00002E"/>
                </a:solidFill>
                <a:cs typeface="Verdana"/>
              </a:rPr>
              <a:t>c</a:t>
            </a:r>
            <a:r>
              <a:rPr sz="2000" spc="-10" dirty="0">
                <a:solidFill>
                  <a:srgbClr val="00002E"/>
                </a:solidFill>
                <a:cs typeface="Verdana"/>
              </a:rPr>
              <a:t>i</a:t>
            </a:r>
            <a:r>
              <a:rPr sz="2000" spc="-90" dirty="0">
                <a:solidFill>
                  <a:srgbClr val="00002E"/>
                </a:solidFill>
                <a:cs typeface="Verdana"/>
              </a:rPr>
              <a:t>e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n</a:t>
            </a:r>
            <a:r>
              <a:rPr sz="2000" spc="-60" dirty="0">
                <a:solidFill>
                  <a:srgbClr val="00002E"/>
                </a:solidFill>
                <a:cs typeface="Verdana"/>
              </a:rPr>
              <a:t>c</a:t>
            </a:r>
            <a:r>
              <a:rPr sz="2000" spc="-165" dirty="0">
                <a:solidFill>
                  <a:srgbClr val="00002E"/>
                </a:solidFill>
                <a:cs typeface="Verdana"/>
              </a:rPr>
              <a:t>y</a:t>
            </a:r>
            <a:r>
              <a:rPr sz="2000" spc="-190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170" dirty="0">
                <a:solidFill>
                  <a:srgbClr val="00002E"/>
                </a:solidFill>
                <a:cs typeface="Verdana"/>
              </a:rPr>
              <a:t>a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n</a:t>
            </a:r>
            <a:r>
              <a:rPr sz="2000" spc="-105" dirty="0">
                <a:solidFill>
                  <a:srgbClr val="00002E"/>
                </a:solidFill>
                <a:cs typeface="Verdana"/>
              </a:rPr>
              <a:t>d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130" dirty="0">
                <a:solidFill>
                  <a:srgbClr val="00002E"/>
                </a:solidFill>
                <a:cs typeface="Verdana"/>
              </a:rPr>
              <a:t>p</a:t>
            </a:r>
            <a:r>
              <a:rPr sz="2000" spc="-90" dirty="0">
                <a:solidFill>
                  <a:srgbClr val="00002E"/>
                </a:solidFill>
                <a:cs typeface="Verdana"/>
              </a:rPr>
              <a:t>e</a:t>
            </a:r>
            <a:r>
              <a:rPr sz="2000" spc="-150" dirty="0">
                <a:solidFill>
                  <a:srgbClr val="00002E"/>
                </a:solidFill>
                <a:cs typeface="Verdana"/>
              </a:rPr>
              <a:t>r</a:t>
            </a:r>
            <a:r>
              <a:rPr sz="2000" spc="-45" dirty="0">
                <a:solidFill>
                  <a:srgbClr val="00002E"/>
                </a:solidFill>
                <a:cs typeface="Verdana"/>
              </a:rPr>
              <a:t>f</a:t>
            </a:r>
            <a:r>
              <a:rPr sz="2000" spc="-105" dirty="0">
                <a:solidFill>
                  <a:srgbClr val="00002E"/>
                </a:solidFill>
                <a:cs typeface="Verdana"/>
              </a:rPr>
              <a:t>o</a:t>
            </a:r>
            <a:r>
              <a:rPr sz="2000" spc="-150" dirty="0">
                <a:solidFill>
                  <a:srgbClr val="00002E"/>
                </a:solidFill>
                <a:cs typeface="Verdana"/>
              </a:rPr>
              <a:t>r</a:t>
            </a:r>
            <a:r>
              <a:rPr sz="2000" spc="-240" dirty="0">
                <a:solidFill>
                  <a:srgbClr val="00002E"/>
                </a:solidFill>
                <a:cs typeface="Verdana"/>
              </a:rPr>
              <a:t>m</a:t>
            </a:r>
            <a:r>
              <a:rPr sz="2000" spc="-170" dirty="0">
                <a:solidFill>
                  <a:srgbClr val="00002E"/>
                </a:solidFill>
                <a:cs typeface="Verdana"/>
              </a:rPr>
              <a:t>a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n</a:t>
            </a:r>
            <a:r>
              <a:rPr sz="2000" spc="-60" dirty="0">
                <a:solidFill>
                  <a:srgbClr val="00002E"/>
                </a:solidFill>
                <a:cs typeface="Verdana"/>
              </a:rPr>
              <a:t>c</a:t>
            </a:r>
            <a:r>
              <a:rPr sz="2000" spc="-80" dirty="0">
                <a:solidFill>
                  <a:srgbClr val="00002E"/>
                </a:solidFill>
                <a:cs typeface="Verdana"/>
              </a:rPr>
              <a:t>e</a:t>
            </a:r>
            <a:r>
              <a:rPr lang="en-US" sz="2000" spc="-80" dirty="0">
                <a:solidFill>
                  <a:srgbClr val="00002E"/>
                </a:solidFill>
                <a:cs typeface="Verdana"/>
              </a:rPr>
              <a:t> </a:t>
            </a:r>
            <a:r>
              <a:rPr sz="2000" spc="-80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u</a:t>
            </a:r>
            <a:r>
              <a:rPr sz="2000" spc="-135" dirty="0">
                <a:solidFill>
                  <a:srgbClr val="00002E"/>
                </a:solidFill>
                <a:cs typeface="Verdana"/>
              </a:rPr>
              <a:t>s</a:t>
            </a:r>
            <a:r>
              <a:rPr sz="2000" spc="-10" dirty="0">
                <a:solidFill>
                  <a:srgbClr val="00002E"/>
                </a:solidFill>
                <a:cs typeface="Verdana"/>
              </a:rPr>
              <a:t>i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n</a:t>
            </a:r>
            <a:r>
              <a:rPr sz="2000" spc="-105" dirty="0">
                <a:solidFill>
                  <a:srgbClr val="00002E"/>
                </a:solidFill>
                <a:cs typeface="Verdana"/>
              </a:rPr>
              <a:t>g</a:t>
            </a:r>
            <a:r>
              <a:rPr sz="2000" spc="-215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135" dirty="0">
                <a:solidFill>
                  <a:srgbClr val="00002E"/>
                </a:solidFill>
                <a:cs typeface="Verdana"/>
              </a:rPr>
              <a:t>A</a:t>
            </a:r>
            <a:r>
              <a:rPr sz="2000" spc="-145" dirty="0">
                <a:solidFill>
                  <a:srgbClr val="00002E"/>
                </a:solidFill>
                <a:cs typeface="Verdana"/>
              </a:rPr>
              <a:t>I</a:t>
            </a:r>
            <a:r>
              <a:rPr sz="2000" spc="-114" dirty="0">
                <a:solidFill>
                  <a:srgbClr val="00002E"/>
                </a:solidFill>
                <a:cs typeface="Verdana"/>
              </a:rPr>
              <a:t>-</a:t>
            </a:r>
            <a:r>
              <a:rPr sz="2000" spc="-130" dirty="0">
                <a:solidFill>
                  <a:srgbClr val="00002E"/>
                </a:solidFill>
                <a:cs typeface="Verdana"/>
              </a:rPr>
              <a:t>p</a:t>
            </a:r>
            <a:r>
              <a:rPr sz="2000" spc="-105" dirty="0">
                <a:solidFill>
                  <a:srgbClr val="00002E"/>
                </a:solidFill>
                <a:cs typeface="Verdana"/>
              </a:rPr>
              <a:t>o</a:t>
            </a:r>
            <a:r>
              <a:rPr sz="2000" spc="-100" dirty="0">
                <a:solidFill>
                  <a:srgbClr val="00002E"/>
                </a:solidFill>
                <a:cs typeface="Verdana"/>
              </a:rPr>
              <a:t>w</a:t>
            </a:r>
            <a:r>
              <a:rPr sz="2000" spc="-90" dirty="0">
                <a:solidFill>
                  <a:srgbClr val="00002E"/>
                </a:solidFill>
                <a:cs typeface="Verdana"/>
              </a:rPr>
              <a:t>e</a:t>
            </a:r>
            <a:r>
              <a:rPr sz="2000" spc="-150" dirty="0">
                <a:solidFill>
                  <a:srgbClr val="00002E"/>
                </a:solidFill>
                <a:cs typeface="Verdana"/>
              </a:rPr>
              <a:t>r</a:t>
            </a:r>
            <a:r>
              <a:rPr sz="2000" spc="-90" dirty="0">
                <a:solidFill>
                  <a:srgbClr val="00002E"/>
                </a:solidFill>
                <a:cs typeface="Verdana"/>
              </a:rPr>
              <a:t>e</a:t>
            </a:r>
            <a:r>
              <a:rPr sz="2000" spc="-105" dirty="0">
                <a:solidFill>
                  <a:srgbClr val="00002E"/>
                </a:solidFill>
                <a:cs typeface="Verdana"/>
              </a:rPr>
              <a:t>d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125" dirty="0">
                <a:solidFill>
                  <a:srgbClr val="00002E"/>
                </a:solidFill>
                <a:cs typeface="Verdana"/>
              </a:rPr>
              <a:t>b</a:t>
            </a:r>
            <a:r>
              <a:rPr sz="2000" spc="-90" dirty="0">
                <a:solidFill>
                  <a:srgbClr val="00002E"/>
                </a:solidFill>
                <a:cs typeface="Verdana"/>
              </a:rPr>
              <a:t>e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n</a:t>
            </a:r>
            <a:r>
              <a:rPr sz="2000" spc="-60" dirty="0">
                <a:solidFill>
                  <a:srgbClr val="00002E"/>
                </a:solidFill>
                <a:cs typeface="Verdana"/>
              </a:rPr>
              <a:t>c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h</a:t>
            </a:r>
            <a:r>
              <a:rPr sz="2000" spc="-240" dirty="0">
                <a:solidFill>
                  <a:srgbClr val="00002E"/>
                </a:solidFill>
                <a:cs typeface="Verdana"/>
              </a:rPr>
              <a:t>m</a:t>
            </a:r>
            <a:r>
              <a:rPr sz="2000" spc="-170" dirty="0">
                <a:solidFill>
                  <a:srgbClr val="00002E"/>
                </a:solidFill>
                <a:cs typeface="Verdana"/>
              </a:rPr>
              <a:t>a</a:t>
            </a:r>
            <a:r>
              <a:rPr sz="2000" spc="-150" dirty="0">
                <a:solidFill>
                  <a:srgbClr val="00002E"/>
                </a:solidFill>
                <a:cs typeface="Verdana"/>
              </a:rPr>
              <a:t>r</a:t>
            </a:r>
            <a:r>
              <a:rPr sz="2000" spc="-160" dirty="0">
                <a:solidFill>
                  <a:srgbClr val="00002E"/>
                </a:solidFill>
                <a:cs typeface="Verdana"/>
              </a:rPr>
              <a:t>k</a:t>
            </a:r>
            <a:r>
              <a:rPr sz="2000" spc="-135" dirty="0">
                <a:solidFill>
                  <a:srgbClr val="00002E"/>
                </a:solidFill>
                <a:cs typeface="Verdana"/>
              </a:rPr>
              <a:t>s</a:t>
            </a:r>
            <a:r>
              <a:rPr sz="2000" spc="-204" dirty="0">
                <a:solidFill>
                  <a:srgbClr val="00002E"/>
                </a:solidFill>
                <a:cs typeface="Verdana"/>
              </a:rPr>
              <a:t>.</a:t>
            </a:r>
            <a:endParaRPr sz="2000" dirty="0"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41778" y="3731577"/>
            <a:ext cx="2459355" cy="2092624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80" dirty="0">
                <a:solidFill>
                  <a:srgbClr val="AC1F95"/>
                </a:solidFill>
                <a:latin typeface="Arial"/>
                <a:cs typeface="Arial"/>
              </a:rPr>
              <a:t>S</a:t>
            </a:r>
            <a:r>
              <a:rPr b="1" spc="-180" dirty="0">
                <a:solidFill>
                  <a:srgbClr val="AC1F95"/>
                </a:solidFill>
                <a:latin typeface="Arial"/>
                <a:cs typeface="Arial"/>
              </a:rPr>
              <a:t>c</a:t>
            </a:r>
            <a:r>
              <a:rPr b="1" spc="-30" dirty="0">
                <a:solidFill>
                  <a:srgbClr val="AC1F95"/>
                </a:solidFill>
                <a:latin typeface="Arial"/>
                <a:cs typeface="Arial"/>
              </a:rPr>
              <a:t>a</a:t>
            </a:r>
            <a:r>
              <a:rPr b="1" spc="20" dirty="0">
                <a:solidFill>
                  <a:srgbClr val="AC1F95"/>
                </a:solidFill>
                <a:latin typeface="Arial"/>
                <a:cs typeface="Arial"/>
              </a:rPr>
              <a:t>l</a:t>
            </a:r>
            <a:r>
              <a:rPr b="1" spc="-30" dirty="0">
                <a:solidFill>
                  <a:srgbClr val="AC1F95"/>
                </a:solidFill>
                <a:latin typeface="Arial"/>
                <a:cs typeface="Arial"/>
              </a:rPr>
              <a:t>a</a:t>
            </a:r>
            <a:r>
              <a:rPr b="1" spc="-55" dirty="0">
                <a:solidFill>
                  <a:srgbClr val="AC1F95"/>
                </a:solidFill>
                <a:latin typeface="Arial"/>
                <a:cs typeface="Arial"/>
              </a:rPr>
              <a:t>bi</a:t>
            </a:r>
            <a:r>
              <a:rPr b="1" spc="20" dirty="0">
                <a:solidFill>
                  <a:srgbClr val="AC1F95"/>
                </a:solidFill>
                <a:latin typeface="Arial"/>
                <a:cs typeface="Arial"/>
              </a:rPr>
              <a:t>l</a:t>
            </a:r>
            <a:r>
              <a:rPr b="1" spc="-55" dirty="0">
                <a:solidFill>
                  <a:srgbClr val="AC1F95"/>
                </a:solidFill>
                <a:latin typeface="Arial"/>
                <a:cs typeface="Arial"/>
              </a:rPr>
              <a:t>i</a:t>
            </a:r>
            <a:r>
              <a:rPr b="1" spc="70" dirty="0">
                <a:solidFill>
                  <a:srgbClr val="AC1F95"/>
                </a:solidFill>
                <a:latin typeface="Arial"/>
                <a:cs typeface="Arial"/>
              </a:rPr>
              <a:t>t</a:t>
            </a:r>
            <a:r>
              <a:rPr b="1" spc="-70" dirty="0">
                <a:solidFill>
                  <a:srgbClr val="AC1F95"/>
                </a:solidFill>
                <a:latin typeface="Arial"/>
                <a:cs typeface="Arial"/>
              </a:rPr>
              <a:t>y</a:t>
            </a:r>
            <a:r>
              <a:rPr b="1" spc="-85" dirty="0">
                <a:solidFill>
                  <a:srgbClr val="AC1F95"/>
                </a:solidFill>
                <a:latin typeface="Arial"/>
                <a:cs typeface="Arial"/>
              </a:rPr>
              <a:t> </a:t>
            </a:r>
            <a:r>
              <a:rPr b="1" spc="-35" dirty="0">
                <a:solidFill>
                  <a:srgbClr val="AC1F95"/>
                </a:solidFill>
                <a:latin typeface="Arial"/>
                <a:cs typeface="Arial"/>
              </a:rPr>
              <a:t>&amp;</a:t>
            </a:r>
            <a:r>
              <a:rPr b="1" spc="-45" dirty="0">
                <a:solidFill>
                  <a:srgbClr val="AC1F95"/>
                </a:solidFill>
                <a:latin typeface="Arial"/>
                <a:cs typeface="Arial"/>
              </a:rPr>
              <a:t> </a:t>
            </a:r>
            <a:r>
              <a:rPr b="1" spc="-55" dirty="0">
                <a:solidFill>
                  <a:srgbClr val="AC1F95"/>
                </a:solidFill>
                <a:latin typeface="Arial"/>
                <a:cs typeface="Arial"/>
              </a:rPr>
              <a:t>F</a:t>
            </a:r>
            <a:r>
              <a:rPr b="1" spc="20" dirty="0">
                <a:solidFill>
                  <a:srgbClr val="AC1F95"/>
                </a:solidFill>
                <a:latin typeface="Arial"/>
                <a:cs typeface="Arial"/>
              </a:rPr>
              <a:t>l</a:t>
            </a:r>
            <a:r>
              <a:rPr b="1" spc="-30" dirty="0">
                <a:solidFill>
                  <a:srgbClr val="AC1F95"/>
                </a:solidFill>
                <a:latin typeface="Arial"/>
                <a:cs typeface="Arial"/>
              </a:rPr>
              <a:t>ex</a:t>
            </a:r>
            <a:r>
              <a:rPr b="1" spc="-55" dirty="0">
                <a:solidFill>
                  <a:srgbClr val="AC1F95"/>
                </a:solidFill>
                <a:latin typeface="Arial"/>
                <a:cs typeface="Arial"/>
              </a:rPr>
              <a:t>ibi</a:t>
            </a:r>
            <a:r>
              <a:rPr b="1" spc="20" dirty="0">
                <a:solidFill>
                  <a:srgbClr val="AC1F95"/>
                </a:solidFill>
                <a:latin typeface="Arial"/>
                <a:cs typeface="Arial"/>
              </a:rPr>
              <a:t>l</a:t>
            </a:r>
            <a:r>
              <a:rPr b="1" spc="-55" dirty="0">
                <a:solidFill>
                  <a:srgbClr val="AC1F95"/>
                </a:solidFill>
                <a:latin typeface="Arial"/>
                <a:cs typeface="Arial"/>
              </a:rPr>
              <a:t>i</a:t>
            </a:r>
            <a:r>
              <a:rPr b="1" spc="70" dirty="0">
                <a:solidFill>
                  <a:srgbClr val="AC1F95"/>
                </a:solidFill>
                <a:latin typeface="Arial"/>
                <a:cs typeface="Arial"/>
              </a:rPr>
              <a:t>t</a:t>
            </a:r>
            <a:r>
              <a:rPr b="1" spc="-70" dirty="0">
                <a:solidFill>
                  <a:srgbClr val="AC1F95"/>
                </a:solidFill>
                <a:latin typeface="Arial"/>
                <a:cs typeface="Arial"/>
              </a:rPr>
              <a:t>y</a:t>
            </a:r>
            <a:endParaRPr lang="en-US" dirty="0">
              <a:latin typeface="Arial"/>
              <a:cs typeface="Arial"/>
            </a:endParaRPr>
          </a:p>
          <a:p>
            <a:pPr marL="12700" marR="5080">
              <a:lnSpc>
                <a:spcPct val="136200"/>
              </a:lnSpc>
              <a:spcBef>
                <a:spcPts val="1310"/>
              </a:spcBef>
            </a:pPr>
            <a:r>
              <a:rPr sz="2000" spc="-185" dirty="0">
                <a:solidFill>
                  <a:srgbClr val="00002E"/>
                </a:solidFill>
                <a:cs typeface="Verdana"/>
              </a:rPr>
              <a:t>D</a:t>
            </a:r>
            <a:r>
              <a:rPr sz="2000" spc="-90" dirty="0">
                <a:solidFill>
                  <a:srgbClr val="00002E"/>
                </a:solidFill>
                <a:cs typeface="Verdana"/>
              </a:rPr>
              <a:t>e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t</a:t>
            </a:r>
            <a:r>
              <a:rPr sz="2000" spc="-90" dirty="0">
                <a:solidFill>
                  <a:srgbClr val="00002E"/>
                </a:solidFill>
                <a:cs typeface="Verdana"/>
              </a:rPr>
              <a:t>e</a:t>
            </a:r>
            <a:r>
              <a:rPr sz="2000" spc="-150" dirty="0">
                <a:solidFill>
                  <a:srgbClr val="00002E"/>
                </a:solidFill>
                <a:cs typeface="Verdana"/>
              </a:rPr>
              <a:t>r</a:t>
            </a:r>
            <a:r>
              <a:rPr sz="2000" spc="-240" dirty="0">
                <a:solidFill>
                  <a:srgbClr val="00002E"/>
                </a:solidFill>
                <a:cs typeface="Verdana"/>
              </a:rPr>
              <a:t>m</a:t>
            </a:r>
            <a:r>
              <a:rPr sz="2000" spc="-10" dirty="0">
                <a:solidFill>
                  <a:srgbClr val="00002E"/>
                </a:solidFill>
                <a:cs typeface="Verdana"/>
              </a:rPr>
              <a:t>i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n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e</a:t>
            </a:r>
            <a:r>
              <a:rPr sz="2000" spc="-100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t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h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e</a:t>
            </a:r>
            <a:r>
              <a:rPr sz="2000" spc="-100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60" dirty="0">
                <a:solidFill>
                  <a:srgbClr val="00002E"/>
                </a:solidFill>
                <a:cs typeface="Verdana"/>
              </a:rPr>
              <a:t>c</a:t>
            </a:r>
            <a:r>
              <a:rPr sz="2000" spc="-105" dirty="0">
                <a:solidFill>
                  <a:srgbClr val="00002E"/>
                </a:solidFill>
                <a:cs typeface="Verdana"/>
              </a:rPr>
              <a:t>o</a:t>
            </a:r>
            <a:r>
              <a:rPr sz="2000" spc="-130" dirty="0">
                <a:solidFill>
                  <a:srgbClr val="00002E"/>
                </a:solidFill>
                <a:cs typeface="Verdana"/>
              </a:rPr>
              <a:t>d</a:t>
            </a:r>
            <a:r>
              <a:rPr sz="2000" spc="-90" dirty="0">
                <a:solidFill>
                  <a:srgbClr val="00002E"/>
                </a:solidFill>
                <a:cs typeface="Verdana"/>
              </a:rPr>
              <a:t>e</a:t>
            </a:r>
            <a:r>
              <a:rPr sz="2000" spc="-155" dirty="0">
                <a:solidFill>
                  <a:srgbClr val="00002E"/>
                </a:solidFill>
                <a:cs typeface="Verdana"/>
              </a:rPr>
              <a:t>'</a:t>
            </a:r>
            <a:r>
              <a:rPr sz="2000" spc="-130" dirty="0">
                <a:solidFill>
                  <a:srgbClr val="00002E"/>
                </a:solidFill>
                <a:cs typeface="Verdana"/>
              </a:rPr>
              <a:t>s</a:t>
            </a:r>
            <a:r>
              <a:rPr sz="2000" spc="-125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170" dirty="0">
                <a:solidFill>
                  <a:srgbClr val="00002E"/>
                </a:solidFill>
                <a:cs typeface="Verdana"/>
              </a:rPr>
              <a:t>a</a:t>
            </a:r>
            <a:r>
              <a:rPr sz="2000" spc="-125" dirty="0">
                <a:solidFill>
                  <a:srgbClr val="00002E"/>
                </a:solidFill>
                <a:cs typeface="Verdana"/>
              </a:rPr>
              <a:t>b</a:t>
            </a:r>
            <a:r>
              <a:rPr sz="2000" spc="-10" dirty="0">
                <a:solidFill>
                  <a:srgbClr val="00002E"/>
                </a:solidFill>
                <a:cs typeface="Verdana"/>
              </a:rPr>
              <a:t>i</a:t>
            </a:r>
            <a:r>
              <a:rPr sz="2000" spc="60" dirty="0">
                <a:solidFill>
                  <a:srgbClr val="00002E"/>
                </a:solidFill>
                <a:cs typeface="Verdana"/>
              </a:rPr>
              <a:t>l</a:t>
            </a:r>
            <a:r>
              <a:rPr sz="2000" spc="-10" dirty="0">
                <a:solidFill>
                  <a:srgbClr val="00002E"/>
                </a:solidFill>
                <a:cs typeface="Verdana"/>
              </a:rPr>
              <a:t>i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t</a:t>
            </a:r>
            <a:r>
              <a:rPr sz="2000" spc="-165" dirty="0">
                <a:solidFill>
                  <a:srgbClr val="00002E"/>
                </a:solidFill>
                <a:cs typeface="Verdana"/>
              </a:rPr>
              <a:t>y</a:t>
            </a:r>
            <a:r>
              <a:rPr sz="2000" spc="-190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t</a:t>
            </a:r>
            <a:r>
              <a:rPr sz="2000" spc="-60" dirty="0">
                <a:solidFill>
                  <a:srgbClr val="00002E"/>
                </a:solidFill>
                <a:cs typeface="Verdana"/>
              </a:rPr>
              <a:t>o</a:t>
            </a:r>
            <a:r>
              <a:rPr lang="en-US" sz="2000" spc="-60" dirty="0">
                <a:solidFill>
                  <a:srgbClr val="00002E"/>
                </a:solidFill>
                <a:cs typeface="Verdana"/>
              </a:rPr>
              <a:t> </a:t>
            </a:r>
            <a:r>
              <a:rPr sz="2000" spc="-60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h</a:t>
            </a:r>
            <a:r>
              <a:rPr sz="2000" spc="-170" dirty="0">
                <a:solidFill>
                  <a:srgbClr val="00002E"/>
                </a:solidFill>
                <a:cs typeface="Verdana"/>
              </a:rPr>
              <a:t>a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n</a:t>
            </a:r>
            <a:r>
              <a:rPr sz="2000" spc="-130" dirty="0">
                <a:solidFill>
                  <a:srgbClr val="00002E"/>
                </a:solidFill>
                <a:cs typeface="Verdana"/>
              </a:rPr>
              <a:t>d</a:t>
            </a:r>
            <a:r>
              <a:rPr sz="2000" spc="60" dirty="0">
                <a:solidFill>
                  <a:srgbClr val="00002E"/>
                </a:solidFill>
                <a:cs typeface="Verdana"/>
              </a:rPr>
              <a:t>l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e</a:t>
            </a:r>
            <a:r>
              <a:rPr sz="2000" spc="-100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60" dirty="0">
                <a:solidFill>
                  <a:srgbClr val="00002E"/>
                </a:solidFill>
                <a:cs typeface="Verdana"/>
              </a:rPr>
              <a:t>l</a:t>
            </a:r>
            <a:r>
              <a:rPr sz="2000" spc="-170" dirty="0">
                <a:solidFill>
                  <a:srgbClr val="00002E"/>
                </a:solidFill>
                <a:cs typeface="Verdana"/>
              </a:rPr>
              <a:t>a</a:t>
            </a:r>
            <a:r>
              <a:rPr sz="2000" spc="-150" dirty="0">
                <a:solidFill>
                  <a:srgbClr val="00002E"/>
                </a:solidFill>
                <a:cs typeface="Verdana"/>
              </a:rPr>
              <a:t>r</a:t>
            </a:r>
            <a:r>
              <a:rPr sz="2000" spc="-130" dirty="0">
                <a:solidFill>
                  <a:srgbClr val="00002E"/>
                </a:solidFill>
                <a:cs typeface="Verdana"/>
              </a:rPr>
              <a:t>g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e</a:t>
            </a:r>
            <a:r>
              <a:rPr sz="2000" spc="-100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130" dirty="0">
                <a:solidFill>
                  <a:srgbClr val="00002E"/>
                </a:solidFill>
                <a:cs typeface="Verdana"/>
              </a:rPr>
              <a:t>d</a:t>
            </a:r>
            <a:r>
              <a:rPr sz="2000" spc="-170" dirty="0">
                <a:solidFill>
                  <a:srgbClr val="00002E"/>
                </a:solidFill>
                <a:cs typeface="Verdana"/>
              </a:rPr>
              <a:t>a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t</a:t>
            </a:r>
            <a:r>
              <a:rPr sz="2000" spc="-170" dirty="0">
                <a:solidFill>
                  <a:srgbClr val="00002E"/>
                </a:solidFill>
                <a:cs typeface="Verdana"/>
              </a:rPr>
              <a:t>a</a:t>
            </a:r>
            <a:r>
              <a:rPr sz="2000" spc="-135" dirty="0">
                <a:solidFill>
                  <a:srgbClr val="00002E"/>
                </a:solidFill>
                <a:cs typeface="Verdana"/>
              </a:rPr>
              <a:t>s</a:t>
            </a:r>
            <a:r>
              <a:rPr sz="2000" spc="-90" dirty="0">
                <a:solidFill>
                  <a:srgbClr val="00002E"/>
                </a:solidFill>
                <a:cs typeface="Verdana"/>
              </a:rPr>
              <a:t>e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t</a:t>
            </a:r>
            <a:r>
              <a:rPr sz="2000" spc="-130" dirty="0">
                <a:solidFill>
                  <a:srgbClr val="00002E"/>
                </a:solidFill>
                <a:cs typeface="Verdana"/>
              </a:rPr>
              <a:t>s</a:t>
            </a:r>
            <a:r>
              <a:rPr sz="2000" spc="-125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170" dirty="0">
                <a:solidFill>
                  <a:srgbClr val="00002E"/>
                </a:solidFill>
                <a:cs typeface="Verdana"/>
              </a:rPr>
              <a:t>a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n</a:t>
            </a:r>
            <a:r>
              <a:rPr sz="2000" spc="-105" dirty="0">
                <a:solidFill>
                  <a:srgbClr val="00002E"/>
                </a:solidFill>
                <a:cs typeface="Verdana"/>
              </a:rPr>
              <a:t>d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170" dirty="0">
                <a:solidFill>
                  <a:srgbClr val="00002E"/>
                </a:solidFill>
                <a:cs typeface="Verdana"/>
              </a:rPr>
              <a:t>a</a:t>
            </a:r>
            <a:r>
              <a:rPr sz="2000" spc="-130" dirty="0">
                <a:solidFill>
                  <a:srgbClr val="00002E"/>
                </a:solidFill>
                <a:cs typeface="Verdana"/>
              </a:rPr>
              <a:t>d</a:t>
            </a:r>
            <a:r>
              <a:rPr sz="2000" spc="-170" dirty="0">
                <a:solidFill>
                  <a:srgbClr val="00002E"/>
                </a:solidFill>
                <a:cs typeface="Verdana"/>
              </a:rPr>
              <a:t>a</a:t>
            </a:r>
            <a:r>
              <a:rPr sz="2000" spc="-130" dirty="0">
                <a:solidFill>
                  <a:srgbClr val="00002E"/>
                </a:solidFill>
                <a:cs typeface="Verdana"/>
              </a:rPr>
              <a:t>p</a:t>
            </a:r>
            <a:r>
              <a:rPr sz="2000" spc="-65" dirty="0">
                <a:solidFill>
                  <a:srgbClr val="00002E"/>
                </a:solidFill>
                <a:cs typeface="Verdana"/>
              </a:rPr>
              <a:t>t</a:t>
            </a:r>
            <a:r>
              <a:rPr lang="en-US" sz="2000" spc="-65" dirty="0">
                <a:solidFill>
                  <a:srgbClr val="00002E"/>
                </a:solidFill>
                <a:cs typeface="Verdana"/>
              </a:rPr>
              <a:t> </a:t>
            </a:r>
            <a:r>
              <a:rPr sz="2000" spc="-65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t</a:t>
            </a:r>
            <a:r>
              <a:rPr sz="2000" spc="-85" dirty="0">
                <a:solidFill>
                  <a:srgbClr val="00002E"/>
                </a:solidFill>
                <a:cs typeface="Verdana"/>
              </a:rPr>
              <a:t>o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45" dirty="0">
                <a:solidFill>
                  <a:srgbClr val="00002E"/>
                </a:solidFill>
                <a:cs typeface="Verdana"/>
              </a:rPr>
              <a:t>f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u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t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u</a:t>
            </a:r>
            <a:r>
              <a:rPr sz="2000" spc="-150" dirty="0">
                <a:solidFill>
                  <a:srgbClr val="00002E"/>
                </a:solidFill>
                <a:cs typeface="Verdana"/>
              </a:rPr>
              <a:t>r</a:t>
            </a:r>
            <a:r>
              <a:rPr sz="2000" spc="-110" dirty="0">
                <a:solidFill>
                  <a:srgbClr val="00002E"/>
                </a:solidFill>
                <a:cs typeface="Verdana"/>
              </a:rPr>
              <a:t>e</a:t>
            </a:r>
            <a:r>
              <a:rPr sz="2000" spc="-100" dirty="0">
                <a:solidFill>
                  <a:srgbClr val="00002E"/>
                </a:solidFill>
                <a:cs typeface="Verdana"/>
              </a:rPr>
              <a:t> </a:t>
            </a:r>
            <a:r>
              <a:rPr sz="2000" spc="-140" dirty="0">
                <a:solidFill>
                  <a:srgbClr val="00002E"/>
                </a:solidFill>
                <a:cs typeface="Verdana"/>
              </a:rPr>
              <a:t>n</a:t>
            </a:r>
            <a:r>
              <a:rPr sz="2000" spc="-90" dirty="0">
                <a:solidFill>
                  <a:srgbClr val="00002E"/>
                </a:solidFill>
                <a:cs typeface="Verdana"/>
              </a:rPr>
              <a:t>ee</a:t>
            </a:r>
            <a:r>
              <a:rPr sz="2000" spc="-130" dirty="0">
                <a:solidFill>
                  <a:srgbClr val="00002E"/>
                </a:solidFill>
                <a:cs typeface="Verdana"/>
              </a:rPr>
              <a:t>d</a:t>
            </a:r>
            <a:r>
              <a:rPr sz="2000" spc="-135" dirty="0">
                <a:solidFill>
                  <a:srgbClr val="00002E"/>
                </a:solidFill>
                <a:cs typeface="Verdana"/>
              </a:rPr>
              <a:t>s</a:t>
            </a:r>
            <a:r>
              <a:rPr sz="2000" spc="-204" dirty="0">
                <a:solidFill>
                  <a:srgbClr val="00002E"/>
                </a:solidFill>
                <a:cs typeface="Verdana"/>
              </a:rPr>
              <a:t>.</a:t>
            </a:r>
            <a:endParaRPr sz="2000" dirty="0"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421" y="1901826"/>
            <a:ext cx="3368179" cy="56361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b="1" spc="-150" dirty="0">
                <a:solidFill>
                  <a:srgbClr val="00002E"/>
                </a:solidFill>
                <a:latin typeface="Arial"/>
                <a:cs typeface="Arial"/>
              </a:rPr>
              <a:t>Conclusion</a:t>
            </a:r>
            <a:endParaRPr sz="35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0421" y="3290798"/>
            <a:ext cx="6468020" cy="1469698"/>
          </a:xfrm>
          <a:prstGeom prst="rect">
            <a:avLst/>
          </a:prstGeom>
        </p:spPr>
        <p:txBody>
          <a:bodyPr vert="horz" wrap="square" lIns="0" tIns="6985" rIns="0" bIns="0" rtlCol="0" anchor="t">
            <a:spAutoFit/>
          </a:bodyPr>
          <a:lstStyle/>
          <a:p>
            <a:pPr marL="12700" marR="5080">
              <a:lnSpc>
                <a:spcPct val="136200"/>
              </a:lnSpc>
              <a:spcBef>
                <a:spcPts val="55"/>
              </a:spcBef>
            </a:pPr>
            <a:r>
              <a:rPr sz="2400" spc="-140" dirty="0">
                <a:solidFill>
                  <a:srgbClr val="00002E"/>
                </a:solidFill>
                <a:cs typeface="Verdana"/>
              </a:rPr>
              <a:t>B</a:t>
            </a:r>
            <a:r>
              <a:rPr sz="2400" spc="-165" dirty="0">
                <a:solidFill>
                  <a:srgbClr val="00002E"/>
                </a:solidFill>
                <a:cs typeface="Verdana"/>
              </a:rPr>
              <a:t>y</a:t>
            </a:r>
            <a:r>
              <a:rPr sz="2400" spc="-190" dirty="0">
                <a:solidFill>
                  <a:srgbClr val="00002E"/>
                </a:solidFill>
                <a:cs typeface="Verdana"/>
              </a:rPr>
              <a:t> </a:t>
            </a:r>
            <a:r>
              <a:rPr sz="2400" spc="60" dirty="0">
                <a:solidFill>
                  <a:srgbClr val="00002E"/>
                </a:solidFill>
                <a:cs typeface="Verdana"/>
              </a:rPr>
              <a:t>l</a:t>
            </a:r>
            <a:r>
              <a:rPr sz="2400" spc="-90" dirty="0">
                <a:solidFill>
                  <a:srgbClr val="00002E"/>
                </a:solidFill>
                <a:cs typeface="Verdana"/>
              </a:rPr>
              <a:t>e</a:t>
            </a:r>
            <a:r>
              <a:rPr sz="2400" spc="-160" dirty="0">
                <a:solidFill>
                  <a:srgbClr val="00002E"/>
                </a:solidFill>
                <a:cs typeface="Verdana"/>
              </a:rPr>
              <a:t>v</a:t>
            </a:r>
            <a:r>
              <a:rPr sz="2400" spc="-90" dirty="0">
                <a:solidFill>
                  <a:srgbClr val="00002E"/>
                </a:solidFill>
                <a:cs typeface="Verdana"/>
              </a:rPr>
              <a:t>e</a:t>
            </a:r>
            <a:r>
              <a:rPr sz="2400" spc="-150" dirty="0">
                <a:solidFill>
                  <a:srgbClr val="00002E"/>
                </a:solidFill>
                <a:cs typeface="Verdana"/>
              </a:rPr>
              <a:t>r</a:t>
            </a:r>
            <a:r>
              <a:rPr sz="2400" spc="-170" dirty="0">
                <a:solidFill>
                  <a:srgbClr val="00002E"/>
                </a:solidFill>
                <a:cs typeface="Verdana"/>
              </a:rPr>
              <a:t>a</a:t>
            </a:r>
            <a:r>
              <a:rPr sz="2400" spc="-130" dirty="0">
                <a:solidFill>
                  <a:srgbClr val="00002E"/>
                </a:solidFill>
                <a:cs typeface="Verdana"/>
              </a:rPr>
              <a:t>g</a:t>
            </a:r>
            <a:r>
              <a:rPr sz="2400" spc="-10" dirty="0">
                <a:solidFill>
                  <a:srgbClr val="00002E"/>
                </a:solidFill>
                <a:cs typeface="Verdana"/>
              </a:rPr>
              <a:t>i</a:t>
            </a:r>
            <a:r>
              <a:rPr sz="2400" spc="-140" dirty="0">
                <a:solidFill>
                  <a:srgbClr val="00002E"/>
                </a:solidFill>
                <a:cs typeface="Verdana"/>
              </a:rPr>
              <a:t>n</a:t>
            </a:r>
            <a:r>
              <a:rPr sz="2400" spc="-105" dirty="0">
                <a:solidFill>
                  <a:srgbClr val="00002E"/>
                </a:solidFill>
                <a:cs typeface="Verdana"/>
              </a:rPr>
              <a:t>g</a:t>
            </a:r>
            <a:r>
              <a:rPr sz="2400" spc="-215" dirty="0">
                <a:solidFill>
                  <a:srgbClr val="00002E"/>
                </a:solidFill>
                <a:cs typeface="Verdana"/>
              </a:rPr>
              <a:t> </a:t>
            </a:r>
            <a:r>
              <a:rPr sz="2400" spc="-135" dirty="0">
                <a:solidFill>
                  <a:srgbClr val="00002E"/>
                </a:solidFill>
                <a:cs typeface="Verdana"/>
              </a:rPr>
              <a:t>A</a:t>
            </a:r>
            <a:r>
              <a:rPr sz="2400" spc="-145" dirty="0">
                <a:solidFill>
                  <a:srgbClr val="00002E"/>
                </a:solidFill>
                <a:cs typeface="Verdana"/>
              </a:rPr>
              <a:t>I</a:t>
            </a:r>
            <a:r>
              <a:rPr sz="2400" spc="-114" dirty="0">
                <a:solidFill>
                  <a:srgbClr val="00002E"/>
                </a:solidFill>
                <a:cs typeface="Verdana"/>
              </a:rPr>
              <a:t>-</a:t>
            </a:r>
            <a:r>
              <a:rPr sz="2400" spc="-125" dirty="0">
                <a:solidFill>
                  <a:srgbClr val="00002E"/>
                </a:solidFill>
                <a:cs typeface="Verdana"/>
              </a:rPr>
              <a:t>b</a:t>
            </a:r>
            <a:r>
              <a:rPr sz="2400" spc="-170" dirty="0">
                <a:solidFill>
                  <a:srgbClr val="00002E"/>
                </a:solidFill>
                <a:cs typeface="Verdana"/>
              </a:rPr>
              <a:t>a</a:t>
            </a:r>
            <a:r>
              <a:rPr sz="2400" spc="-135" dirty="0">
                <a:solidFill>
                  <a:srgbClr val="00002E"/>
                </a:solidFill>
                <a:cs typeface="Verdana"/>
              </a:rPr>
              <a:t>s</a:t>
            </a:r>
            <a:r>
              <a:rPr sz="2400" spc="-90" dirty="0">
                <a:solidFill>
                  <a:srgbClr val="00002E"/>
                </a:solidFill>
                <a:cs typeface="Verdana"/>
              </a:rPr>
              <a:t>e</a:t>
            </a:r>
            <a:r>
              <a:rPr sz="2400" spc="-105" dirty="0">
                <a:solidFill>
                  <a:srgbClr val="00002E"/>
                </a:solidFill>
                <a:cs typeface="Verdana"/>
              </a:rPr>
              <a:t>d</a:t>
            </a:r>
            <a:r>
              <a:rPr sz="2400" spc="-140" dirty="0">
                <a:solidFill>
                  <a:srgbClr val="00002E"/>
                </a:solidFill>
                <a:cs typeface="Verdana"/>
              </a:rPr>
              <a:t> </a:t>
            </a:r>
            <a:r>
              <a:rPr sz="2400" spc="-135" dirty="0">
                <a:solidFill>
                  <a:srgbClr val="00002E"/>
                </a:solidFill>
                <a:cs typeface="Verdana"/>
              </a:rPr>
              <a:t>s</a:t>
            </a:r>
            <a:r>
              <a:rPr sz="2400" spc="-160" dirty="0">
                <a:solidFill>
                  <a:srgbClr val="00002E"/>
                </a:solidFill>
                <a:cs typeface="Verdana"/>
              </a:rPr>
              <a:t>k</a:t>
            </a:r>
            <a:r>
              <a:rPr sz="2400" spc="-10" dirty="0">
                <a:solidFill>
                  <a:srgbClr val="00002E"/>
                </a:solidFill>
                <a:cs typeface="Verdana"/>
              </a:rPr>
              <a:t>i</a:t>
            </a:r>
            <a:r>
              <a:rPr sz="2400" spc="60" dirty="0">
                <a:solidFill>
                  <a:srgbClr val="00002E"/>
                </a:solidFill>
                <a:cs typeface="Verdana"/>
              </a:rPr>
              <a:t>l</a:t>
            </a:r>
            <a:r>
              <a:rPr sz="2400" spc="30" dirty="0">
                <a:solidFill>
                  <a:srgbClr val="00002E"/>
                </a:solidFill>
                <a:cs typeface="Verdana"/>
              </a:rPr>
              <a:t>l</a:t>
            </a:r>
            <a:r>
              <a:rPr sz="2400" spc="-90" dirty="0">
                <a:solidFill>
                  <a:srgbClr val="00002E"/>
                </a:solidFill>
                <a:cs typeface="Verdana"/>
              </a:rPr>
              <a:t> </a:t>
            </a:r>
            <a:r>
              <a:rPr sz="2400" spc="-240" dirty="0">
                <a:solidFill>
                  <a:srgbClr val="00002E"/>
                </a:solidFill>
                <a:cs typeface="Verdana"/>
              </a:rPr>
              <a:t>m</a:t>
            </a:r>
            <a:r>
              <a:rPr sz="2400" spc="-170" dirty="0">
                <a:solidFill>
                  <a:srgbClr val="00002E"/>
                </a:solidFill>
                <a:cs typeface="Verdana"/>
              </a:rPr>
              <a:t>a</a:t>
            </a:r>
            <a:r>
              <a:rPr sz="2400" spc="-110" dirty="0">
                <a:solidFill>
                  <a:srgbClr val="00002E"/>
                </a:solidFill>
                <a:cs typeface="Verdana"/>
              </a:rPr>
              <a:t>t</a:t>
            </a:r>
            <a:r>
              <a:rPr sz="2400" spc="-60" dirty="0">
                <a:solidFill>
                  <a:srgbClr val="00002E"/>
                </a:solidFill>
                <a:cs typeface="Verdana"/>
              </a:rPr>
              <a:t>c</a:t>
            </a:r>
            <a:r>
              <a:rPr sz="2400" spc="-140" dirty="0">
                <a:solidFill>
                  <a:srgbClr val="00002E"/>
                </a:solidFill>
                <a:cs typeface="Verdana"/>
              </a:rPr>
              <a:t>h</a:t>
            </a:r>
            <a:r>
              <a:rPr sz="2400" spc="-10" dirty="0">
                <a:solidFill>
                  <a:srgbClr val="00002E"/>
                </a:solidFill>
                <a:cs typeface="Verdana"/>
              </a:rPr>
              <a:t>i</a:t>
            </a:r>
            <a:r>
              <a:rPr sz="2400" spc="-140" dirty="0">
                <a:solidFill>
                  <a:srgbClr val="00002E"/>
                </a:solidFill>
                <a:cs typeface="Verdana"/>
              </a:rPr>
              <a:t>n</a:t>
            </a:r>
            <a:r>
              <a:rPr sz="2400" spc="-105" dirty="0">
                <a:solidFill>
                  <a:srgbClr val="00002E"/>
                </a:solidFill>
                <a:cs typeface="Verdana"/>
              </a:rPr>
              <a:t>g</a:t>
            </a:r>
            <a:r>
              <a:rPr sz="2400" spc="-140" dirty="0">
                <a:solidFill>
                  <a:srgbClr val="00002E"/>
                </a:solidFill>
                <a:cs typeface="Verdana"/>
              </a:rPr>
              <a:t> </a:t>
            </a:r>
            <a:r>
              <a:rPr sz="2400" spc="-170" dirty="0">
                <a:solidFill>
                  <a:srgbClr val="00002E"/>
                </a:solidFill>
                <a:cs typeface="Verdana"/>
              </a:rPr>
              <a:t>a</a:t>
            </a:r>
            <a:r>
              <a:rPr sz="2400" spc="-140" dirty="0">
                <a:solidFill>
                  <a:srgbClr val="00002E"/>
                </a:solidFill>
                <a:cs typeface="Verdana"/>
              </a:rPr>
              <a:t>n</a:t>
            </a:r>
            <a:r>
              <a:rPr sz="2400" spc="-105" dirty="0">
                <a:solidFill>
                  <a:srgbClr val="00002E"/>
                </a:solidFill>
                <a:cs typeface="Verdana"/>
              </a:rPr>
              <a:t>d</a:t>
            </a:r>
            <a:r>
              <a:rPr sz="2400" spc="-140" dirty="0">
                <a:solidFill>
                  <a:srgbClr val="00002E"/>
                </a:solidFill>
                <a:cs typeface="Verdana"/>
              </a:rPr>
              <a:t> </a:t>
            </a:r>
            <a:r>
              <a:rPr sz="2400" spc="-60" dirty="0">
                <a:solidFill>
                  <a:srgbClr val="00002E"/>
                </a:solidFill>
                <a:cs typeface="Verdana"/>
              </a:rPr>
              <a:t>c</a:t>
            </a:r>
            <a:r>
              <a:rPr sz="2400" spc="-105" dirty="0">
                <a:solidFill>
                  <a:srgbClr val="00002E"/>
                </a:solidFill>
                <a:cs typeface="Verdana"/>
              </a:rPr>
              <a:t>o</a:t>
            </a:r>
            <a:r>
              <a:rPr sz="2400" spc="-130" dirty="0">
                <a:solidFill>
                  <a:srgbClr val="00002E"/>
                </a:solidFill>
                <a:cs typeface="Verdana"/>
              </a:rPr>
              <a:t>d</a:t>
            </a:r>
            <a:r>
              <a:rPr sz="2400" spc="-10" dirty="0">
                <a:solidFill>
                  <a:srgbClr val="00002E"/>
                </a:solidFill>
                <a:cs typeface="Verdana"/>
              </a:rPr>
              <a:t>i</a:t>
            </a:r>
            <a:r>
              <a:rPr sz="2400" spc="-140" dirty="0">
                <a:solidFill>
                  <a:srgbClr val="00002E"/>
                </a:solidFill>
                <a:cs typeface="Verdana"/>
              </a:rPr>
              <a:t>n</a:t>
            </a:r>
            <a:r>
              <a:rPr sz="2400" spc="-105" dirty="0">
                <a:solidFill>
                  <a:srgbClr val="00002E"/>
                </a:solidFill>
                <a:cs typeface="Verdana"/>
              </a:rPr>
              <a:t>g</a:t>
            </a:r>
            <a:r>
              <a:rPr sz="2400" spc="-140" dirty="0">
                <a:solidFill>
                  <a:srgbClr val="00002E"/>
                </a:solidFill>
                <a:cs typeface="Verdana"/>
              </a:rPr>
              <a:t> </a:t>
            </a:r>
            <a:r>
              <a:rPr sz="2400" spc="-110" dirty="0">
                <a:solidFill>
                  <a:srgbClr val="00002E"/>
                </a:solidFill>
                <a:cs typeface="Verdana"/>
              </a:rPr>
              <a:t>t</a:t>
            </a:r>
            <a:r>
              <a:rPr sz="2400" spc="-90" dirty="0">
                <a:solidFill>
                  <a:srgbClr val="00002E"/>
                </a:solidFill>
                <a:cs typeface="Verdana"/>
              </a:rPr>
              <a:t>e</a:t>
            </a:r>
            <a:r>
              <a:rPr sz="2400" spc="-135" dirty="0">
                <a:solidFill>
                  <a:srgbClr val="00002E"/>
                </a:solidFill>
                <a:cs typeface="Verdana"/>
              </a:rPr>
              <a:t>s</a:t>
            </a:r>
            <a:r>
              <a:rPr sz="2400" spc="-110" dirty="0">
                <a:solidFill>
                  <a:srgbClr val="00002E"/>
                </a:solidFill>
                <a:cs typeface="Verdana"/>
              </a:rPr>
              <a:t>t</a:t>
            </a:r>
            <a:r>
              <a:rPr sz="2400" spc="-135" dirty="0">
                <a:solidFill>
                  <a:srgbClr val="00002E"/>
                </a:solidFill>
                <a:cs typeface="Verdana"/>
              </a:rPr>
              <a:t>s</a:t>
            </a:r>
            <a:r>
              <a:rPr sz="2400" spc="-190" dirty="0">
                <a:solidFill>
                  <a:srgbClr val="00002E"/>
                </a:solidFill>
                <a:cs typeface="Verdana"/>
              </a:rPr>
              <a:t>,</a:t>
            </a:r>
            <a:r>
              <a:rPr sz="2400" spc="-215" dirty="0">
                <a:solidFill>
                  <a:srgbClr val="00002E"/>
                </a:solidFill>
                <a:cs typeface="Verdana"/>
              </a:rPr>
              <a:t> </a:t>
            </a:r>
            <a:r>
              <a:rPr sz="2400" spc="-125" dirty="0">
                <a:solidFill>
                  <a:srgbClr val="00002E"/>
                </a:solidFill>
                <a:cs typeface="Verdana"/>
              </a:rPr>
              <a:t>b</a:t>
            </a:r>
            <a:r>
              <a:rPr sz="2400" spc="-140" dirty="0">
                <a:solidFill>
                  <a:srgbClr val="00002E"/>
                </a:solidFill>
                <a:cs typeface="Verdana"/>
              </a:rPr>
              <a:t>u</a:t>
            </a:r>
            <a:r>
              <a:rPr sz="2400" spc="-135" dirty="0">
                <a:solidFill>
                  <a:srgbClr val="00002E"/>
                </a:solidFill>
                <a:cs typeface="Verdana"/>
              </a:rPr>
              <a:t>s</a:t>
            </a:r>
            <a:r>
              <a:rPr sz="2400" spc="-10" dirty="0">
                <a:solidFill>
                  <a:srgbClr val="00002E"/>
                </a:solidFill>
                <a:cs typeface="Verdana"/>
              </a:rPr>
              <a:t>i</a:t>
            </a:r>
            <a:r>
              <a:rPr sz="2400" spc="-140" dirty="0">
                <a:solidFill>
                  <a:srgbClr val="00002E"/>
                </a:solidFill>
                <a:cs typeface="Verdana"/>
              </a:rPr>
              <a:t>n</a:t>
            </a:r>
            <a:r>
              <a:rPr sz="2400" spc="-90" dirty="0">
                <a:solidFill>
                  <a:srgbClr val="00002E"/>
                </a:solidFill>
                <a:cs typeface="Verdana"/>
              </a:rPr>
              <a:t>e</a:t>
            </a:r>
            <a:r>
              <a:rPr sz="2400" spc="-135" dirty="0">
                <a:solidFill>
                  <a:srgbClr val="00002E"/>
                </a:solidFill>
                <a:cs typeface="Verdana"/>
              </a:rPr>
              <a:t>ss</a:t>
            </a:r>
            <a:r>
              <a:rPr sz="2400" spc="-90" dirty="0">
                <a:solidFill>
                  <a:srgbClr val="00002E"/>
                </a:solidFill>
                <a:cs typeface="Verdana"/>
              </a:rPr>
              <a:t>e</a:t>
            </a:r>
            <a:r>
              <a:rPr sz="2400" spc="-130" dirty="0">
                <a:solidFill>
                  <a:srgbClr val="00002E"/>
                </a:solidFill>
                <a:cs typeface="Verdana"/>
              </a:rPr>
              <a:t>s</a:t>
            </a:r>
            <a:r>
              <a:rPr sz="2400" spc="-125" dirty="0">
                <a:solidFill>
                  <a:srgbClr val="00002E"/>
                </a:solidFill>
                <a:cs typeface="Verdana"/>
              </a:rPr>
              <a:t> </a:t>
            </a:r>
            <a:r>
              <a:rPr sz="2400" spc="-60" dirty="0">
                <a:solidFill>
                  <a:srgbClr val="00002E"/>
                </a:solidFill>
                <a:cs typeface="Verdana"/>
              </a:rPr>
              <a:t>c</a:t>
            </a:r>
            <a:r>
              <a:rPr sz="2400" spc="-170" dirty="0">
                <a:solidFill>
                  <a:srgbClr val="00002E"/>
                </a:solidFill>
                <a:cs typeface="Verdana"/>
              </a:rPr>
              <a:t>a</a:t>
            </a:r>
            <a:r>
              <a:rPr sz="2400" spc="-75" dirty="0">
                <a:solidFill>
                  <a:srgbClr val="00002E"/>
                </a:solidFill>
                <a:cs typeface="Verdana"/>
              </a:rPr>
              <a:t>n</a:t>
            </a:r>
            <a:r>
              <a:rPr lang="en-US" sz="2400" spc="-75" dirty="0">
                <a:solidFill>
                  <a:srgbClr val="00002E"/>
                </a:solidFill>
                <a:cs typeface="Verdana"/>
              </a:rPr>
              <a:t> </a:t>
            </a:r>
            <a:r>
              <a:rPr sz="2400" spc="-75" dirty="0">
                <a:solidFill>
                  <a:srgbClr val="00002E"/>
                </a:solidFill>
                <a:cs typeface="Verdana"/>
              </a:rPr>
              <a:t> </a:t>
            </a:r>
            <a:r>
              <a:rPr sz="2400" spc="-95" dirty="0">
                <a:solidFill>
                  <a:srgbClr val="00002E"/>
                </a:solidFill>
                <a:cs typeface="Verdana"/>
              </a:rPr>
              <a:t>optimize</a:t>
            </a:r>
            <a:r>
              <a:rPr sz="2400" spc="-100" dirty="0">
                <a:solidFill>
                  <a:srgbClr val="00002E"/>
                </a:solidFill>
                <a:cs typeface="Verdana"/>
              </a:rPr>
              <a:t> </a:t>
            </a:r>
            <a:r>
              <a:rPr sz="2400" spc="-90" dirty="0">
                <a:solidFill>
                  <a:srgbClr val="00002E"/>
                </a:solidFill>
                <a:cs typeface="Verdana"/>
              </a:rPr>
              <a:t>their</a:t>
            </a:r>
            <a:r>
              <a:rPr sz="2400" spc="-150" dirty="0">
                <a:solidFill>
                  <a:srgbClr val="00002E"/>
                </a:solidFill>
                <a:cs typeface="Verdana"/>
              </a:rPr>
              <a:t> </a:t>
            </a:r>
            <a:r>
              <a:rPr sz="2400" spc="-95" dirty="0">
                <a:solidFill>
                  <a:srgbClr val="00002E"/>
                </a:solidFill>
                <a:cs typeface="Verdana"/>
              </a:rPr>
              <a:t>hiring</a:t>
            </a:r>
            <a:r>
              <a:rPr sz="2400" spc="-135" dirty="0">
                <a:solidFill>
                  <a:srgbClr val="00002E"/>
                </a:solidFill>
                <a:cs typeface="Verdana"/>
              </a:rPr>
              <a:t> </a:t>
            </a:r>
            <a:r>
              <a:rPr sz="2400" spc="-125" dirty="0">
                <a:solidFill>
                  <a:srgbClr val="00002E"/>
                </a:solidFill>
                <a:cs typeface="Verdana"/>
              </a:rPr>
              <a:t>process,</a:t>
            </a:r>
            <a:r>
              <a:rPr sz="2400" spc="-215" dirty="0">
                <a:solidFill>
                  <a:srgbClr val="00002E"/>
                </a:solidFill>
                <a:cs typeface="Verdana"/>
              </a:rPr>
              <a:t> </a:t>
            </a:r>
            <a:r>
              <a:rPr sz="2400" spc="-85" dirty="0">
                <a:solidFill>
                  <a:srgbClr val="00002E"/>
                </a:solidFill>
                <a:cs typeface="Verdana"/>
              </a:rPr>
              <a:t>identify</a:t>
            </a:r>
            <a:r>
              <a:rPr sz="2400" spc="-185" dirty="0">
                <a:solidFill>
                  <a:srgbClr val="00002E"/>
                </a:solidFill>
                <a:cs typeface="Verdana"/>
              </a:rPr>
              <a:t> </a:t>
            </a:r>
            <a:r>
              <a:rPr sz="2400" spc="-105" dirty="0">
                <a:solidFill>
                  <a:srgbClr val="00002E"/>
                </a:solidFill>
                <a:cs typeface="Verdana"/>
              </a:rPr>
              <a:t>top</a:t>
            </a:r>
            <a:r>
              <a:rPr sz="2400" spc="-140" dirty="0">
                <a:solidFill>
                  <a:srgbClr val="00002E"/>
                </a:solidFill>
                <a:cs typeface="Verdana"/>
              </a:rPr>
              <a:t> </a:t>
            </a:r>
            <a:r>
              <a:rPr sz="2400" spc="-120" dirty="0">
                <a:solidFill>
                  <a:srgbClr val="00002E"/>
                </a:solidFill>
                <a:cs typeface="Verdana"/>
              </a:rPr>
              <a:t>candidates,</a:t>
            </a:r>
            <a:r>
              <a:rPr sz="2400" spc="-215" dirty="0">
                <a:solidFill>
                  <a:srgbClr val="00002E"/>
                </a:solidFill>
                <a:cs typeface="Verdana"/>
              </a:rPr>
              <a:t> </a:t>
            </a:r>
            <a:r>
              <a:rPr sz="2400" spc="-140" dirty="0">
                <a:solidFill>
                  <a:srgbClr val="00002E"/>
                </a:solidFill>
                <a:cs typeface="Verdana"/>
              </a:rPr>
              <a:t>and</a:t>
            </a:r>
            <a:r>
              <a:rPr sz="2400" spc="-135" dirty="0">
                <a:solidFill>
                  <a:srgbClr val="00002E"/>
                </a:solidFill>
                <a:cs typeface="Verdana"/>
              </a:rPr>
              <a:t> </a:t>
            </a:r>
            <a:r>
              <a:rPr sz="2400" spc="-65" dirty="0">
                <a:solidFill>
                  <a:srgbClr val="00002E"/>
                </a:solidFill>
                <a:cs typeface="Verdana"/>
              </a:rPr>
              <a:t>build</a:t>
            </a:r>
            <a:r>
              <a:rPr sz="2400" spc="-135" dirty="0">
                <a:solidFill>
                  <a:srgbClr val="00002E"/>
                </a:solidFill>
                <a:cs typeface="Verdana"/>
              </a:rPr>
              <a:t> </a:t>
            </a:r>
            <a:r>
              <a:rPr sz="2400" spc="-85" dirty="0">
                <a:solidFill>
                  <a:srgbClr val="00002E"/>
                </a:solidFill>
                <a:cs typeface="Verdana"/>
              </a:rPr>
              <a:t>exceptional</a:t>
            </a:r>
            <a:r>
              <a:rPr lang="en-US" sz="2400" spc="-85" dirty="0">
                <a:solidFill>
                  <a:srgbClr val="00002E"/>
                </a:solidFill>
                <a:cs typeface="Verdana"/>
              </a:rPr>
              <a:t> </a:t>
            </a:r>
            <a:r>
              <a:rPr sz="2400" spc="-480" dirty="0">
                <a:solidFill>
                  <a:srgbClr val="00002E"/>
                </a:solidFill>
                <a:cs typeface="Verdana"/>
              </a:rPr>
              <a:t> </a:t>
            </a:r>
            <a:r>
              <a:rPr sz="2400" spc="-160" dirty="0">
                <a:solidFill>
                  <a:srgbClr val="00002E"/>
                </a:solidFill>
                <a:cs typeface="Verdana"/>
              </a:rPr>
              <a:t>teams.</a:t>
            </a:r>
            <a:endParaRPr lang="en-US" sz="2400" dirty="0">
              <a:ea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0"/>
            <a:ext cx="4286249" cy="64198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316</Words>
  <Application>Microsoft Office PowerPoint</Application>
  <PresentationFormat>Custom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Verdana</vt:lpstr>
      <vt:lpstr>Office Theme</vt:lpstr>
      <vt:lpstr>PowerPoint Presentation</vt:lpstr>
      <vt:lpstr>Overview of AI Based Skill  Matching</vt:lpstr>
      <vt:lpstr>How to Create a Generative AI Based  Skill Matching Algorithm</vt:lpstr>
      <vt:lpstr>Implementing Coding Tests for  Candidates</vt:lpstr>
      <vt:lpstr>Use Case</vt:lpstr>
      <vt:lpstr>Evaluating Candidate's Code Using AI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 Chaudhari</dc:creator>
  <cp:lastModifiedBy>Yogesh Chaudhari</cp:lastModifiedBy>
  <cp:revision>107</cp:revision>
  <dcterms:created xsi:type="dcterms:W3CDTF">2023-10-28T22:13:06Z</dcterms:created>
  <dcterms:modified xsi:type="dcterms:W3CDTF">2023-10-29T03:50:42Z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2023-10-28T00:00:00Z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2023-10-28T00:00:00Z</vt:filetime>
  </property>
</Properties>
</file>