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Bold" charset="1" panose="02030802070405020303"/>
      <p:regular r:id="rId22"/>
    </p:embeddedFont>
    <p:embeddedFont>
      <p:font typeface="Trebuchet MS" charset="1" panose="020B0603020202020204"/>
      <p:regular r:id="rId23"/>
    </p:embeddedFont>
    <p:embeddedFont>
      <p:font typeface="TT Rounds Condensed" charset="1" panose="02000506030000020003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335756" y="190538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4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43212" y="4655499"/>
            <a:ext cx="1273302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 S. SOUNDARAPANDI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2213111036155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B.COM(GENRAL)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GOVERNMENT ARTS COLLEAGE NANDANAM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NM ID : asunm13112022batch2230115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48740" y="1975009"/>
            <a:ext cx="11818620" cy="5873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Collection of data from kaggle.com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Selection of data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Selection of analysis (salary, department and employee type)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Uses of various techniques in the excel (pivot table , slicers , pie chart etc)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Clearing unwanted datas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Using graph charts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Finding result 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79360" y="950760"/>
            <a:ext cx="11908076" cy="7471081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3291840" y="8065772"/>
            <a:ext cx="7734144" cy="97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Sum of salaries of the female employees in all department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48790" y="1405890"/>
            <a:ext cx="11932920" cy="724662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606040" y="8388669"/>
            <a:ext cx="9761220" cy="106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1540" y="2893695"/>
            <a:ext cx="13533120" cy="40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spc="3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4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1931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978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4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584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685800" y="464185"/>
            <a:ext cx="11515725" cy="384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  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3960"/>
              </a:lnSpc>
            </a:pPr>
            <a:r>
              <a:rPr lang="en-US" b="true" sz="33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aim of this project is to address the problem that is difficult to evaluate employee performance and to know the sum of salaries of the employees in department wise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4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85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4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210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85850" y="1378585"/>
            <a:ext cx="7521893" cy="455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b="true" sz="48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</a:t>
            </a:r>
            <a:r>
              <a:rPr lang="en-US" sz="48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Management of the company</a:t>
            </a:r>
          </a:p>
          <a:p>
            <a:pPr algn="l">
              <a:lnSpc>
                <a:spcPts val="5759"/>
              </a:lnSpc>
            </a:pPr>
            <a:r>
              <a:rPr lang="en-US" sz="48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2.Statistical department</a:t>
            </a:r>
          </a:p>
          <a:p>
            <a:pPr algn="l">
              <a:lnSpc>
                <a:spcPts val="5759"/>
              </a:lnSpc>
            </a:pPr>
            <a:r>
              <a:rPr lang="en-US" sz="48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3.Financial departmenmts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4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006340" y="3360420"/>
            <a:ext cx="7932420" cy="36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217" indent="-298609" lvl="1">
              <a:lnSpc>
                <a:spcPts val="3960"/>
              </a:lnSpc>
              <a:buFont typeface="Arial"/>
              <a:buChar char="•"/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 have used various techniques in excel like</a:t>
            </a:r>
          </a:p>
          <a:p>
            <a:pPr algn="l" marL="597217" indent="-298609" lvl="1">
              <a:lnSpc>
                <a:spcPts val="3960"/>
              </a:lnSpc>
              <a:buFont typeface="Arial"/>
              <a:buChar char="•"/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Conditional formulating : to finding null values </a:t>
            </a:r>
          </a:p>
          <a:p>
            <a:pPr algn="l" marL="597217" indent="-298609" lvl="1">
              <a:lnSpc>
                <a:spcPts val="3960"/>
              </a:lnSpc>
              <a:buFont typeface="Arial"/>
              <a:buChar char="•"/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Pivot table : to make the data in presentable and neat maner  </a:t>
            </a:r>
          </a:p>
          <a:p>
            <a:pPr algn="l" marL="597217" indent="-298609" lvl="1">
              <a:lnSpc>
                <a:spcPts val="3960"/>
              </a:lnSpc>
              <a:buFont typeface="Arial"/>
              <a:buChar char="•"/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Alignment to centre the data so that it will look nice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03131"/>
            <a:ext cx="16095978" cy="22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  <a:p>
            <a:pPr algn="l">
              <a:lnSpc>
                <a:spcPts val="864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77340" y="2187908"/>
            <a:ext cx="9418320" cy="457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217" indent="-298609" lvl="1">
              <a:lnSpc>
                <a:spcPts val="3960"/>
              </a:lnSpc>
              <a:buFont typeface="Arial"/>
              <a:buChar char="•"/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this I have used the data which I have collected from kaggle.com</a:t>
            </a:r>
          </a:p>
          <a:p>
            <a:pPr algn="l" marL="597217" indent="-298609" lvl="1">
              <a:lnSpc>
                <a:spcPts val="3960"/>
              </a:lnSpc>
              <a:buFont typeface="Arial"/>
              <a:buChar char="•"/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data which are all used in my project are as follows; </a:t>
            </a:r>
          </a:p>
          <a:p>
            <a:pPr algn="l" marL="488632" indent="-244316" lvl="1">
              <a:lnSpc>
                <a:spcPts val="3240"/>
              </a:lnSpc>
              <a:buAutoNum type="romanL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id : alpha numeric</a:t>
            </a:r>
          </a:p>
          <a:p>
            <a:pPr algn="l" marL="488632" indent="-244316" lvl="1">
              <a:lnSpc>
                <a:spcPts val="3240"/>
              </a:lnSpc>
              <a:buAutoNum type="romanL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Name :   alphabets                  </a:t>
            </a:r>
          </a:p>
          <a:p>
            <a:pPr algn="l" marL="488632" indent="-244316" lvl="1">
              <a:lnSpc>
                <a:spcPts val="3240"/>
              </a:lnSpc>
              <a:buAutoNum type="romanL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Gender : alphabets</a:t>
            </a:r>
          </a:p>
          <a:p>
            <a:pPr algn="l" marL="488632" indent="-244316" lvl="1">
              <a:lnSpc>
                <a:spcPts val="3240"/>
              </a:lnSpc>
              <a:buAutoNum type="romanL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Salary : numeric</a:t>
            </a:r>
          </a:p>
          <a:p>
            <a:pPr algn="l" marL="488632" indent="-244316" lvl="1">
              <a:lnSpc>
                <a:spcPts val="3240"/>
              </a:lnSpc>
              <a:buAutoNum type="romanL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type :alphabets</a:t>
            </a:r>
          </a:p>
          <a:p>
            <a:pPr algn="l" marL="488632" indent="-244316" lvl="1">
              <a:lnSpc>
                <a:spcPts val="3240"/>
              </a:lnSpc>
              <a:buAutoNum type="romanLcPeriod" startAt="1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Work location :alphabets                     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744492" y="3614736"/>
            <a:ext cx="10085808" cy="2723823"/>
            <a:chOff x="0" y="0"/>
            <a:chExt cx="13447744" cy="36317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447776" cy="3631819"/>
            </a:xfrm>
            <a:custGeom>
              <a:avLst/>
              <a:gdLst/>
              <a:ahLst/>
              <a:cxnLst/>
              <a:rect r="r" b="b" t="t" l="l"/>
              <a:pathLst>
                <a:path h="3631819" w="13447776">
                  <a:moveTo>
                    <a:pt x="0" y="0"/>
                  </a:moveTo>
                  <a:lnTo>
                    <a:pt x="13447776" y="0"/>
                  </a:lnTo>
                  <a:lnTo>
                    <a:pt x="13447776" y="3631819"/>
                  </a:lnTo>
                  <a:lnTo>
                    <a:pt x="0" y="3631819"/>
                  </a:lnTo>
                  <a:close/>
                </a:path>
              </a:pathLst>
            </a:custGeom>
            <a:solidFill>
              <a:srgbClr val="B9CDE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"/>
              <a:ext cx="13447744" cy="364128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5040"/>
                </a:lnSpc>
              </a:pPr>
              <a:r>
                <a:rPr lang="en-US" sz="4200" spc="3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In this project I have used picot chart and slicers in the separate excel sheet so it makes very easy to understand for the users who are going to use it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DAGPldLNc_8</dc:identifier>
  <dcterms:modified xsi:type="dcterms:W3CDTF">2011-08-01T06:04:30Z</dcterms:modified>
  <cp:revision>1</cp:revision>
  <dc:title>Employee_Data_Analysis_2 (6) ppt.pptx Sathish .pptx</dc:title>
</cp:coreProperties>
</file>