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4" d="100"/>
          <a:sy n="64" d="100"/>
        </p:scale>
        <p:origin x="26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94CE-3B1F-4FFD-A671-80E7859C08BA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B577E-0002-4E9F-8FED-E766EA523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66700" y="2162175"/>
            <a:ext cx="6281738" cy="3533775"/>
          </a:xfrm>
        </p:spPr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B577E-0002-4E9F-8FED-E766EA523F36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2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04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7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6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05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64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A5C7-4EE2-4A47-A118-E749841EB97E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999C-F73C-462A-AEE2-AB2FF30CB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67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01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842137" y="501851"/>
            <a:ext cx="2143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Nosso foco de clientes seriam aqueles que utilizam filas frequentemente, possuem um smartphone e querem praticidade. De acordo com a nossa pesquisa de mercado, seria um público alvo de 18 a acima de 30 </a:t>
            </a:r>
            <a:r>
              <a:rPr lang="pt-BR" sz="1200" dirty="0" smtClean="0"/>
              <a:t>anos.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04072" y="3916516"/>
            <a:ext cx="24764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Os canais para utilização do </a:t>
            </a:r>
            <a:r>
              <a:rPr lang="pt-BR" sz="1200" dirty="0" err="1" smtClean="0"/>
              <a:t>SoundGate</a:t>
            </a:r>
            <a:r>
              <a:rPr lang="pt-BR" sz="1200" dirty="0" smtClean="0"/>
              <a:t> seria o site para cadastro e aplicativo disponíveis na </a:t>
            </a:r>
            <a:r>
              <a:rPr lang="pt-BR" sz="1200" dirty="0" err="1" smtClean="0"/>
              <a:t>AppStore</a:t>
            </a:r>
            <a:r>
              <a:rPr lang="pt-BR" sz="1200" dirty="0" smtClean="0"/>
              <a:t> e </a:t>
            </a:r>
            <a:r>
              <a:rPr lang="pt-BR" sz="1200" dirty="0" err="1" smtClean="0"/>
              <a:t>PlayStore</a:t>
            </a:r>
            <a:r>
              <a:rPr lang="pt-BR" sz="1200" dirty="0" smtClean="0"/>
              <a:t> podendo efetuar o download para a utilização do mesmo.</a:t>
            </a: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85280" y="615264"/>
            <a:ext cx="2359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Um dos nossos clientes seriam as empresas que prestam serviços, com um relacionamento dividido em 3 categorias: </a:t>
            </a:r>
            <a:br>
              <a:rPr lang="pt-BR" sz="1000" dirty="0"/>
            </a:br>
            <a:r>
              <a:rPr lang="pt-BR" sz="1000" dirty="0"/>
              <a:t>Aquisição onde ele pode tirar dúvidas sobre o produto e suporte caso tiver dificuldades técnicas após a aquisição, ofereceríamos atendimento pela plataforma de chat e telefone com custo baixo de alguns funcionário e uma linha telefônica PABX, proporcionando uma cobertura total do produto, as pessoas responsáveis por essas áreas teriam um treinamento intensivo de atendimento ao cliente.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1250" y="24419"/>
            <a:ext cx="17262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Parceiros chaves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76132" y="39630"/>
            <a:ext cx="18446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Atividades chaves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895301" y="49643"/>
            <a:ext cx="2316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Preposições de valores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324801" y="27755"/>
            <a:ext cx="22247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Relacionamento com clientes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774660" y="53771"/>
            <a:ext cx="2192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Segmento de clientes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312926" y="3454816"/>
            <a:ext cx="793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Canais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489258" y="3462419"/>
            <a:ext cx="1730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Recursos Chaves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426941" y="4043424"/>
            <a:ext cx="2369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Para proposição de valor o recurso chave seria um ecossistema bem estruturado para conseguirmos prover o serviço com uma qualidade minimamente perfeita.</a:t>
            </a:r>
            <a:br>
              <a:rPr lang="pt-BR" sz="900" dirty="0"/>
            </a:br>
            <a:r>
              <a:rPr lang="pt-BR" sz="900" dirty="0"/>
              <a:t>Para Canais um recurso essencial seria a verba </a:t>
            </a:r>
            <a:r>
              <a:rPr lang="pt-BR" sz="900" dirty="0" smtClean="0"/>
              <a:t>necessária para </a:t>
            </a:r>
            <a:r>
              <a:rPr lang="pt-BR" sz="900" dirty="0"/>
              <a:t>a contratação dos canais de propagação do produto.</a:t>
            </a:r>
            <a:br>
              <a:rPr lang="pt-BR" sz="900" dirty="0"/>
            </a:br>
            <a:r>
              <a:rPr lang="pt-BR" sz="900" dirty="0"/>
              <a:t>Para Relacionamento com os clientes seria indispensável </a:t>
            </a:r>
            <a:r>
              <a:rPr lang="pt-BR" sz="900" dirty="0" smtClean="0"/>
              <a:t>uma sede </a:t>
            </a:r>
            <a:r>
              <a:rPr lang="pt-BR" sz="900" dirty="0"/>
              <a:t>onde teríamos que ter uma infraestrutura que suprisse </a:t>
            </a:r>
            <a:r>
              <a:rPr lang="pt-BR" sz="900" dirty="0" smtClean="0"/>
              <a:t>a necessidade </a:t>
            </a:r>
            <a:r>
              <a:rPr lang="pt-BR" sz="900" dirty="0"/>
              <a:t>de nossos funcionários, provendo coisas como,</a:t>
            </a:r>
            <a:br>
              <a:rPr lang="pt-BR" sz="900" dirty="0"/>
            </a:br>
            <a:r>
              <a:rPr lang="pt-BR" sz="900" dirty="0"/>
              <a:t>computadores, um ambiente incentivador e confortável </a:t>
            </a:r>
            <a:r>
              <a:rPr lang="pt-BR" sz="900" dirty="0" smtClean="0"/>
              <a:t>e cômodo </a:t>
            </a:r>
            <a:r>
              <a:rPr lang="pt-BR" sz="900" dirty="0"/>
              <a:t>(perto de estações de metrô).</a:t>
            </a:r>
            <a:br>
              <a:rPr lang="pt-BR" sz="900" dirty="0"/>
            </a:br>
            <a:r>
              <a:rPr lang="pt-BR" sz="900" dirty="0"/>
              <a:t>Para implementação das fontes de receita </a:t>
            </a:r>
            <a:r>
              <a:rPr lang="pt-BR" sz="900" dirty="0" smtClean="0"/>
              <a:t>seria extremamente </a:t>
            </a:r>
            <a:r>
              <a:rPr lang="pt-BR" sz="900" dirty="0"/>
              <a:t>necessário uma parceria com uma </a:t>
            </a:r>
            <a:r>
              <a:rPr lang="pt-BR" sz="900" dirty="0" smtClean="0"/>
              <a:t>instituição financeira </a:t>
            </a:r>
            <a:r>
              <a:rPr lang="pt-BR" sz="900" dirty="0"/>
              <a:t>para ser o intermédio entre a gente e </a:t>
            </a:r>
            <a:r>
              <a:rPr lang="pt-BR" sz="900" dirty="0" smtClean="0"/>
              <a:t>nossos clientes</a:t>
            </a:r>
            <a:r>
              <a:rPr lang="pt-BR" sz="900" dirty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868660" y="461604"/>
            <a:ext cx="2386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Praticidade, facilidade e economia de tempo seriam o foco do Projeto SoundGate, solucionaríamos problemas com filas, deixando os processos que todo plano de negócios tem mais intuitivo e rápido, proporcionando um produto que vai fazer o usuário ter mais tempo útil a ser </a:t>
            </a:r>
            <a:r>
              <a:rPr lang="pt-BR" sz="1200" dirty="0" smtClean="0"/>
              <a:t>gasto. Deixando de lado o tempo a ser utilizado por um cartão.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4D4C03-82F3-4A97-A0C4-AA12BD3458B7}"/>
              </a:ext>
            </a:extLst>
          </p:cNvPr>
          <p:cNvSpPr txBox="1"/>
          <p:nvPr/>
        </p:nvSpPr>
        <p:spPr>
          <a:xfrm>
            <a:off x="2501133" y="305358"/>
            <a:ext cx="224464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Para proposição de valor teríamos que estar com o projeto todo bem estruturado para desempenharmos o que traria valor ao nosso produto, interfaces bem definidas e elaboradas e sensores devidamente configurados.</a:t>
            </a:r>
          </a:p>
          <a:p>
            <a:r>
              <a:rPr lang="pt-BR" sz="900" dirty="0"/>
              <a:t>Para Canais seria necessário termos uma </a:t>
            </a:r>
            <a:r>
              <a:rPr lang="pt-BR" sz="900" dirty="0" smtClean="0"/>
              <a:t>entrada </a:t>
            </a:r>
            <a:r>
              <a:rPr lang="pt-BR" sz="900" dirty="0"/>
              <a:t>financeira no inicio do projeto ou uma base de clientes que nos proporcionariam dinheiro suficiente para conseguirmos contratar os canais de propagação do nosso serviço.  Para relacionamento com o cliente teríamos que ter um escritório com internet confiável, computadores e telefones para suprir as demandas da área.  Para implementação das fontes de receita uma atividade essencial seria um profissional que estaria sempre analisando potenciais parcerias com instituições financeiras a fim de nos trazer o melhor custo benefício/ maior leque de opções. </a:t>
            </a:r>
            <a:br>
              <a:rPr lang="pt-BR" sz="900" dirty="0"/>
            </a:b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502" y="349800"/>
            <a:ext cx="226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Teríamos que ter parceiras com empresas do seguintes de diversos seguimentos, como: Informática, telefonia, sensores/ Arduino, instituições financeiras para assim termos condições de prestar nossos serviços com o menor impacto financeiro possível e tendo em vista que sem algumas parcerias não conseguiríamos proporcionar nossos serviços, muitas delas estão diretamente ligadas a recursos e atividades-chave.</a:t>
            </a:r>
          </a:p>
        </p:txBody>
      </p:sp>
    </p:spTree>
    <p:extLst>
      <p:ext uri="{BB962C8B-B14F-4D97-AF65-F5344CB8AC3E}">
        <p14:creationId xmlns:p14="http://schemas.microsoft.com/office/powerpoint/2010/main" val="41386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385"/>
          <a:stretch/>
        </p:blipFill>
        <p:spPr>
          <a:xfrm>
            <a:off x="1091" y="95003"/>
            <a:ext cx="12208660" cy="676299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617" y="182688"/>
            <a:ext cx="1592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Custos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1491" y="639706"/>
            <a:ext cx="573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Custos inerentes para nosso modelo de negócio seriam: Sensores, servidores, infraestrutura adequada, canais de propagação do nosso produto. </a:t>
            </a:r>
            <a:br>
              <a:rPr lang="pt-BR" sz="1200" dirty="0"/>
            </a:br>
            <a:r>
              <a:rPr lang="pt-BR" sz="1200" dirty="0"/>
              <a:t>O recurso-chave mais caro seria a sede com infraestrutura; A atividade-chave mais cara seria o relacionamento com o cliente, que envolve a infraestrutura do escritório e funcionários para o bem estar dos mesmos 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93546" y="170813"/>
            <a:ext cx="9316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Receita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093546" y="540145"/>
            <a:ext cx="5976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cliente valoriza seu tempo, que acaba gastando muito em filas, de forma que o cliente não irá gastar nada a mais com o produto, apenas precisando dos pré-requisitos(smartphone); Nosso lucro será baseado em uma mensalidade da nossa plataforma que teria o valor definido levando em consideração o contrato da empresa que está nos contratando (para fins de manutenção nos sensores), uma porcentagem de cada transação, caso aplicável, nossos planos de pagamento poderiam ser feitos semanal ou mensalmente.</a:t>
            </a:r>
          </a:p>
        </p:txBody>
      </p:sp>
    </p:spTree>
    <p:extLst>
      <p:ext uri="{BB962C8B-B14F-4D97-AF65-F5344CB8AC3E}">
        <p14:creationId xmlns:p14="http://schemas.microsoft.com/office/powerpoint/2010/main" val="3704408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487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Millena Avanzo</dc:creator>
  <cp:lastModifiedBy>Windows User</cp:lastModifiedBy>
  <cp:revision>14</cp:revision>
  <dcterms:created xsi:type="dcterms:W3CDTF">2019-05-05T19:41:45Z</dcterms:created>
  <dcterms:modified xsi:type="dcterms:W3CDTF">2019-05-14T14:32:43Z</dcterms:modified>
</cp:coreProperties>
</file>