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4" Type="http://schemas.openxmlformats.org/officeDocument/2006/relationships/image" Target="../media/image8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4" Type="http://schemas.openxmlformats.org/officeDocument/2006/relationships/image" Target="../media/image12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4" Type="http://schemas.openxmlformats.org/officeDocument/2006/relationships/image" Target="../media/image8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4" Type="http://schemas.openxmlformats.org/officeDocument/2006/relationships/image" Target="../media/image1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AFD47-E4A8-44F2-A726-A8EE23F5FB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3EBFBA-8293-49F3-A428-FA03825BB7A8}">
      <dgm:prSet/>
      <dgm:spPr/>
      <dgm:t>
        <a:bodyPr/>
        <a:lstStyle/>
        <a:p>
          <a:r>
            <a:rPr lang="en-US"/>
            <a:t>Our project is the development of an E-commerce application that allows users to shop online conveniently.</a:t>
          </a:r>
        </a:p>
      </dgm:t>
    </dgm:pt>
    <dgm:pt modelId="{BBCC9B0E-7823-49FF-894D-6C70E6624DBB}" type="parTrans" cxnId="{7FD79C72-2B32-427C-9B4D-C00DA85C99B9}">
      <dgm:prSet/>
      <dgm:spPr/>
      <dgm:t>
        <a:bodyPr/>
        <a:lstStyle/>
        <a:p>
          <a:endParaRPr lang="en-US"/>
        </a:p>
      </dgm:t>
    </dgm:pt>
    <dgm:pt modelId="{E15FDCB2-E451-4FC6-BF13-4E40F9211323}" type="sibTrans" cxnId="{7FD79C72-2B32-427C-9B4D-C00DA85C99B9}">
      <dgm:prSet/>
      <dgm:spPr/>
      <dgm:t>
        <a:bodyPr/>
        <a:lstStyle/>
        <a:p>
          <a:endParaRPr lang="en-US"/>
        </a:p>
      </dgm:t>
    </dgm:pt>
    <dgm:pt modelId="{16C210A2-356D-4B59-BAA9-CFED5CC24FB0}">
      <dgm:prSet/>
      <dgm:spPr/>
      <dgm:t>
        <a:bodyPr/>
        <a:lstStyle/>
        <a:p>
          <a:r>
            <a:rPr lang="en-US"/>
            <a:t>We chose IBM Cloud Foundry for its scalability, reliability, and ease of deployment. It ensures our E-commerce platform can handle increasing user demand while maintaining high availability and security.</a:t>
          </a:r>
        </a:p>
      </dgm:t>
    </dgm:pt>
    <dgm:pt modelId="{3B05C781-0286-4818-A8F0-0A5350C0A815}" type="parTrans" cxnId="{608E9C99-67CA-44C5-90E9-D51CA208D5C5}">
      <dgm:prSet/>
      <dgm:spPr/>
      <dgm:t>
        <a:bodyPr/>
        <a:lstStyle/>
        <a:p>
          <a:endParaRPr lang="en-US"/>
        </a:p>
      </dgm:t>
    </dgm:pt>
    <dgm:pt modelId="{B3AFD1B6-7E18-4CF1-B0DC-B55469CA6F29}" type="sibTrans" cxnId="{608E9C99-67CA-44C5-90E9-D51CA208D5C5}">
      <dgm:prSet/>
      <dgm:spPr/>
      <dgm:t>
        <a:bodyPr/>
        <a:lstStyle/>
        <a:p>
          <a:endParaRPr lang="en-US"/>
        </a:p>
      </dgm:t>
    </dgm:pt>
    <dgm:pt modelId="{992242D0-D70D-AA42-90BA-7F0EFF142DD2}" type="pres">
      <dgm:prSet presAssocID="{DBBAFD47-E4A8-44F2-A726-A8EE23F5FB9B}" presName="linear" presStyleCnt="0">
        <dgm:presLayoutVars>
          <dgm:animLvl val="lvl"/>
          <dgm:resizeHandles val="exact"/>
        </dgm:presLayoutVars>
      </dgm:prSet>
      <dgm:spPr/>
    </dgm:pt>
    <dgm:pt modelId="{5CC55536-A336-CF44-959B-976887E8150D}" type="pres">
      <dgm:prSet presAssocID="{523EBFBA-8293-49F3-A428-FA03825BB7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121D57-1E52-4D4F-A22E-284C79E1FD41}" type="pres">
      <dgm:prSet presAssocID="{E15FDCB2-E451-4FC6-BF13-4E40F9211323}" presName="spacer" presStyleCnt="0"/>
      <dgm:spPr/>
    </dgm:pt>
    <dgm:pt modelId="{3892C94F-AF70-5340-A5E8-397B90364B83}" type="pres">
      <dgm:prSet presAssocID="{16C210A2-356D-4B59-BAA9-CFED5CC24F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550A43-3911-2948-BC33-CF07AA737703}" type="presOf" srcId="{DBBAFD47-E4A8-44F2-A726-A8EE23F5FB9B}" destId="{992242D0-D70D-AA42-90BA-7F0EFF142DD2}" srcOrd="0" destOrd="0" presId="urn:microsoft.com/office/officeart/2005/8/layout/vList2"/>
    <dgm:cxn modelId="{7FD79C72-2B32-427C-9B4D-C00DA85C99B9}" srcId="{DBBAFD47-E4A8-44F2-A726-A8EE23F5FB9B}" destId="{523EBFBA-8293-49F3-A428-FA03825BB7A8}" srcOrd="0" destOrd="0" parTransId="{BBCC9B0E-7823-49FF-894D-6C70E6624DBB}" sibTransId="{E15FDCB2-E451-4FC6-BF13-4E40F9211323}"/>
    <dgm:cxn modelId="{F22BAA8D-ED9F-1242-BF47-7A748285D4A6}" type="presOf" srcId="{16C210A2-356D-4B59-BAA9-CFED5CC24FB0}" destId="{3892C94F-AF70-5340-A5E8-397B90364B83}" srcOrd="0" destOrd="0" presId="urn:microsoft.com/office/officeart/2005/8/layout/vList2"/>
    <dgm:cxn modelId="{608E9C99-67CA-44C5-90E9-D51CA208D5C5}" srcId="{DBBAFD47-E4A8-44F2-A726-A8EE23F5FB9B}" destId="{16C210A2-356D-4B59-BAA9-CFED5CC24FB0}" srcOrd="1" destOrd="0" parTransId="{3B05C781-0286-4818-A8F0-0A5350C0A815}" sibTransId="{B3AFD1B6-7E18-4CF1-B0DC-B55469CA6F29}"/>
    <dgm:cxn modelId="{05CA26F2-05B0-8948-9AA1-6C41DAFEB3F4}" type="presOf" srcId="{523EBFBA-8293-49F3-A428-FA03825BB7A8}" destId="{5CC55536-A336-CF44-959B-976887E8150D}" srcOrd="0" destOrd="0" presId="urn:microsoft.com/office/officeart/2005/8/layout/vList2"/>
    <dgm:cxn modelId="{E6DB2ECF-5BF3-3E47-9A6F-AF4E58D944F6}" type="presParOf" srcId="{992242D0-D70D-AA42-90BA-7F0EFF142DD2}" destId="{5CC55536-A336-CF44-959B-976887E8150D}" srcOrd="0" destOrd="0" presId="urn:microsoft.com/office/officeart/2005/8/layout/vList2"/>
    <dgm:cxn modelId="{3C3388BB-BAE0-CA49-B568-58064F2BFB47}" type="presParOf" srcId="{992242D0-D70D-AA42-90BA-7F0EFF142DD2}" destId="{8D121D57-1E52-4D4F-A22E-284C79E1FD41}" srcOrd="1" destOrd="0" presId="urn:microsoft.com/office/officeart/2005/8/layout/vList2"/>
    <dgm:cxn modelId="{14BD86C8-5CA0-5F4C-A758-20C9879E4D03}" type="presParOf" srcId="{992242D0-D70D-AA42-90BA-7F0EFF142DD2}" destId="{3892C94F-AF70-5340-A5E8-397B90364B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CB4BA-0F04-4B25-A797-C44FD18CEE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5AA9F1-3843-4270-9BDD-50FF8A611288}">
      <dgm:prSet/>
      <dgm:spPr/>
      <dgm:t>
        <a:bodyPr/>
        <a:lstStyle/>
        <a:p>
          <a:r>
            <a:rPr lang="en-US"/>
            <a:t>Our E-commerce application follows a modern, three-tier architecture</a:t>
          </a:r>
        </a:p>
      </dgm:t>
    </dgm:pt>
    <dgm:pt modelId="{E19B8C53-0DAC-4809-8176-16F6BCB9C7E4}" type="parTrans" cxnId="{81180CAD-A2F1-479B-B9C4-40BC85A6461A}">
      <dgm:prSet/>
      <dgm:spPr/>
      <dgm:t>
        <a:bodyPr/>
        <a:lstStyle/>
        <a:p>
          <a:endParaRPr lang="en-US"/>
        </a:p>
      </dgm:t>
    </dgm:pt>
    <dgm:pt modelId="{9CB23F78-D82E-442E-A2F7-AE7B11B08AD3}" type="sibTrans" cxnId="{81180CAD-A2F1-479B-B9C4-40BC85A6461A}">
      <dgm:prSet/>
      <dgm:spPr/>
      <dgm:t>
        <a:bodyPr/>
        <a:lstStyle/>
        <a:p>
          <a:endParaRPr lang="en-US"/>
        </a:p>
      </dgm:t>
    </dgm:pt>
    <dgm:pt modelId="{159DF59D-CEFC-4514-802F-034D14FCB573}">
      <dgm:prSet/>
      <dgm:spPr/>
      <dgm:t>
        <a:bodyPr/>
        <a:lstStyle/>
        <a:p>
          <a:r>
            <a:rPr lang="en-US"/>
            <a:t>It consists of the Front-End, Back-End, Database, and Payment Gateway components.</a:t>
          </a:r>
        </a:p>
      </dgm:t>
    </dgm:pt>
    <dgm:pt modelId="{D82BF6B5-8F83-4950-A09F-FE2732996921}" type="parTrans" cxnId="{5EE935A1-B60F-447D-884D-2AD1774C95BE}">
      <dgm:prSet/>
      <dgm:spPr/>
      <dgm:t>
        <a:bodyPr/>
        <a:lstStyle/>
        <a:p>
          <a:endParaRPr lang="en-US"/>
        </a:p>
      </dgm:t>
    </dgm:pt>
    <dgm:pt modelId="{E1AF0307-E283-4460-874D-EA2787359953}" type="sibTrans" cxnId="{5EE935A1-B60F-447D-884D-2AD1774C95BE}">
      <dgm:prSet/>
      <dgm:spPr/>
      <dgm:t>
        <a:bodyPr/>
        <a:lstStyle/>
        <a:p>
          <a:endParaRPr lang="en-US"/>
        </a:p>
      </dgm:t>
    </dgm:pt>
    <dgm:pt modelId="{8191A372-E52E-8D49-8AA0-878CEB58767B}" type="pres">
      <dgm:prSet presAssocID="{B88CB4BA-0F04-4B25-A797-C44FD18CEE2C}" presName="linear" presStyleCnt="0">
        <dgm:presLayoutVars>
          <dgm:animLvl val="lvl"/>
          <dgm:resizeHandles val="exact"/>
        </dgm:presLayoutVars>
      </dgm:prSet>
      <dgm:spPr/>
    </dgm:pt>
    <dgm:pt modelId="{03E2F9D1-3B79-D244-A9C6-06167D6056A6}" type="pres">
      <dgm:prSet presAssocID="{0C5AA9F1-3843-4270-9BDD-50FF8A6112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DB2EA3-F3B9-5C43-9C6E-A5B772C4BF62}" type="pres">
      <dgm:prSet presAssocID="{9CB23F78-D82E-442E-A2F7-AE7B11B08AD3}" presName="spacer" presStyleCnt="0"/>
      <dgm:spPr/>
    </dgm:pt>
    <dgm:pt modelId="{B6FAEDC8-D482-024B-8607-A9D9A908F8D3}" type="pres">
      <dgm:prSet presAssocID="{159DF59D-CEFC-4514-802F-034D14FCB5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A758411-51BA-FF43-89D0-FDF5D5EF59B4}" type="presOf" srcId="{B88CB4BA-0F04-4B25-A797-C44FD18CEE2C}" destId="{8191A372-E52E-8D49-8AA0-878CEB58767B}" srcOrd="0" destOrd="0" presId="urn:microsoft.com/office/officeart/2005/8/layout/vList2"/>
    <dgm:cxn modelId="{5EE935A1-B60F-447D-884D-2AD1774C95BE}" srcId="{B88CB4BA-0F04-4B25-A797-C44FD18CEE2C}" destId="{159DF59D-CEFC-4514-802F-034D14FCB573}" srcOrd="1" destOrd="0" parTransId="{D82BF6B5-8F83-4950-A09F-FE2732996921}" sibTransId="{E1AF0307-E283-4460-874D-EA2787359953}"/>
    <dgm:cxn modelId="{81180CAD-A2F1-479B-B9C4-40BC85A6461A}" srcId="{B88CB4BA-0F04-4B25-A797-C44FD18CEE2C}" destId="{0C5AA9F1-3843-4270-9BDD-50FF8A611288}" srcOrd="0" destOrd="0" parTransId="{E19B8C53-0DAC-4809-8176-16F6BCB9C7E4}" sibTransId="{9CB23F78-D82E-442E-A2F7-AE7B11B08AD3}"/>
    <dgm:cxn modelId="{5451E1C0-DC80-354F-88B6-55047670DA39}" type="presOf" srcId="{0C5AA9F1-3843-4270-9BDD-50FF8A611288}" destId="{03E2F9D1-3B79-D244-A9C6-06167D6056A6}" srcOrd="0" destOrd="0" presId="urn:microsoft.com/office/officeart/2005/8/layout/vList2"/>
    <dgm:cxn modelId="{0EF35FD0-014C-3349-B861-576B8346E4C6}" type="presOf" srcId="{159DF59D-CEFC-4514-802F-034D14FCB573}" destId="{B6FAEDC8-D482-024B-8607-A9D9A908F8D3}" srcOrd="0" destOrd="0" presId="urn:microsoft.com/office/officeart/2005/8/layout/vList2"/>
    <dgm:cxn modelId="{6C055ECD-D9E9-E144-96D8-3E5BB9F9D72D}" type="presParOf" srcId="{8191A372-E52E-8D49-8AA0-878CEB58767B}" destId="{03E2F9D1-3B79-D244-A9C6-06167D6056A6}" srcOrd="0" destOrd="0" presId="urn:microsoft.com/office/officeart/2005/8/layout/vList2"/>
    <dgm:cxn modelId="{989203AB-2C60-8347-A9CA-3365B8B7EDA4}" type="presParOf" srcId="{8191A372-E52E-8D49-8AA0-878CEB58767B}" destId="{F1DB2EA3-F3B9-5C43-9C6E-A5B772C4BF62}" srcOrd="1" destOrd="0" presId="urn:microsoft.com/office/officeart/2005/8/layout/vList2"/>
    <dgm:cxn modelId="{8359B5E6-2AE2-0D4C-B858-6BA0A16659AE}" type="presParOf" srcId="{8191A372-E52E-8D49-8AA0-878CEB58767B}" destId="{B6FAEDC8-D482-024B-8607-A9D9A908F8D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08C827-F3B4-4D9E-ACBE-8CD8227D62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6BC4B2-F6DF-46D6-9A5A-3D9572D0449E}">
      <dgm:prSet/>
      <dgm:spPr/>
      <dgm:t>
        <a:bodyPr/>
        <a:lstStyle/>
        <a:p>
          <a:r>
            <a:rPr lang="en-US"/>
            <a:t>Initiated the project with clear objectives and goals</a:t>
          </a:r>
        </a:p>
      </dgm:t>
    </dgm:pt>
    <dgm:pt modelId="{44932F7C-24D5-486E-8910-A04A4105C24A}" type="parTrans" cxnId="{B7B0C2C0-156B-4AEB-8895-3CA8ED601197}">
      <dgm:prSet/>
      <dgm:spPr/>
      <dgm:t>
        <a:bodyPr/>
        <a:lstStyle/>
        <a:p>
          <a:endParaRPr lang="en-US"/>
        </a:p>
      </dgm:t>
    </dgm:pt>
    <dgm:pt modelId="{B9403119-662F-401F-90A6-A268C920F5D2}" type="sibTrans" cxnId="{B7B0C2C0-156B-4AEB-8895-3CA8ED601197}">
      <dgm:prSet/>
      <dgm:spPr/>
      <dgm:t>
        <a:bodyPr/>
        <a:lstStyle/>
        <a:p>
          <a:endParaRPr lang="en-US"/>
        </a:p>
      </dgm:t>
    </dgm:pt>
    <dgm:pt modelId="{6FCB4ABA-0065-4039-856A-DFCAD15BC9D1}">
      <dgm:prSet/>
      <dgm:spPr/>
      <dgm:t>
        <a:bodyPr/>
        <a:lstStyle/>
        <a:p>
          <a:r>
            <a:rPr lang="en-US"/>
            <a:t>Collected project requirements</a:t>
          </a:r>
        </a:p>
      </dgm:t>
    </dgm:pt>
    <dgm:pt modelId="{59C61375-FA4C-4B94-9AE2-2533765230CD}" type="parTrans" cxnId="{1136AC24-ADBF-4638-9ACD-FB799CA2598D}">
      <dgm:prSet/>
      <dgm:spPr/>
      <dgm:t>
        <a:bodyPr/>
        <a:lstStyle/>
        <a:p>
          <a:endParaRPr lang="en-US"/>
        </a:p>
      </dgm:t>
    </dgm:pt>
    <dgm:pt modelId="{D4A5D6F3-2DF8-49F9-A4B2-C770DB1A688C}" type="sibTrans" cxnId="{1136AC24-ADBF-4638-9ACD-FB799CA2598D}">
      <dgm:prSet/>
      <dgm:spPr/>
      <dgm:t>
        <a:bodyPr/>
        <a:lstStyle/>
        <a:p>
          <a:endParaRPr lang="en-US"/>
        </a:p>
      </dgm:t>
    </dgm:pt>
    <dgm:pt modelId="{96E36ABA-90A7-45C3-AF70-44252806EFF0}" type="pres">
      <dgm:prSet presAssocID="{9508C827-F3B4-4D9E-ACBE-8CD8227D62CC}" presName="root" presStyleCnt="0">
        <dgm:presLayoutVars>
          <dgm:dir/>
          <dgm:resizeHandles val="exact"/>
        </dgm:presLayoutVars>
      </dgm:prSet>
      <dgm:spPr/>
    </dgm:pt>
    <dgm:pt modelId="{AF583B2C-3F3F-4372-9113-C4EA01923418}" type="pres">
      <dgm:prSet presAssocID="{1A6BC4B2-F6DF-46D6-9A5A-3D9572D0449E}" presName="compNode" presStyleCnt="0"/>
      <dgm:spPr/>
    </dgm:pt>
    <dgm:pt modelId="{35E74577-F1AD-4A63-AD58-EB7CC6F80210}" type="pres">
      <dgm:prSet presAssocID="{1A6BC4B2-F6DF-46D6-9A5A-3D9572D0449E}" presName="bgRect" presStyleLbl="bgShp" presStyleIdx="0" presStyleCnt="2"/>
      <dgm:spPr/>
    </dgm:pt>
    <dgm:pt modelId="{72BAAA81-413D-408B-8D83-C1152C83A319}" type="pres">
      <dgm:prSet presAssocID="{1A6BC4B2-F6DF-46D6-9A5A-3D9572D044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2DA2F1F-EECE-484A-9F07-E0547EB81626}" type="pres">
      <dgm:prSet presAssocID="{1A6BC4B2-F6DF-46D6-9A5A-3D9572D0449E}" presName="spaceRect" presStyleCnt="0"/>
      <dgm:spPr/>
    </dgm:pt>
    <dgm:pt modelId="{BB70A4F6-E987-4666-8DCC-0E76776941EB}" type="pres">
      <dgm:prSet presAssocID="{1A6BC4B2-F6DF-46D6-9A5A-3D9572D0449E}" presName="parTx" presStyleLbl="revTx" presStyleIdx="0" presStyleCnt="2">
        <dgm:presLayoutVars>
          <dgm:chMax val="0"/>
          <dgm:chPref val="0"/>
        </dgm:presLayoutVars>
      </dgm:prSet>
      <dgm:spPr/>
    </dgm:pt>
    <dgm:pt modelId="{6C8C5B2A-AE44-4E7D-9CD6-47D95CC4864C}" type="pres">
      <dgm:prSet presAssocID="{B9403119-662F-401F-90A6-A268C920F5D2}" presName="sibTrans" presStyleCnt="0"/>
      <dgm:spPr/>
    </dgm:pt>
    <dgm:pt modelId="{E7E2ED8C-D343-4B53-89E4-DD0AED894079}" type="pres">
      <dgm:prSet presAssocID="{6FCB4ABA-0065-4039-856A-DFCAD15BC9D1}" presName="compNode" presStyleCnt="0"/>
      <dgm:spPr/>
    </dgm:pt>
    <dgm:pt modelId="{3AB5C0B3-14BF-44AC-9B65-28C3EF258B99}" type="pres">
      <dgm:prSet presAssocID="{6FCB4ABA-0065-4039-856A-DFCAD15BC9D1}" presName="bgRect" presStyleLbl="bgShp" presStyleIdx="1" presStyleCnt="2"/>
      <dgm:spPr/>
    </dgm:pt>
    <dgm:pt modelId="{64E54A05-E243-4993-B6A5-5CF25E903A5B}" type="pres">
      <dgm:prSet presAssocID="{6FCB4ABA-0065-4039-856A-DFCAD15BC9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B19CA2-6DB7-44DF-B882-E05EB3D6D17C}" type="pres">
      <dgm:prSet presAssocID="{6FCB4ABA-0065-4039-856A-DFCAD15BC9D1}" presName="spaceRect" presStyleCnt="0"/>
      <dgm:spPr/>
    </dgm:pt>
    <dgm:pt modelId="{A67B969E-3762-492D-8B7F-3656B99D1B97}" type="pres">
      <dgm:prSet presAssocID="{6FCB4ABA-0065-4039-856A-DFCAD15BC9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36AC24-ADBF-4638-9ACD-FB799CA2598D}" srcId="{9508C827-F3B4-4D9E-ACBE-8CD8227D62CC}" destId="{6FCB4ABA-0065-4039-856A-DFCAD15BC9D1}" srcOrd="1" destOrd="0" parTransId="{59C61375-FA4C-4B94-9AE2-2533765230CD}" sibTransId="{D4A5D6F3-2DF8-49F9-A4B2-C770DB1A688C}"/>
    <dgm:cxn modelId="{5827FF40-A921-4E0D-A1B3-9D6A192B5274}" type="presOf" srcId="{1A6BC4B2-F6DF-46D6-9A5A-3D9572D0449E}" destId="{BB70A4F6-E987-4666-8DCC-0E76776941EB}" srcOrd="0" destOrd="0" presId="urn:microsoft.com/office/officeart/2018/2/layout/IconVerticalSolidList"/>
    <dgm:cxn modelId="{B7B0C2C0-156B-4AEB-8895-3CA8ED601197}" srcId="{9508C827-F3B4-4D9E-ACBE-8CD8227D62CC}" destId="{1A6BC4B2-F6DF-46D6-9A5A-3D9572D0449E}" srcOrd="0" destOrd="0" parTransId="{44932F7C-24D5-486E-8910-A04A4105C24A}" sibTransId="{B9403119-662F-401F-90A6-A268C920F5D2}"/>
    <dgm:cxn modelId="{A0075BCE-13AC-475F-BE79-2B13C42ED55F}" type="presOf" srcId="{9508C827-F3B4-4D9E-ACBE-8CD8227D62CC}" destId="{96E36ABA-90A7-45C3-AF70-44252806EFF0}" srcOrd="0" destOrd="0" presId="urn:microsoft.com/office/officeart/2018/2/layout/IconVerticalSolidList"/>
    <dgm:cxn modelId="{1981FDFE-B674-4B24-9EF3-269A2077D067}" type="presOf" srcId="{6FCB4ABA-0065-4039-856A-DFCAD15BC9D1}" destId="{A67B969E-3762-492D-8B7F-3656B99D1B97}" srcOrd="0" destOrd="0" presId="urn:microsoft.com/office/officeart/2018/2/layout/IconVerticalSolidList"/>
    <dgm:cxn modelId="{B61E2AAE-5073-488A-8E5E-2F5C6BA6FA8D}" type="presParOf" srcId="{96E36ABA-90A7-45C3-AF70-44252806EFF0}" destId="{AF583B2C-3F3F-4372-9113-C4EA01923418}" srcOrd="0" destOrd="0" presId="urn:microsoft.com/office/officeart/2018/2/layout/IconVerticalSolidList"/>
    <dgm:cxn modelId="{22879909-6F6C-429B-9881-A8AAD8ECA6A8}" type="presParOf" srcId="{AF583B2C-3F3F-4372-9113-C4EA01923418}" destId="{35E74577-F1AD-4A63-AD58-EB7CC6F80210}" srcOrd="0" destOrd="0" presId="urn:microsoft.com/office/officeart/2018/2/layout/IconVerticalSolidList"/>
    <dgm:cxn modelId="{E33C00D2-6EC9-4BD4-A751-BF8327228179}" type="presParOf" srcId="{AF583B2C-3F3F-4372-9113-C4EA01923418}" destId="{72BAAA81-413D-408B-8D83-C1152C83A319}" srcOrd="1" destOrd="0" presId="urn:microsoft.com/office/officeart/2018/2/layout/IconVerticalSolidList"/>
    <dgm:cxn modelId="{EDDDCEF6-E57B-494C-AE09-299D1FA5E37E}" type="presParOf" srcId="{AF583B2C-3F3F-4372-9113-C4EA01923418}" destId="{D2DA2F1F-EECE-484A-9F07-E0547EB81626}" srcOrd="2" destOrd="0" presId="urn:microsoft.com/office/officeart/2018/2/layout/IconVerticalSolidList"/>
    <dgm:cxn modelId="{E043EDB1-B2FA-47B6-9016-F31701AD0D04}" type="presParOf" srcId="{AF583B2C-3F3F-4372-9113-C4EA01923418}" destId="{BB70A4F6-E987-4666-8DCC-0E76776941EB}" srcOrd="3" destOrd="0" presId="urn:microsoft.com/office/officeart/2018/2/layout/IconVerticalSolidList"/>
    <dgm:cxn modelId="{559C795A-D2F3-41B0-87FD-AFD51E9E0F3D}" type="presParOf" srcId="{96E36ABA-90A7-45C3-AF70-44252806EFF0}" destId="{6C8C5B2A-AE44-4E7D-9CD6-47D95CC4864C}" srcOrd="1" destOrd="0" presId="urn:microsoft.com/office/officeart/2018/2/layout/IconVerticalSolidList"/>
    <dgm:cxn modelId="{3C09A811-4B24-44D7-91A4-776C11161C8C}" type="presParOf" srcId="{96E36ABA-90A7-45C3-AF70-44252806EFF0}" destId="{E7E2ED8C-D343-4B53-89E4-DD0AED894079}" srcOrd="2" destOrd="0" presId="urn:microsoft.com/office/officeart/2018/2/layout/IconVerticalSolidList"/>
    <dgm:cxn modelId="{865C31E6-B45C-49CA-9456-1143D72CC721}" type="presParOf" srcId="{E7E2ED8C-D343-4B53-89E4-DD0AED894079}" destId="{3AB5C0B3-14BF-44AC-9B65-28C3EF258B99}" srcOrd="0" destOrd="0" presId="urn:microsoft.com/office/officeart/2018/2/layout/IconVerticalSolidList"/>
    <dgm:cxn modelId="{1949B94B-9A65-43FA-AE75-BF8707130B4B}" type="presParOf" srcId="{E7E2ED8C-D343-4B53-89E4-DD0AED894079}" destId="{64E54A05-E243-4993-B6A5-5CF25E903A5B}" srcOrd="1" destOrd="0" presId="urn:microsoft.com/office/officeart/2018/2/layout/IconVerticalSolidList"/>
    <dgm:cxn modelId="{58476C3D-DB1E-4471-AB54-34CAFDD9183A}" type="presParOf" srcId="{E7E2ED8C-D343-4B53-89E4-DD0AED894079}" destId="{06B19CA2-6DB7-44DF-B882-E05EB3D6D17C}" srcOrd="2" destOrd="0" presId="urn:microsoft.com/office/officeart/2018/2/layout/IconVerticalSolidList"/>
    <dgm:cxn modelId="{7DDE570B-1FFA-400F-8227-D268A7BD4F33}" type="presParOf" srcId="{E7E2ED8C-D343-4B53-89E4-DD0AED894079}" destId="{A67B969E-3762-492D-8B7F-3656B99D1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A19A0-5856-4C28-8E1A-0818F506CB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B095BA-5F2C-436F-8CAF-8EF8A1F5662D}">
      <dgm:prSet/>
      <dgm:spPr/>
      <dgm:t>
        <a:bodyPr/>
        <a:lstStyle/>
        <a:p>
          <a:r>
            <a:rPr lang="en-US"/>
            <a:t>Our vision for an E-commerce application hosted on IBM Cloud Foundry holds great potential</a:t>
          </a:r>
        </a:p>
      </dgm:t>
    </dgm:pt>
    <dgm:pt modelId="{894C9620-93AD-4C70-AFD4-A6588F4CF601}" type="parTrans" cxnId="{B6DC9FE9-968F-4DF4-8851-7B282074C11B}">
      <dgm:prSet/>
      <dgm:spPr/>
      <dgm:t>
        <a:bodyPr/>
        <a:lstStyle/>
        <a:p>
          <a:endParaRPr lang="en-US"/>
        </a:p>
      </dgm:t>
    </dgm:pt>
    <dgm:pt modelId="{DE6A874E-B9C3-4AA9-B6D7-743F385C8E13}" type="sibTrans" cxnId="{B6DC9FE9-968F-4DF4-8851-7B282074C11B}">
      <dgm:prSet/>
      <dgm:spPr/>
      <dgm:t>
        <a:bodyPr/>
        <a:lstStyle/>
        <a:p>
          <a:endParaRPr lang="en-US"/>
        </a:p>
      </dgm:t>
    </dgm:pt>
    <dgm:pt modelId="{BD6B6F65-8F31-46D8-B8C6-DA11167BF993}">
      <dgm:prSet/>
      <dgm:spPr/>
      <dgm:t>
        <a:bodyPr/>
        <a:lstStyle/>
        <a:p>
          <a:r>
            <a:rPr lang="en-US"/>
            <a:t>We look forward to exploring the potential of this project and bringing it to fruition.</a:t>
          </a:r>
        </a:p>
      </dgm:t>
    </dgm:pt>
    <dgm:pt modelId="{F120C0EF-4039-4A7E-83DF-C6AC83B811B5}" type="parTrans" cxnId="{51ED4850-7406-4D8F-9137-DA7565B352CD}">
      <dgm:prSet/>
      <dgm:spPr/>
      <dgm:t>
        <a:bodyPr/>
        <a:lstStyle/>
        <a:p>
          <a:endParaRPr lang="en-US"/>
        </a:p>
      </dgm:t>
    </dgm:pt>
    <dgm:pt modelId="{723557C0-6B02-4B8C-B1B3-B41BF455FF7B}" type="sibTrans" cxnId="{51ED4850-7406-4D8F-9137-DA7565B352CD}">
      <dgm:prSet/>
      <dgm:spPr/>
      <dgm:t>
        <a:bodyPr/>
        <a:lstStyle/>
        <a:p>
          <a:endParaRPr lang="en-US"/>
        </a:p>
      </dgm:t>
    </dgm:pt>
    <dgm:pt modelId="{AFD2EB4D-A222-4947-9BFA-ECB24CCA18B3}" type="pres">
      <dgm:prSet presAssocID="{32FA19A0-5856-4C28-8E1A-0818F506CB35}" presName="root" presStyleCnt="0">
        <dgm:presLayoutVars>
          <dgm:dir/>
          <dgm:resizeHandles val="exact"/>
        </dgm:presLayoutVars>
      </dgm:prSet>
      <dgm:spPr/>
    </dgm:pt>
    <dgm:pt modelId="{334F9899-CE44-4425-96AF-98975518F848}" type="pres">
      <dgm:prSet presAssocID="{EEB095BA-5F2C-436F-8CAF-8EF8A1F5662D}" presName="compNode" presStyleCnt="0"/>
      <dgm:spPr/>
    </dgm:pt>
    <dgm:pt modelId="{8B7349C2-796D-4705-8E00-83F8F61ED833}" type="pres">
      <dgm:prSet presAssocID="{EEB095BA-5F2C-436F-8CAF-8EF8A1F5662D}" presName="bgRect" presStyleLbl="bgShp" presStyleIdx="0" presStyleCnt="2"/>
      <dgm:spPr/>
    </dgm:pt>
    <dgm:pt modelId="{E97F7A76-BCAF-4993-9856-E64C7EFCC839}" type="pres">
      <dgm:prSet presAssocID="{EEB095BA-5F2C-436F-8CAF-8EF8A1F56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50A9CE7-67B6-4BA5-8123-BADFA736B445}" type="pres">
      <dgm:prSet presAssocID="{EEB095BA-5F2C-436F-8CAF-8EF8A1F5662D}" presName="spaceRect" presStyleCnt="0"/>
      <dgm:spPr/>
    </dgm:pt>
    <dgm:pt modelId="{E525246C-48DC-4E1A-A126-CCC2CEB38CB6}" type="pres">
      <dgm:prSet presAssocID="{EEB095BA-5F2C-436F-8CAF-8EF8A1F5662D}" presName="parTx" presStyleLbl="revTx" presStyleIdx="0" presStyleCnt="2">
        <dgm:presLayoutVars>
          <dgm:chMax val="0"/>
          <dgm:chPref val="0"/>
        </dgm:presLayoutVars>
      </dgm:prSet>
      <dgm:spPr/>
    </dgm:pt>
    <dgm:pt modelId="{F8EB27C7-0F85-447E-8444-ED25331303D5}" type="pres">
      <dgm:prSet presAssocID="{DE6A874E-B9C3-4AA9-B6D7-743F385C8E13}" presName="sibTrans" presStyleCnt="0"/>
      <dgm:spPr/>
    </dgm:pt>
    <dgm:pt modelId="{177EFD04-59E0-45D7-9FB9-DA2E59348AD4}" type="pres">
      <dgm:prSet presAssocID="{BD6B6F65-8F31-46D8-B8C6-DA11167BF993}" presName="compNode" presStyleCnt="0"/>
      <dgm:spPr/>
    </dgm:pt>
    <dgm:pt modelId="{FC3A9541-B7C4-4FE4-B70C-A58243B99D4B}" type="pres">
      <dgm:prSet presAssocID="{BD6B6F65-8F31-46D8-B8C6-DA11167BF993}" presName="bgRect" presStyleLbl="bgShp" presStyleIdx="1" presStyleCnt="2"/>
      <dgm:spPr/>
    </dgm:pt>
    <dgm:pt modelId="{DAC8B3A9-EB15-4100-AC0F-B39A026312CB}" type="pres">
      <dgm:prSet presAssocID="{BD6B6F65-8F31-46D8-B8C6-DA11167BF9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FCF34C2-6BD5-4615-AADC-D92C869A30EC}" type="pres">
      <dgm:prSet presAssocID="{BD6B6F65-8F31-46D8-B8C6-DA11167BF993}" presName="spaceRect" presStyleCnt="0"/>
      <dgm:spPr/>
    </dgm:pt>
    <dgm:pt modelId="{974F5CA2-8DEB-422D-95E0-8462626A27D4}" type="pres">
      <dgm:prSet presAssocID="{BD6B6F65-8F31-46D8-B8C6-DA11167BF9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A2E42A-3F75-4EFB-9F6B-10C7788C026D}" type="presOf" srcId="{EEB095BA-5F2C-436F-8CAF-8EF8A1F5662D}" destId="{E525246C-48DC-4E1A-A126-CCC2CEB38CB6}" srcOrd="0" destOrd="0" presId="urn:microsoft.com/office/officeart/2018/2/layout/IconVerticalSolidList"/>
    <dgm:cxn modelId="{E8BAE245-CF09-4935-82E1-AE5171A3FE04}" type="presOf" srcId="{32FA19A0-5856-4C28-8E1A-0818F506CB35}" destId="{AFD2EB4D-A222-4947-9BFA-ECB24CCA18B3}" srcOrd="0" destOrd="0" presId="urn:microsoft.com/office/officeart/2018/2/layout/IconVerticalSolidList"/>
    <dgm:cxn modelId="{51ED4850-7406-4D8F-9137-DA7565B352CD}" srcId="{32FA19A0-5856-4C28-8E1A-0818F506CB35}" destId="{BD6B6F65-8F31-46D8-B8C6-DA11167BF993}" srcOrd="1" destOrd="0" parTransId="{F120C0EF-4039-4A7E-83DF-C6AC83B811B5}" sibTransId="{723557C0-6B02-4B8C-B1B3-B41BF455FF7B}"/>
    <dgm:cxn modelId="{B6DC9FE9-968F-4DF4-8851-7B282074C11B}" srcId="{32FA19A0-5856-4C28-8E1A-0818F506CB35}" destId="{EEB095BA-5F2C-436F-8CAF-8EF8A1F5662D}" srcOrd="0" destOrd="0" parTransId="{894C9620-93AD-4C70-AFD4-A6588F4CF601}" sibTransId="{DE6A874E-B9C3-4AA9-B6D7-743F385C8E13}"/>
    <dgm:cxn modelId="{23A269EE-7E63-4F81-B6F8-42A29D2BE1F6}" type="presOf" srcId="{BD6B6F65-8F31-46D8-B8C6-DA11167BF993}" destId="{974F5CA2-8DEB-422D-95E0-8462626A27D4}" srcOrd="0" destOrd="0" presId="urn:microsoft.com/office/officeart/2018/2/layout/IconVerticalSolidList"/>
    <dgm:cxn modelId="{900F65E1-5684-40A0-988D-2424AA799EBF}" type="presParOf" srcId="{AFD2EB4D-A222-4947-9BFA-ECB24CCA18B3}" destId="{334F9899-CE44-4425-96AF-98975518F848}" srcOrd="0" destOrd="0" presId="urn:microsoft.com/office/officeart/2018/2/layout/IconVerticalSolidList"/>
    <dgm:cxn modelId="{E9BDB924-7C8F-4CEC-82B1-8E6FC8E40AA8}" type="presParOf" srcId="{334F9899-CE44-4425-96AF-98975518F848}" destId="{8B7349C2-796D-4705-8E00-83F8F61ED833}" srcOrd="0" destOrd="0" presId="urn:microsoft.com/office/officeart/2018/2/layout/IconVerticalSolidList"/>
    <dgm:cxn modelId="{87717A9F-B761-4F77-9673-09AEB05CFC3A}" type="presParOf" srcId="{334F9899-CE44-4425-96AF-98975518F848}" destId="{E97F7A76-BCAF-4993-9856-E64C7EFCC839}" srcOrd="1" destOrd="0" presId="urn:microsoft.com/office/officeart/2018/2/layout/IconVerticalSolidList"/>
    <dgm:cxn modelId="{94E97C66-5288-431E-930D-0FBDE3212590}" type="presParOf" srcId="{334F9899-CE44-4425-96AF-98975518F848}" destId="{050A9CE7-67B6-4BA5-8123-BADFA736B445}" srcOrd="2" destOrd="0" presId="urn:microsoft.com/office/officeart/2018/2/layout/IconVerticalSolidList"/>
    <dgm:cxn modelId="{AFAE10CD-EC16-4803-A63F-9D6369BC1CA2}" type="presParOf" srcId="{334F9899-CE44-4425-96AF-98975518F848}" destId="{E525246C-48DC-4E1A-A126-CCC2CEB38CB6}" srcOrd="3" destOrd="0" presId="urn:microsoft.com/office/officeart/2018/2/layout/IconVerticalSolidList"/>
    <dgm:cxn modelId="{C35F90A9-E787-4FEB-BCFC-C106D7A5E0B2}" type="presParOf" srcId="{AFD2EB4D-A222-4947-9BFA-ECB24CCA18B3}" destId="{F8EB27C7-0F85-447E-8444-ED25331303D5}" srcOrd="1" destOrd="0" presId="urn:microsoft.com/office/officeart/2018/2/layout/IconVerticalSolidList"/>
    <dgm:cxn modelId="{7209539E-1E4D-483B-9DA6-AD7745DA164F}" type="presParOf" srcId="{AFD2EB4D-A222-4947-9BFA-ECB24CCA18B3}" destId="{177EFD04-59E0-45D7-9FB9-DA2E59348AD4}" srcOrd="2" destOrd="0" presId="urn:microsoft.com/office/officeart/2018/2/layout/IconVerticalSolidList"/>
    <dgm:cxn modelId="{4E848D8B-9AD5-4F3C-A153-1E9A598DEEC7}" type="presParOf" srcId="{177EFD04-59E0-45D7-9FB9-DA2E59348AD4}" destId="{FC3A9541-B7C4-4FE4-B70C-A58243B99D4B}" srcOrd="0" destOrd="0" presId="urn:microsoft.com/office/officeart/2018/2/layout/IconVerticalSolidList"/>
    <dgm:cxn modelId="{498A0DB0-09B9-44D0-B3CC-C0FB008EC1D7}" type="presParOf" srcId="{177EFD04-59E0-45D7-9FB9-DA2E59348AD4}" destId="{DAC8B3A9-EB15-4100-AC0F-B39A026312CB}" srcOrd="1" destOrd="0" presId="urn:microsoft.com/office/officeart/2018/2/layout/IconVerticalSolidList"/>
    <dgm:cxn modelId="{9674D66E-141C-4738-99B2-AD5131E6611E}" type="presParOf" srcId="{177EFD04-59E0-45D7-9FB9-DA2E59348AD4}" destId="{8FCF34C2-6BD5-4615-AADC-D92C869A30EC}" srcOrd="2" destOrd="0" presId="urn:microsoft.com/office/officeart/2018/2/layout/IconVerticalSolidList"/>
    <dgm:cxn modelId="{64449B59-A6A4-488D-B698-972B795E2AEF}" type="presParOf" srcId="{177EFD04-59E0-45D7-9FB9-DA2E59348AD4}" destId="{974F5CA2-8DEB-422D-95E0-8462626A27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5536-A336-CF44-959B-976887E8150D}">
      <dsp:nvSpPr>
        <dsp:cNvPr id="0" name=""/>
        <dsp:cNvSpPr/>
      </dsp:nvSpPr>
      <dsp:spPr>
        <a:xfrm>
          <a:off x="0" y="8259"/>
          <a:ext cx="6245265" cy="27504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project is the development of an E-commerce application that allows users to shop online conveniently.</a:t>
          </a:r>
        </a:p>
      </dsp:txBody>
      <dsp:txXfrm>
        <a:off x="134264" y="142523"/>
        <a:ext cx="5976737" cy="2481886"/>
      </dsp:txXfrm>
    </dsp:sp>
    <dsp:sp modelId="{3892C94F-AF70-5340-A5E8-397B90364B83}">
      <dsp:nvSpPr>
        <dsp:cNvPr id="0" name=""/>
        <dsp:cNvSpPr/>
      </dsp:nvSpPr>
      <dsp:spPr>
        <a:xfrm>
          <a:off x="0" y="2830673"/>
          <a:ext cx="6245265" cy="2750414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chose IBM Cloud Foundry for its scalability, reliability, and ease of deployment. It ensures our E-commerce platform can handle increasing user demand while maintaining high availability and security.</a:t>
          </a:r>
        </a:p>
      </dsp:txBody>
      <dsp:txXfrm>
        <a:off x="134264" y="2964937"/>
        <a:ext cx="5976737" cy="2481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2F9D1-3B79-D244-A9C6-06167D6056A6}">
      <dsp:nvSpPr>
        <dsp:cNvPr id="0" name=""/>
        <dsp:cNvSpPr/>
      </dsp:nvSpPr>
      <dsp:spPr>
        <a:xfrm>
          <a:off x="0" y="68446"/>
          <a:ext cx="6245265" cy="2675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Our E-commerce application follows a modern, three-tier architecture</a:t>
          </a:r>
        </a:p>
      </dsp:txBody>
      <dsp:txXfrm>
        <a:off x="130623" y="199069"/>
        <a:ext cx="5984019" cy="2414580"/>
      </dsp:txXfrm>
    </dsp:sp>
    <dsp:sp modelId="{B6FAEDC8-D482-024B-8607-A9D9A908F8D3}">
      <dsp:nvSpPr>
        <dsp:cNvPr id="0" name=""/>
        <dsp:cNvSpPr/>
      </dsp:nvSpPr>
      <dsp:spPr>
        <a:xfrm>
          <a:off x="0" y="2845073"/>
          <a:ext cx="6245265" cy="2675826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It consists of the Front-End, Back-End, Database, and Payment Gateway components.</a:t>
          </a:r>
        </a:p>
      </dsp:txBody>
      <dsp:txXfrm>
        <a:off x="130623" y="2975696"/>
        <a:ext cx="5984019" cy="2414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74577-F1AD-4A63-AD58-EB7CC6F80210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AAA81-413D-408B-8D83-C1152C83A319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A4F6-E987-4666-8DCC-0E76776941EB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Initiated the project with clear objectives and goals</a:t>
          </a:r>
        </a:p>
      </dsp:txBody>
      <dsp:txXfrm>
        <a:off x="1936708" y="908268"/>
        <a:ext cx="4308556" cy="1676804"/>
      </dsp:txXfrm>
    </dsp:sp>
    <dsp:sp modelId="{3AB5C0B3-14BF-44AC-9B65-28C3EF258B99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54A05-E243-4993-B6A5-5CF25E903A5B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969E-3762-492D-8B7F-3656B99D1B97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Collected project requirements</a:t>
          </a:r>
        </a:p>
      </dsp:txBody>
      <dsp:txXfrm>
        <a:off x="1936708" y="3004274"/>
        <a:ext cx="4308556" cy="167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349C2-796D-4705-8E00-83F8F61ED833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F7A76-BCAF-4993-9856-E64C7EFCC839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5246C-48DC-4E1A-A126-CCC2CEB38CB6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Our vision for an E-commerce application hosted on IBM Cloud Foundry holds great potential</a:t>
          </a:r>
        </a:p>
      </dsp:txBody>
      <dsp:txXfrm>
        <a:off x="1936708" y="908268"/>
        <a:ext cx="4308556" cy="1676804"/>
      </dsp:txXfrm>
    </dsp:sp>
    <dsp:sp modelId="{FC3A9541-B7C4-4FE4-B70C-A58243B99D4B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8B3A9-EB15-4100-AC0F-B39A026312CB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5CA2-8DEB-422D-95E0-8462626A27D4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look forward to exploring the potential of this project and bringing it to fruition.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1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0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6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E-commerce application on IBM cloud foundry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B069C41-2ECE-80A7-10EE-A8AEE6CD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0"/>
            <a:ext cx="496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40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79BA975-4B0A-CF71-6D84-9522F91C6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2182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5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/>
              <a:t>Architecture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DB23A22-5F41-32F0-CD19-A135BB851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589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2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00136" y="3505199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Front-End Technologies: React nativeBack-End Technologies: DjangoAPI : RESTful</a:t>
            </a:r>
          </a:p>
        </p:txBody>
      </p:sp>
      <p:pic>
        <p:nvPicPr>
          <p:cNvPr id="6" name="Picture 5" descr="Abstract glowing blue wireframe">
            <a:extLst>
              <a:ext uri="{FF2B5EF4-FFF2-40B4-BE49-F238E27FC236}">
                <a16:creationId xmlns:a16="http://schemas.microsoft.com/office/drawing/2014/main" id="{5E7FB4C8-AD5A-DA41-ACC3-F5568C63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6" r="23813" b="-2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IBM Cloud Foundry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We choose IBM Cloud Foundry as it has serveral advantage. They are:Scalability for fluctuating traffic.Reliability through high availability and failover.Security for protecting customer data.Flexibility with multi-language support.Access to integrated services.Ease of deployment for rapid updates and new features</a:t>
            </a:r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7CC03478-3137-7B5E-2083-7C6C8DA8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0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Development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4E5F7EB-79FD-E639-8194-A4D8495E7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786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08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107702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400"/>
              <a:t>Conclusion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14D7E3E-FF2E-0A4C-B050-213899E68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7858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778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GradientVTI</vt:lpstr>
      <vt:lpstr>E-commerce application on IBM cloud foundry</vt:lpstr>
      <vt:lpstr>Introduction</vt:lpstr>
      <vt:lpstr>Architecture</vt:lpstr>
      <vt:lpstr>Technologies Used</vt:lpstr>
      <vt:lpstr>IBM Cloud Foundry</vt:lpstr>
      <vt:lpstr>Development Process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application on IBM cloud foundry</dc:title>
  <dc:creator>Maria Rija</dc:creator>
  <cp:lastModifiedBy>Maria Rija</cp:lastModifiedBy>
  <cp:revision>2</cp:revision>
  <dcterms:created xsi:type="dcterms:W3CDTF">2023-09-27T16:38:02Z</dcterms:created>
  <dcterms:modified xsi:type="dcterms:W3CDTF">2023-09-27T17:56:29Z</dcterms:modified>
</cp:coreProperties>
</file>