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6019800" y="2067305"/>
            <a:ext cx="4953000" cy="492443"/>
          </a:xfrm>
        </p:spPr>
        <p:txBody>
          <a:bodyPr/>
          <a:lstStyle/>
          <a:p>
            <a:r>
              <a:rPr lang="en-US"/>
              <a:t>SOUNDHARYA P</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O4/04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992</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SOUNDHARYA 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SOUNDHARYA P</cp:lastModifiedBy>
  <cp:revision>8</cp:revision>
  <dcterms:created xsi:type="dcterms:W3CDTF">2024-04-03T09:45:05Z</dcterms:created>
  <dcterms:modified xsi:type="dcterms:W3CDTF">2024-04-30T16:06:42Z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